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8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76" userDrawn="1">
          <p15:clr>
            <a:srgbClr val="A4A3A4"/>
          </p15:clr>
        </p15:guide>
        <p15:guide id="3" orient="horz" pos="1008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7676"/>
    <a:srgbClr val="082A56"/>
    <a:srgbClr val="F8F9FE"/>
    <a:srgbClr val="263276"/>
    <a:srgbClr val="95A2F2"/>
    <a:srgbClr val="DCE0FB"/>
    <a:srgbClr val="CBD0F9"/>
    <a:srgbClr val="485DDB"/>
    <a:srgbClr val="4B62E9"/>
    <a:srgbClr val="3B4D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441" autoAdjust="0"/>
    <p:restoredTop sz="96292" autoAdjust="0"/>
  </p:normalViewPr>
  <p:slideViewPr>
    <p:cSldViewPr snapToGrid="0" showGuides="1">
      <p:cViewPr varScale="1">
        <p:scale>
          <a:sx n="106" d="100"/>
          <a:sy n="106" d="100"/>
        </p:scale>
        <p:origin x="648" y="78"/>
      </p:cViewPr>
      <p:guideLst>
        <p:guide orient="horz" pos="576"/>
        <p:guide orient="horz" pos="1008"/>
        <p:guide pos="3864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howGuides="1">
      <p:cViewPr varScale="1">
        <p:scale>
          <a:sx n="79" d="100"/>
          <a:sy n="79" d="100"/>
        </p:scale>
        <p:origin x="3192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E5486BB-439C-F392-F4F2-1C4594A970F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7E598F-CA25-FE97-CDEC-91904A48276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1B4136-139F-44D6-984C-49566C3315C8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6AE939-7294-BBBE-0260-739729F0DA2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83DA7E-FF93-BA6E-92F1-71D311BBE2B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86102D-72BF-4A47-9589-C913256EBA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804870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D3879E-EF74-411B-9E51-B23B8A04690E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77F6E4-96FB-4731-B3D8-42C8609C73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77F6E4-96FB-4731-B3D8-42C8609C739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3677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1F20C3D8-D2BB-6A5E-9573-7C021CA2817F}"/>
              </a:ext>
            </a:extLst>
          </p:cNvPr>
          <p:cNvGrpSpPr/>
          <p:nvPr userDrawn="1"/>
        </p:nvGrpSpPr>
        <p:grpSpPr>
          <a:xfrm>
            <a:off x="3007225" y="0"/>
            <a:ext cx="8979719" cy="6981522"/>
            <a:chOff x="-942475" y="0"/>
            <a:chExt cx="8979719" cy="6981522"/>
          </a:xfrm>
        </p:grpSpPr>
        <p:sp>
          <p:nvSpPr>
            <p:cNvPr id="11" name="Parallelogram 10">
              <a:extLst>
                <a:ext uri="{FF2B5EF4-FFF2-40B4-BE49-F238E27FC236}">
                  <a16:creationId xmlns:a16="http://schemas.microsoft.com/office/drawing/2014/main" id="{357C190D-E714-2B00-7585-BE1FF7B70B46}"/>
                </a:ext>
              </a:extLst>
            </p:cNvPr>
            <p:cNvSpPr/>
            <p:nvPr/>
          </p:nvSpPr>
          <p:spPr>
            <a:xfrm>
              <a:off x="-94247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Parallelogram 12">
              <a:extLst>
                <a:ext uri="{FF2B5EF4-FFF2-40B4-BE49-F238E27FC236}">
                  <a16:creationId xmlns:a16="http://schemas.microsoft.com/office/drawing/2014/main" id="{A7462AC4-4D5D-2410-E808-F9CBC9175E15}"/>
                </a:ext>
              </a:extLst>
            </p:cNvPr>
            <p:cNvSpPr/>
            <p:nvPr/>
          </p:nvSpPr>
          <p:spPr>
            <a:xfrm>
              <a:off x="86092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4DC38346-BA3C-F52A-C844-630EB3BD0E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802289"/>
            <a:ext cx="101346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tx2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302FCE5E-EEF3-5582-E087-E21AF7BB17E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" y="1462593"/>
            <a:ext cx="109728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A7456BA-9E97-B9E9-E022-797FC2A834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187700" y="5387894"/>
            <a:ext cx="8394700" cy="365124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C6402857-2E35-82C1-BD61-F9C31E0F03B3}"/>
              </a:ext>
            </a:extLst>
          </p:cNvPr>
          <p:cNvCxnSpPr>
            <a:cxnSpLocks/>
          </p:cNvCxnSpPr>
          <p:nvPr userDrawn="1"/>
        </p:nvCxnSpPr>
        <p:spPr>
          <a:xfrm>
            <a:off x="609600" y="685800"/>
            <a:ext cx="550414" cy="0"/>
          </a:xfrm>
          <a:prstGeom prst="line">
            <a:avLst/>
          </a:prstGeom>
          <a:ln w="25400">
            <a:gradFill flip="none" rotWithShape="1">
              <a:gsLst>
                <a:gs pos="29000">
                  <a:schemeClr val="accent4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9" name="Group 18">
            <a:extLst>
              <a:ext uri="{FF2B5EF4-FFF2-40B4-BE49-F238E27FC236}">
                <a16:creationId xmlns:a16="http://schemas.microsoft.com/office/drawing/2014/main" id="{2196AFEA-AB84-6955-65B2-0107E19E2C8B}"/>
              </a:ext>
            </a:extLst>
          </p:cNvPr>
          <p:cNvGrpSpPr/>
          <p:nvPr userDrawn="1"/>
        </p:nvGrpSpPr>
        <p:grpSpPr>
          <a:xfrm>
            <a:off x="3187700" y="4723634"/>
            <a:ext cx="1042948" cy="382037"/>
            <a:chOff x="612215" y="3436053"/>
            <a:chExt cx="954475" cy="344047"/>
          </a:xfrm>
        </p:grpSpPr>
        <p:sp>
          <p:nvSpPr>
            <p:cNvPr id="22" name="Parallelogram 21">
              <a:extLst>
                <a:ext uri="{FF2B5EF4-FFF2-40B4-BE49-F238E27FC236}">
                  <a16:creationId xmlns:a16="http://schemas.microsoft.com/office/drawing/2014/main" id="{43C8DEB1-D437-7825-6C88-EC8E3D9D262C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Parallelogram 23">
              <a:extLst>
                <a:ext uri="{FF2B5EF4-FFF2-40B4-BE49-F238E27FC236}">
                  <a16:creationId xmlns:a16="http://schemas.microsoft.com/office/drawing/2014/main" id="{68DB9EB0-C475-DDBA-5571-81AA5731F141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Parallelogram 24">
              <a:extLst>
                <a:ext uri="{FF2B5EF4-FFF2-40B4-BE49-F238E27FC236}">
                  <a16:creationId xmlns:a16="http://schemas.microsoft.com/office/drawing/2014/main" id="{92AB7B79-96C7-192F-CCD3-21C0DFD1AAA5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D04923B-2AC3-2356-DB19-99388C0D637C}"/>
              </a:ext>
            </a:extLst>
          </p:cNvPr>
          <p:cNvCxnSpPr>
            <a:cxnSpLocks/>
          </p:cNvCxnSpPr>
          <p:nvPr userDrawn="1"/>
        </p:nvCxnSpPr>
        <p:spPr>
          <a:xfrm>
            <a:off x="3187700" y="5238007"/>
            <a:ext cx="8382000" cy="0"/>
          </a:xfrm>
          <a:prstGeom prst="line">
            <a:avLst/>
          </a:prstGeom>
          <a:ln w="25400">
            <a:gradFill flip="none" rotWithShape="1">
              <a:gsLst>
                <a:gs pos="29000">
                  <a:schemeClr val="accent4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AAD18801-E3A3-CFC1-CE24-D5EEBB64778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187701" y="5792414"/>
            <a:ext cx="1286763" cy="22098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DD/MM/YY</a:t>
            </a:r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40DFE94D-C685-04FA-7D36-B1647D195A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3198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505AF-D8BA-48C0-3B3B-87955D94E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57C781-4F5A-D2A6-3C4B-05FAD54D74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0A638946-9C58-47C8-CAFD-F85A8AB20A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525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069296-14DA-0DD1-9BD2-BCAE1B6B1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3907EB-AC7C-819F-220E-3EE9894C99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FD2960-F7DD-0451-F5F3-E406A7D1D4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B433E1F5-B49A-5814-6F3B-FF52B29B90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6383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6A8739-803E-67D3-9053-1005C7D774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590DC9-F0F9-4E20-FB7C-18197F744A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487AF4-C4E5-8DF5-42CE-ADDE9693D5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9A0F7A-5455-A311-B765-CC81920A7C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A205CF-8ECD-9E98-5890-2D6740580D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FFE8914A-26E1-F7D7-9D33-D4886D8DAA9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2455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8F58DC-1062-6838-24F9-A903DBC2A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5FF20C46-5D9E-6FD8-A888-3408131A55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2900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D03BD0EA-AFE2-CCBF-6DB0-53A33EE3D3C8}"/>
              </a:ext>
            </a:extLst>
          </p:cNvPr>
          <p:cNvGrpSpPr/>
          <p:nvPr userDrawn="1"/>
        </p:nvGrpSpPr>
        <p:grpSpPr>
          <a:xfrm>
            <a:off x="3007225" y="0"/>
            <a:ext cx="8979719" cy="6981522"/>
            <a:chOff x="-942475" y="0"/>
            <a:chExt cx="8979719" cy="6981522"/>
          </a:xfrm>
        </p:grpSpPr>
        <p:sp>
          <p:nvSpPr>
            <p:cNvPr id="6" name="Parallelogram 5">
              <a:extLst>
                <a:ext uri="{FF2B5EF4-FFF2-40B4-BE49-F238E27FC236}">
                  <a16:creationId xmlns:a16="http://schemas.microsoft.com/office/drawing/2014/main" id="{0DC710C3-62A2-8337-A0E5-D807C8BCDA32}"/>
                </a:ext>
              </a:extLst>
            </p:cNvPr>
            <p:cNvSpPr/>
            <p:nvPr/>
          </p:nvSpPr>
          <p:spPr>
            <a:xfrm>
              <a:off x="-94247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20000"/>
                <a:lumOff val="80000"/>
                <a:alpha val="8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Parallelogram 6">
              <a:extLst>
                <a:ext uri="{FF2B5EF4-FFF2-40B4-BE49-F238E27FC236}">
                  <a16:creationId xmlns:a16="http://schemas.microsoft.com/office/drawing/2014/main" id="{A5BDE50E-0115-BBB0-5AA6-A356B0547BD3}"/>
                </a:ext>
              </a:extLst>
            </p:cNvPr>
            <p:cNvSpPr/>
            <p:nvPr/>
          </p:nvSpPr>
          <p:spPr>
            <a:xfrm>
              <a:off x="86092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20000"/>
                <a:lumOff val="80000"/>
                <a:alpha val="8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56CB45B5-F8E5-7DC2-D6D0-25A3D5C4F6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0879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4620E3AF-E6F7-0024-25B7-197AFCDBF649}"/>
              </a:ext>
            </a:extLst>
          </p:cNvPr>
          <p:cNvSpPr/>
          <p:nvPr userDrawn="1"/>
        </p:nvSpPr>
        <p:spPr>
          <a:xfrm>
            <a:off x="7500394" y="0"/>
            <a:ext cx="4691605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"/>
              <a:ea typeface="+mn-ea"/>
              <a:cs typeface="+mn-cs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522DF1F-ADF8-16B7-AF11-4F4B42E07C66}"/>
              </a:ext>
            </a:extLst>
          </p:cNvPr>
          <p:cNvGrpSpPr/>
          <p:nvPr userDrawn="1"/>
        </p:nvGrpSpPr>
        <p:grpSpPr>
          <a:xfrm>
            <a:off x="7484377" y="-1"/>
            <a:ext cx="4502567" cy="5117999"/>
            <a:chOff x="3534677" y="-1"/>
            <a:chExt cx="4502567" cy="5117999"/>
          </a:xfrm>
        </p:grpSpPr>
        <p:sp>
          <p:nvSpPr>
            <p:cNvPr id="13" name="Parallelogram 21">
              <a:extLst>
                <a:ext uri="{FF2B5EF4-FFF2-40B4-BE49-F238E27FC236}">
                  <a16:creationId xmlns:a16="http://schemas.microsoft.com/office/drawing/2014/main" id="{84830207-ABBA-8FDE-C704-61CBBB99962A}"/>
                </a:ext>
              </a:extLst>
            </p:cNvPr>
            <p:cNvSpPr/>
            <p:nvPr/>
          </p:nvSpPr>
          <p:spPr>
            <a:xfrm>
              <a:off x="3536927" y="-1"/>
              <a:ext cx="2696917" cy="3069279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4483904 w 7176319"/>
                <a:gd name="connsiteY3" fmla="*/ 3069279 h 6981522"/>
                <a:gd name="connsiteX4" fmla="*/ 0 w 7176319"/>
                <a:gd name="connsiteY4" fmla="*/ 6981522 h 6981522"/>
                <a:gd name="connsiteX0" fmla="*/ 0 w 2696917"/>
                <a:gd name="connsiteY0" fmla="*/ 1853937 h 3069279"/>
                <a:gd name="connsiteX1" fmla="*/ 1627545 w 2696917"/>
                <a:gd name="connsiteY1" fmla="*/ 0 h 3069279"/>
                <a:gd name="connsiteX2" fmla="*/ 2696917 w 2696917"/>
                <a:gd name="connsiteY2" fmla="*/ 0 h 3069279"/>
                <a:gd name="connsiteX3" fmla="*/ 4502 w 2696917"/>
                <a:gd name="connsiteY3" fmla="*/ 3069279 h 3069279"/>
                <a:gd name="connsiteX4" fmla="*/ 0 w 2696917"/>
                <a:gd name="connsiteY4" fmla="*/ 1853937 h 30692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96917" h="3069279">
                  <a:moveTo>
                    <a:pt x="0" y="1853937"/>
                  </a:moveTo>
                  <a:lnTo>
                    <a:pt x="1627545" y="0"/>
                  </a:lnTo>
                  <a:lnTo>
                    <a:pt x="2696917" y="0"/>
                  </a:lnTo>
                  <a:lnTo>
                    <a:pt x="4502" y="3069279"/>
                  </a:lnTo>
                  <a:cubicBezTo>
                    <a:pt x="3001" y="2664165"/>
                    <a:pt x="1501" y="2259051"/>
                    <a:pt x="0" y="1853937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  <p:sp>
          <p:nvSpPr>
            <p:cNvPr id="14" name="Parallelogram 22">
              <a:extLst>
                <a:ext uri="{FF2B5EF4-FFF2-40B4-BE49-F238E27FC236}">
                  <a16:creationId xmlns:a16="http://schemas.microsoft.com/office/drawing/2014/main" id="{83A0A0E2-5318-A13B-2811-43536778A712}"/>
                </a:ext>
              </a:extLst>
            </p:cNvPr>
            <p:cNvSpPr/>
            <p:nvPr/>
          </p:nvSpPr>
          <p:spPr>
            <a:xfrm>
              <a:off x="3534677" y="0"/>
              <a:ext cx="4502567" cy="5117998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2701402 w 7176319"/>
                <a:gd name="connsiteY3" fmla="*/ 5117998 h 6981522"/>
                <a:gd name="connsiteX4" fmla="*/ 0 w 7176319"/>
                <a:gd name="connsiteY4" fmla="*/ 6981522 h 6981522"/>
                <a:gd name="connsiteX0" fmla="*/ 0 w 4502567"/>
                <a:gd name="connsiteY0" fmla="*/ 3914231 h 5117998"/>
                <a:gd name="connsiteX1" fmla="*/ 3433195 w 4502567"/>
                <a:gd name="connsiteY1" fmla="*/ 0 h 5117998"/>
                <a:gd name="connsiteX2" fmla="*/ 4502567 w 4502567"/>
                <a:gd name="connsiteY2" fmla="*/ 0 h 5117998"/>
                <a:gd name="connsiteX3" fmla="*/ 27650 w 4502567"/>
                <a:gd name="connsiteY3" fmla="*/ 5117998 h 5117998"/>
                <a:gd name="connsiteX4" fmla="*/ 0 w 4502567"/>
                <a:gd name="connsiteY4" fmla="*/ 3914231 h 5117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02567" h="5117998">
                  <a:moveTo>
                    <a:pt x="0" y="3914231"/>
                  </a:moveTo>
                  <a:lnTo>
                    <a:pt x="3433195" y="0"/>
                  </a:lnTo>
                  <a:lnTo>
                    <a:pt x="4502567" y="0"/>
                  </a:lnTo>
                  <a:lnTo>
                    <a:pt x="27650" y="5117998"/>
                  </a:lnTo>
                  <a:lnTo>
                    <a:pt x="0" y="3914231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</p:grp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56CB45B5-F8E5-7DC2-D6D0-25A3D5C4F6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494F7E3-3625-40F1-897C-DFFB67D50095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1013234E-DA06-1BCC-1D0B-3CC17B5F3251}"/>
              </a:ext>
            </a:extLst>
          </p:cNvPr>
          <p:cNvCxnSpPr>
            <a:cxnSpLocks/>
          </p:cNvCxnSpPr>
          <p:nvPr userDrawn="1"/>
        </p:nvCxnSpPr>
        <p:spPr>
          <a:xfrm>
            <a:off x="609600" y="6170361"/>
            <a:ext cx="6661150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 Placeholder 27">
            <a:extLst>
              <a:ext uri="{FF2B5EF4-FFF2-40B4-BE49-F238E27FC236}">
                <a16:creationId xmlns:a16="http://schemas.microsoft.com/office/drawing/2014/main" id="{E93B1265-9C19-334F-0121-80269B046CB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84297" y="6279450"/>
            <a:ext cx="4086454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8" name="Text Placeholder 30">
            <a:extLst>
              <a:ext uri="{FF2B5EF4-FFF2-40B4-BE49-F238E27FC236}">
                <a16:creationId xmlns:a16="http://schemas.microsoft.com/office/drawing/2014/main" id="{4B97A012-21D5-AEB4-8105-FED0032E4FC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27">
            <a:extLst>
              <a:ext uri="{FF2B5EF4-FFF2-40B4-BE49-F238E27FC236}">
                <a16:creationId xmlns:a16="http://schemas.microsoft.com/office/drawing/2014/main" id="{AD718A04-62F3-C78D-4FD7-5387DA9F273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6152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CB59241-1B4B-E9C9-81B1-C7A744BAD59E}"/>
              </a:ext>
            </a:extLst>
          </p:cNvPr>
          <p:cNvCxnSpPr>
            <a:cxnSpLocks/>
          </p:cNvCxnSpPr>
          <p:nvPr userDrawn="1"/>
        </p:nvCxnSpPr>
        <p:spPr>
          <a:xfrm>
            <a:off x="911453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C0187EA-F572-20DA-9882-EBA544A5C9E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" y="390525"/>
            <a:ext cx="6775048" cy="1122288"/>
          </a:xfrm>
        </p:spPr>
        <p:txBody>
          <a:bodyPr lIns="0" tIns="0" rIns="0" bIns="0" anchor="b">
            <a:normAutofit/>
          </a:bodyPr>
          <a:lstStyle>
            <a:lvl1pPr marL="0" indent="0">
              <a:buNone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246816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ank you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1774D08A-BD88-450A-483C-7C2724DAECB8}"/>
              </a:ext>
            </a:extLst>
          </p:cNvPr>
          <p:cNvGrpSpPr/>
          <p:nvPr userDrawn="1"/>
        </p:nvGrpSpPr>
        <p:grpSpPr>
          <a:xfrm>
            <a:off x="6303599" y="138895"/>
            <a:ext cx="5909384" cy="6726879"/>
            <a:chOff x="6303599" y="138895"/>
            <a:chExt cx="5909384" cy="6726879"/>
          </a:xfrm>
        </p:grpSpPr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F0F1F7C9-7550-5D53-43A9-ED504DDB909E}"/>
                </a:ext>
              </a:extLst>
            </p:cNvPr>
            <p:cNvSpPr/>
            <p:nvPr/>
          </p:nvSpPr>
          <p:spPr>
            <a:xfrm>
              <a:off x="6303599" y="138895"/>
              <a:ext cx="5903103" cy="6726879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5960977 w 6106947"/>
                <a:gd name="connsiteY2" fmla="*/ 1354238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5960977"/>
                <a:gd name="connsiteY0" fmla="*/ 6842626 h 6842626"/>
                <a:gd name="connsiteX1" fmla="*/ 5944901 w 5960977"/>
                <a:gd name="connsiteY1" fmla="*/ 0 h 6842626"/>
                <a:gd name="connsiteX2" fmla="*/ 5960977 w 5960977"/>
                <a:gd name="connsiteY2" fmla="*/ 1215342 h 6842626"/>
                <a:gd name="connsiteX3" fmla="*/ 1069372 w 5960977"/>
                <a:gd name="connsiteY3" fmla="*/ 6842626 h 6842626"/>
                <a:gd name="connsiteX4" fmla="*/ 0 w 5960977"/>
                <a:gd name="connsiteY4" fmla="*/ 6842626 h 6842626"/>
                <a:gd name="connsiteX0" fmla="*/ 0 w 5903103"/>
                <a:gd name="connsiteY0" fmla="*/ 6726879 h 6842626"/>
                <a:gd name="connsiteX1" fmla="*/ 5887027 w 5903103"/>
                <a:gd name="connsiteY1" fmla="*/ 0 h 6842626"/>
                <a:gd name="connsiteX2" fmla="*/ 5903103 w 5903103"/>
                <a:gd name="connsiteY2" fmla="*/ 1215342 h 6842626"/>
                <a:gd name="connsiteX3" fmla="*/ 1011498 w 5903103"/>
                <a:gd name="connsiteY3" fmla="*/ 6842626 h 6842626"/>
                <a:gd name="connsiteX4" fmla="*/ 0 w 5903103"/>
                <a:gd name="connsiteY4" fmla="*/ 6726879 h 6842626"/>
                <a:gd name="connsiteX0" fmla="*/ 0 w 5903103"/>
                <a:gd name="connsiteY0" fmla="*/ 6726879 h 6726879"/>
                <a:gd name="connsiteX1" fmla="*/ 5887027 w 5903103"/>
                <a:gd name="connsiteY1" fmla="*/ 0 h 6726879"/>
                <a:gd name="connsiteX2" fmla="*/ 5903103 w 5903103"/>
                <a:gd name="connsiteY2" fmla="*/ 1215342 h 6726879"/>
                <a:gd name="connsiteX3" fmla="*/ 1104095 w 5903103"/>
                <a:gd name="connsiteY3" fmla="*/ 6715304 h 6726879"/>
                <a:gd name="connsiteX4" fmla="*/ 0 w 5903103"/>
                <a:gd name="connsiteY4" fmla="*/ 6726879 h 67268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03103" h="6726879">
                  <a:moveTo>
                    <a:pt x="0" y="6726879"/>
                  </a:moveTo>
                  <a:lnTo>
                    <a:pt x="5887027" y="0"/>
                  </a:lnTo>
                  <a:lnTo>
                    <a:pt x="5903103" y="1215342"/>
                  </a:lnTo>
                  <a:lnTo>
                    <a:pt x="1104095" y="6715304"/>
                  </a:lnTo>
                  <a:lnTo>
                    <a:pt x="0" y="6726879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Parallelogram 10">
              <a:extLst>
                <a:ext uri="{FF2B5EF4-FFF2-40B4-BE49-F238E27FC236}">
                  <a16:creationId xmlns:a16="http://schemas.microsoft.com/office/drawing/2014/main" id="{1858F788-AD77-AC67-60BD-7C92FE51AEEB}"/>
                </a:ext>
              </a:extLst>
            </p:cNvPr>
            <p:cNvSpPr/>
            <p:nvPr/>
          </p:nvSpPr>
          <p:spPr>
            <a:xfrm>
              <a:off x="8259085" y="2212258"/>
              <a:ext cx="3953898" cy="4645742"/>
            </a:xfrm>
            <a:custGeom>
              <a:avLst/>
              <a:gdLst>
                <a:gd name="connsiteX0" fmla="*/ 0 w 5869870"/>
                <a:gd name="connsiteY0" fmla="*/ 4645742 h 4645742"/>
                <a:gd name="connsiteX1" fmla="*/ 3953898 w 5869870"/>
                <a:gd name="connsiteY1" fmla="*/ 0 h 4645742"/>
                <a:gd name="connsiteX2" fmla="*/ 5869870 w 5869870"/>
                <a:gd name="connsiteY2" fmla="*/ 0 h 4645742"/>
                <a:gd name="connsiteX3" fmla="*/ 1915972 w 5869870"/>
                <a:gd name="connsiteY3" fmla="*/ 4645742 h 4645742"/>
                <a:gd name="connsiteX4" fmla="*/ 0 w 5869870"/>
                <a:gd name="connsiteY4" fmla="*/ 4645742 h 4645742"/>
                <a:gd name="connsiteX0" fmla="*/ 0 w 3953898"/>
                <a:gd name="connsiteY0" fmla="*/ 4645742 h 4645742"/>
                <a:gd name="connsiteX1" fmla="*/ 3953898 w 3953898"/>
                <a:gd name="connsiteY1" fmla="*/ 0 h 4645742"/>
                <a:gd name="connsiteX2" fmla="*/ 3936898 w 3953898"/>
                <a:gd name="connsiteY2" fmla="*/ 2268638 h 4645742"/>
                <a:gd name="connsiteX3" fmla="*/ 1915972 w 3953898"/>
                <a:gd name="connsiteY3" fmla="*/ 4645742 h 4645742"/>
                <a:gd name="connsiteX4" fmla="*/ 0 w 3953898"/>
                <a:gd name="connsiteY4" fmla="*/ 4645742 h 4645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53898" h="4645742">
                  <a:moveTo>
                    <a:pt x="0" y="4645742"/>
                  </a:moveTo>
                  <a:lnTo>
                    <a:pt x="3953898" y="0"/>
                  </a:lnTo>
                  <a:lnTo>
                    <a:pt x="3936898" y="2268638"/>
                  </a:lnTo>
                  <a:lnTo>
                    <a:pt x="1915972" y="4645742"/>
                  </a:lnTo>
                  <a:lnTo>
                    <a:pt x="0" y="4645742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969D9A8D-11FC-43C0-63E0-5E46115940E7}"/>
              </a:ext>
            </a:extLst>
          </p:cNvPr>
          <p:cNvGrpSpPr/>
          <p:nvPr userDrawn="1"/>
        </p:nvGrpSpPr>
        <p:grpSpPr>
          <a:xfrm>
            <a:off x="5574526" y="2665963"/>
            <a:ext cx="1042948" cy="382037"/>
            <a:chOff x="612215" y="3436053"/>
            <a:chExt cx="954475" cy="344047"/>
          </a:xfrm>
        </p:grpSpPr>
        <p:sp>
          <p:nvSpPr>
            <p:cNvPr id="13" name="Parallelogram 12">
              <a:extLst>
                <a:ext uri="{FF2B5EF4-FFF2-40B4-BE49-F238E27FC236}">
                  <a16:creationId xmlns:a16="http://schemas.microsoft.com/office/drawing/2014/main" id="{D8E6A2CD-50D8-FF18-9493-9E2E771FACA9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Parallelogram 13">
              <a:extLst>
                <a:ext uri="{FF2B5EF4-FFF2-40B4-BE49-F238E27FC236}">
                  <a16:creationId xmlns:a16="http://schemas.microsoft.com/office/drawing/2014/main" id="{0E355F69-FA36-3597-7FB2-570820A21749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Parallelogram 14">
              <a:extLst>
                <a:ext uri="{FF2B5EF4-FFF2-40B4-BE49-F238E27FC236}">
                  <a16:creationId xmlns:a16="http://schemas.microsoft.com/office/drawing/2014/main" id="{783F6D5F-9869-49CE-408A-6305E9D6CF31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95AAF4B4-D87B-2BF9-7B4C-F074E19F6D4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661092" y="3429001"/>
            <a:ext cx="4869815" cy="899160"/>
          </a:xfrm>
        </p:spPr>
        <p:txBody>
          <a:bodyPr>
            <a:noAutofit/>
          </a:bodyPr>
          <a:lstStyle>
            <a:lvl1pPr marL="0" indent="0" algn="ctr">
              <a:buNone/>
              <a:defRPr sz="6000">
                <a:latin typeface="+mj-lt"/>
              </a:defRPr>
            </a:lvl1pPr>
            <a:lvl2pPr marL="457200" indent="0" algn="ctr">
              <a:buNone/>
              <a:defRPr sz="5400">
                <a:latin typeface="+mj-lt"/>
              </a:defRPr>
            </a:lvl2pPr>
            <a:lvl3pPr marL="914400" indent="0" algn="ctr">
              <a:buNone/>
              <a:defRPr sz="4800">
                <a:latin typeface="+mj-lt"/>
              </a:defRPr>
            </a:lvl3pPr>
            <a:lvl4pPr marL="1371600" indent="0" algn="ctr">
              <a:buNone/>
              <a:defRPr sz="4400">
                <a:latin typeface="+mj-lt"/>
              </a:defRPr>
            </a:lvl4pPr>
            <a:lvl5pPr marL="1828800" indent="0" algn="ctr">
              <a:buNone/>
              <a:defRPr sz="4400">
                <a:latin typeface="+mj-lt"/>
              </a:defRPr>
            </a:lvl5pPr>
          </a:lstStyle>
          <a:p>
            <a:pPr lvl="0"/>
            <a:r>
              <a:rPr lang="en-US" dirty="0"/>
              <a:t>Thank you!</a:t>
            </a:r>
          </a:p>
        </p:txBody>
      </p: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EFBB4853-5DCF-9D9C-B636-A66AD361F8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5562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6D273958-B139-1432-8629-EC65E6A0D2A5}"/>
              </a:ext>
            </a:extLst>
          </p:cNvPr>
          <p:cNvGrpSpPr/>
          <p:nvPr userDrawn="1"/>
        </p:nvGrpSpPr>
        <p:grpSpPr>
          <a:xfrm>
            <a:off x="6245725" y="127000"/>
            <a:ext cx="5992647" cy="6854522"/>
            <a:chOff x="6245725" y="127000"/>
            <a:chExt cx="5992647" cy="6854522"/>
          </a:xfrm>
        </p:grpSpPr>
        <p:sp>
          <p:nvSpPr>
            <p:cNvPr id="8" name="Parallelogram 7">
              <a:extLst>
                <a:ext uri="{FF2B5EF4-FFF2-40B4-BE49-F238E27FC236}">
                  <a16:creationId xmlns:a16="http://schemas.microsoft.com/office/drawing/2014/main" id="{271845D9-0B99-5C25-147F-7AEC5AC5E2A0}"/>
                </a:ext>
              </a:extLst>
            </p:cNvPr>
            <p:cNvSpPr/>
            <p:nvPr/>
          </p:nvSpPr>
          <p:spPr>
            <a:xfrm>
              <a:off x="6245725" y="127000"/>
              <a:ext cx="5992647" cy="685452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5982519 w 6106947"/>
                <a:gd name="connsiteY2" fmla="*/ 1384300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5971675 w 6106947"/>
                <a:gd name="connsiteY2" fmla="*/ 215900 h 6981522"/>
                <a:gd name="connsiteX3" fmla="*/ 5982519 w 6106947"/>
                <a:gd name="connsiteY3" fmla="*/ 1384300 h 6981522"/>
                <a:gd name="connsiteX4" fmla="*/ 1069372 w 6106947"/>
                <a:gd name="connsiteY4" fmla="*/ 6981522 h 6981522"/>
                <a:gd name="connsiteX5" fmla="*/ 0 w 6106947"/>
                <a:gd name="connsiteY5" fmla="*/ 6981522 h 6981522"/>
                <a:gd name="connsiteX0" fmla="*/ 0 w 5992647"/>
                <a:gd name="connsiteY0" fmla="*/ 6854522 h 6854522"/>
                <a:gd name="connsiteX1" fmla="*/ 5992647 w 5992647"/>
                <a:gd name="connsiteY1" fmla="*/ 0 h 6854522"/>
                <a:gd name="connsiteX2" fmla="*/ 5971675 w 5992647"/>
                <a:gd name="connsiteY2" fmla="*/ 88900 h 6854522"/>
                <a:gd name="connsiteX3" fmla="*/ 5982519 w 5992647"/>
                <a:gd name="connsiteY3" fmla="*/ 1257300 h 6854522"/>
                <a:gd name="connsiteX4" fmla="*/ 1069372 w 5992647"/>
                <a:gd name="connsiteY4" fmla="*/ 6854522 h 6854522"/>
                <a:gd name="connsiteX5" fmla="*/ 0 w 5992647"/>
                <a:gd name="connsiteY5" fmla="*/ 6854522 h 6854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992647" h="6854522">
                  <a:moveTo>
                    <a:pt x="0" y="6854522"/>
                  </a:moveTo>
                  <a:lnTo>
                    <a:pt x="5992647" y="0"/>
                  </a:lnTo>
                  <a:cubicBezTo>
                    <a:pt x="5989890" y="29633"/>
                    <a:pt x="5974432" y="59267"/>
                    <a:pt x="5971675" y="88900"/>
                  </a:cubicBezTo>
                  <a:lnTo>
                    <a:pt x="5982519" y="1257300"/>
                  </a:lnTo>
                  <a:lnTo>
                    <a:pt x="1069372" y="6854522"/>
                  </a:lnTo>
                  <a:lnTo>
                    <a:pt x="0" y="6854522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362073BC-2A1B-875D-CC8A-8773E649DA79}"/>
                </a:ext>
              </a:extLst>
            </p:cNvPr>
            <p:cNvSpPr/>
            <p:nvPr/>
          </p:nvSpPr>
          <p:spPr>
            <a:xfrm>
              <a:off x="8259085" y="2212258"/>
              <a:ext cx="3953898" cy="4645742"/>
            </a:xfrm>
            <a:custGeom>
              <a:avLst/>
              <a:gdLst>
                <a:gd name="connsiteX0" fmla="*/ 0 w 5869870"/>
                <a:gd name="connsiteY0" fmla="*/ 4645742 h 4645742"/>
                <a:gd name="connsiteX1" fmla="*/ 3953898 w 5869870"/>
                <a:gd name="connsiteY1" fmla="*/ 0 h 4645742"/>
                <a:gd name="connsiteX2" fmla="*/ 5869870 w 5869870"/>
                <a:gd name="connsiteY2" fmla="*/ 0 h 4645742"/>
                <a:gd name="connsiteX3" fmla="*/ 1915972 w 5869870"/>
                <a:gd name="connsiteY3" fmla="*/ 4645742 h 4645742"/>
                <a:gd name="connsiteX4" fmla="*/ 0 w 5869870"/>
                <a:gd name="connsiteY4" fmla="*/ 4645742 h 4645742"/>
                <a:gd name="connsiteX0" fmla="*/ 0 w 3953898"/>
                <a:gd name="connsiteY0" fmla="*/ 4645742 h 4645742"/>
                <a:gd name="connsiteX1" fmla="*/ 3953898 w 3953898"/>
                <a:gd name="connsiteY1" fmla="*/ 0 h 4645742"/>
                <a:gd name="connsiteX2" fmla="*/ 3939470 w 3953898"/>
                <a:gd name="connsiteY2" fmla="*/ 2273300 h 4645742"/>
                <a:gd name="connsiteX3" fmla="*/ 1915972 w 3953898"/>
                <a:gd name="connsiteY3" fmla="*/ 4645742 h 4645742"/>
                <a:gd name="connsiteX4" fmla="*/ 0 w 3953898"/>
                <a:gd name="connsiteY4" fmla="*/ 4645742 h 4645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53898" h="4645742">
                  <a:moveTo>
                    <a:pt x="0" y="4645742"/>
                  </a:moveTo>
                  <a:lnTo>
                    <a:pt x="3953898" y="0"/>
                  </a:lnTo>
                  <a:cubicBezTo>
                    <a:pt x="3949089" y="757767"/>
                    <a:pt x="3944279" y="1515533"/>
                    <a:pt x="3939470" y="2273300"/>
                  </a:cubicBezTo>
                  <a:lnTo>
                    <a:pt x="1915972" y="4645742"/>
                  </a:lnTo>
                  <a:lnTo>
                    <a:pt x="0" y="4645742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7614B35-E1C9-5F3C-F801-66ABC9F26624}"/>
              </a:ext>
            </a:extLst>
          </p:cNvPr>
          <p:cNvCxnSpPr>
            <a:cxnSpLocks/>
          </p:cNvCxnSpPr>
          <p:nvPr userDrawn="1"/>
        </p:nvCxnSpPr>
        <p:spPr>
          <a:xfrm>
            <a:off x="10256363" y="685800"/>
            <a:ext cx="1326037" cy="0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accent4"/>
                </a:gs>
                <a:gs pos="0">
                  <a:schemeClr val="bg2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658D93C-8D3A-1F4F-D27C-734AEBDD5AFD}"/>
              </a:ext>
            </a:extLst>
          </p:cNvPr>
          <p:cNvGrpSpPr/>
          <p:nvPr userDrawn="1"/>
        </p:nvGrpSpPr>
        <p:grpSpPr>
          <a:xfrm>
            <a:off x="609600" y="3299742"/>
            <a:ext cx="1042948" cy="382037"/>
            <a:chOff x="612215" y="3436053"/>
            <a:chExt cx="954475" cy="344047"/>
          </a:xfrm>
        </p:grpSpPr>
        <p:sp>
          <p:nvSpPr>
            <p:cNvPr id="16" name="Parallelogram 15">
              <a:extLst>
                <a:ext uri="{FF2B5EF4-FFF2-40B4-BE49-F238E27FC236}">
                  <a16:creationId xmlns:a16="http://schemas.microsoft.com/office/drawing/2014/main" id="{1F65F2A7-68C8-CD28-00D7-63784446BF21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Parallelogram 16">
              <a:extLst>
                <a:ext uri="{FF2B5EF4-FFF2-40B4-BE49-F238E27FC236}">
                  <a16:creationId xmlns:a16="http://schemas.microsoft.com/office/drawing/2014/main" id="{3CC39118-1CC5-1EBD-970C-E93CA09F32F3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Parallelogram 17">
              <a:extLst>
                <a:ext uri="{FF2B5EF4-FFF2-40B4-BE49-F238E27FC236}">
                  <a16:creationId xmlns:a16="http://schemas.microsoft.com/office/drawing/2014/main" id="{50AFB6B5-3D95-A79A-AC0B-A9CC98CA0B81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4DC38346-BA3C-F52A-C844-630EB3BD0E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3854540"/>
            <a:ext cx="101346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302FCE5E-EEF3-5582-E087-E21AF7BB17E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" y="4514844"/>
            <a:ext cx="109728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A7456BA-9E97-B9E9-E022-797FC2A834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" y="5387893"/>
            <a:ext cx="10972800" cy="369331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874604-6352-E1D9-3803-B5A8B3671F5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256363" y="799827"/>
            <a:ext cx="1326037" cy="190893"/>
          </a:xfrm>
        </p:spPr>
        <p:txBody>
          <a:bodyPr lIns="0" tIns="0" rIns="0" bIns="0">
            <a:noAutofit/>
          </a:bodyPr>
          <a:lstStyle>
            <a:lvl1pPr marL="0" indent="0" algn="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DD/MM/YY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B27783E2-29FC-4276-BC23-E6A41FD14E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8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4DC38346-BA3C-F52A-C844-630EB3BD0E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2785834"/>
            <a:ext cx="109601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tx2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302FCE5E-EEF3-5582-E087-E21AF7BB17E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" y="3446138"/>
            <a:ext cx="109728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bg1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A7456BA-9E97-B9E9-E022-797FC2A834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49158" y="4898124"/>
            <a:ext cx="8394700" cy="365124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D04923B-2AC3-2356-DB19-99388C0D637C}"/>
              </a:ext>
            </a:extLst>
          </p:cNvPr>
          <p:cNvCxnSpPr>
            <a:cxnSpLocks/>
          </p:cNvCxnSpPr>
          <p:nvPr userDrawn="1"/>
        </p:nvCxnSpPr>
        <p:spPr>
          <a:xfrm>
            <a:off x="649158" y="5369145"/>
            <a:ext cx="8382000" cy="0"/>
          </a:xfrm>
          <a:prstGeom prst="line">
            <a:avLst/>
          </a:prstGeom>
          <a:ln w="25400">
            <a:gradFill flip="none" rotWithShape="1">
              <a:gsLst>
                <a:gs pos="89000">
                  <a:schemeClr val="accent4"/>
                </a:gs>
                <a:gs pos="32000">
                  <a:schemeClr val="accent1">
                    <a:lumMod val="30000"/>
                    <a:lumOff val="70000"/>
                  </a:schemeClr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AAD18801-E3A3-CFC1-CE24-D5EEBB64778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49159" y="5475066"/>
            <a:ext cx="1286763" cy="22098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DD/MM/YY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69FA9E02-91FD-4F34-CF1A-3DB783AAA875}"/>
              </a:ext>
            </a:extLst>
          </p:cNvPr>
          <p:cNvGrpSpPr/>
          <p:nvPr userDrawn="1"/>
        </p:nvGrpSpPr>
        <p:grpSpPr>
          <a:xfrm>
            <a:off x="609600" y="2263869"/>
            <a:ext cx="1042948" cy="382037"/>
            <a:chOff x="612215" y="3436053"/>
            <a:chExt cx="954475" cy="344047"/>
          </a:xfrm>
        </p:grpSpPr>
        <p:sp>
          <p:nvSpPr>
            <p:cNvPr id="7" name="Parallelogram 6">
              <a:extLst>
                <a:ext uri="{FF2B5EF4-FFF2-40B4-BE49-F238E27FC236}">
                  <a16:creationId xmlns:a16="http://schemas.microsoft.com/office/drawing/2014/main" id="{5A5BDBE4-7562-C167-389B-0F1E5BE61B37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Parallelogram 7">
              <a:extLst>
                <a:ext uri="{FF2B5EF4-FFF2-40B4-BE49-F238E27FC236}">
                  <a16:creationId xmlns:a16="http://schemas.microsoft.com/office/drawing/2014/main" id="{41A9CFAD-F407-C5D0-AFC8-2F330433B2AC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696E30C0-03B6-4398-1C6A-94ED913F5708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B48399F6-5386-487A-AB33-833DB6E654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494F7E3-3625-40F1-897C-DFFB67D500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1307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9009920-E5CA-1886-EC73-55BB1D5D6029}"/>
              </a:ext>
            </a:extLst>
          </p:cNvPr>
          <p:cNvSpPr/>
          <p:nvPr userDrawn="1"/>
        </p:nvSpPr>
        <p:spPr>
          <a:xfrm>
            <a:off x="1" y="0"/>
            <a:ext cx="408622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CA2755D6-EAF3-AB3D-5E2A-87CD293873A3}"/>
              </a:ext>
            </a:extLst>
          </p:cNvPr>
          <p:cNvGrpSpPr/>
          <p:nvPr userDrawn="1"/>
        </p:nvGrpSpPr>
        <p:grpSpPr>
          <a:xfrm flipH="1">
            <a:off x="-73499" y="1794271"/>
            <a:ext cx="4163586" cy="5110221"/>
            <a:chOff x="-413138" y="1590727"/>
            <a:chExt cx="4217657" cy="5202264"/>
          </a:xfrm>
        </p:grpSpPr>
        <p:sp>
          <p:nvSpPr>
            <p:cNvPr id="4" name="Parallelogram 28">
              <a:extLst>
                <a:ext uri="{FF2B5EF4-FFF2-40B4-BE49-F238E27FC236}">
                  <a16:creationId xmlns:a16="http://schemas.microsoft.com/office/drawing/2014/main" id="{3EBA994A-7193-479B-68F6-8416A6DE9E60}"/>
                </a:ext>
              </a:extLst>
            </p:cNvPr>
            <p:cNvSpPr/>
            <p:nvPr/>
          </p:nvSpPr>
          <p:spPr>
            <a:xfrm>
              <a:off x="-413138" y="1590727"/>
              <a:ext cx="4175639" cy="5190481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0 w 5998898"/>
                <a:gd name="connsiteY0" fmla="*/ 6858000 h 6858000"/>
                <a:gd name="connsiteX1" fmla="*/ 5998898 w 5998898"/>
                <a:gd name="connsiteY1" fmla="*/ 0 h 6858000"/>
                <a:gd name="connsiteX2" fmla="*/ 4630486 w 5998898"/>
                <a:gd name="connsiteY2" fmla="*/ 2812648 h 6858000"/>
                <a:gd name="connsiteX3" fmla="*/ 1085421 w 5998898"/>
                <a:gd name="connsiteY3" fmla="*/ 6858000 h 6858000"/>
                <a:gd name="connsiteX4" fmla="*/ 0 w 5998898"/>
                <a:gd name="connsiteY4" fmla="*/ 6858000 h 6858000"/>
                <a:gd name="connsiteX0" fmla="*/ 0 w 4644660"/>
                <a:gd name="connsiteY0" fmla="*/ 5295417 h 5295417"/>
                <a:gd name="connsiteX1" fmla="*/ 4644660 w 4644660"/>
                <a:gd name="connsiteY1" fmla="*/ 0 h 5295417"/>
                <a:gd name="connsiteX2" fmla="*/ 4630486 w 4644660"/>
                <a:gd name="connsiteY2" fmla="*/ 1250065 h 5295417"/>
                <a:gd name="connsiteX3" fmla="*/ 1085421 w 4644660"/>
                <a:gd name="connsiteY3" fmla="*/ 5295417 h 5295417"/>
                <a:gd name="connsiteX4" fmla="*/ 0 w 4644660"/>
                <a:gd name="connsiteY4" fmla="*/ 5295417 h 5295417"/>
                <a:gd name="connsiteX0" fmla="*/ 0 w 4482614"/>
                <a:gd name="connsiteY0" fmla="*/ 5087072 h 5295417"/>
                <a:gd name="connsiteX1" fmla="*/ 4482614 w 4482614"/>
                <a:gd name="connsiteY1" fmla="*/ 0 h 5295417"/>
                <a:gd name="connsiteX2" fmla="*/ 4468440 w 4482614"/>
                <a:gd name="connsiteY2" fmla="*/ 1250065 h 5295417"/>
                <a:gd name="connsiteX3" fmla="*/ 923375 w 4482614"/>
                <a:gd name="connsiteY3" fmla="*/ 5295417 h 5295417"/>
                <a:gd name="connsiteX4" fmla="*/ 0 w 4482614"/>
                <a:gd name="connsiteY4" fmla="*/ 5087072 h 5295417"/>
                <a:gd name="connsiteX0" fmla="*/ 0 w 4482614"/>
                <a:gd name="connsiteY0" fmla="*/ 5087072 h 5098647"/>
                <a:gd name="connsiteX1" fmla="*/ 4482614 w 4482614"/>
                <a:gd name="connsiteY1" fmla="*/ 0 h 5098647"/>
                <a:gd name="connsiteX2" fmla="*/ 4468440 w 4482614"/>
                <a:gd name="connsiteY2" fmla="*/ 1250065 h 5098647"/>
                <a:gd name="connsiteX3" fmla="*/ 1062271 w 4482614"/>
                <a:gd name="connsiteY3" fmla="*/ 5098647 h 5098647"/>
                <a:gd name="connsiteX4" fmla="*/ 0 w 4482614"/>
                <a:gd name="connsiteY4" fmla="*/ 5087072 h 5098647"/>
                <a:gd name="connsiteX0" fmla="*/ 0 w 3826832"/>
                <a:gd name="connsiteY0" fmla="*/ 4385109 h 5098647"/>
                <a:gd name="connsiteX1" fmla="*/ 3826832 w 3826832"/>
                <a:gd name="connsiteY1" fmla="*/ 0 h 5098647"/>
                <a:gd name="connsiteX2" fmla="*/ 3812658 w 3826832"/>
                <a:gd name="connsiteY2" fmla="*/ 1250065 h 5098647"/>
                <a:gd name="connsiteX3" fmla="*/ 406489 w 3826832"/>
                <a:gd name="connsiteY3" fmla="*/ 5098647 h 5098647"/>
                <a:gd name="connsiteX4" fmla="*/ 0 w 3826832"/>
                <a:gd name="connsiteY4" fmla="*/ 4385109 h 5098647"/>
                <a:gd name="connsiteX0" fmla="*/ 0 w 3826832"/>
                <a:gd name="connsiteY0" fmla="*/ 4385109 h 5098647"/>
                <a:gd name="connsiteX1" fmla="*/ 3826832 w 3826832"/>
                <a:gd name="connsiteY1" fmla="*/ 0 h 5098647"/>
                <a:gd name="connsiteX2" fmla="*/ 3812658 w 3826832"/>
                <a:gd name="connsiteY2" fmla="*/ 1250065 h 5098647"/>
                <a:gd name="connsiteX3" fmla="*/ 406489 w 3826832"/>
                <a:gd name="connsiteY3" fmla="*/ 5098647 h 5098647"/>
                <a:gd name="connsiteX4" fmla="*/ 220339 w 3826832"/>
                <a:gd name="connsiteY4" fmla="*/ 4717366 h 5098647"/>
                <a:gd name="connsiteX5" fmla="*/ 0 w 3826832"/>
                <a:gd name="connsiteY5" fmla="*/ 4385109 h 5098647"/>
                <a:gd name="connsiteX0" fmla="*/ 0 w 3826832"/>
                <a:gd name="connsiteY0" fmla="*/ 4385109 h 5098647"/>
                <a:gd name="connsiteX1" fmla="*/ 3826832 w 3826832"/>
                <a:gd name="connsiteY1" fmla="*/ 0 h 5098647"/>
                <a:gd name="connsiteX2" fmla="*/ 3812658 w 3826832"/>
                <a:gd name="connsiteY2" fmla="*/ 1250065 h 5098647"/>
                <a:gd name="connsiteX3" fmla="*/ 406489 w 3826832"/>
                <a:gd name="connsiteY3" fmla="*/ 5098647 h 5098647"/>
                <a:gd name="connsiteX4" fmla="*/ 7902 w 3826832"/>
                <a:gd name="connsiteY4" fmla="*/ 5086820 h 5098647"/>
                <a:gd name="connsiteX5" fmla="*/ 0 w 3826832"/>
                <a:gd name="connsiteY5" fmla="*/ 4385109 h 5098647"/>
                <a:gd name="connsiteX0" fmla="*/ 0 w 4122107"/>
                <a:gd name="connsiteY0" fmla="*/ 4718484 h 5098647"/>
                <a:gd name="connsiteX1" fmla="*/ 4122107 w 4122107"/>
                <a:gd name="connsiteY1" fmla="*/ 0 h 5098647"/>
                <a:gd name="connsiteX2" fmla="*/ 4107933 w 4122107"/>
                <a:gd name="connsiteY2" fmla="*/ 1250065 h 5098647"/>
                <a:gd name="connsiteX3" fmla="*/ 701764 w 4122107"/>
                <a:gd name="connsiteY3" fmla="*/ 5098647 h 5098647"/>
                <a:gd name="connsiteX4" fmla="*/ 303177 w 4122107"/>
                <a:gd name="connsiteY4" fmla="*/ 5086820 h 5098647"/>
                <a:gd name="connsiteX5" fmla="*/ 0 w 4122107"/>
                <a:gd name="connsiteY5" fmla="*/ 4718484 h 5098647"/>
                <a:gd name="connsiteX0" fmla="*/ 0 w 4122107"/>
                <a:gd name="connsiteY0" fmla="*/ 4718484 h 5098647"/>
                <a:gd name="connsiteX1" fmla="*/ 4122107 w 4122107"/>
                <a:gd name="connsiteY1" fmla="*/ 0 h 5098647"/>
                <a:gd name="connsiteX2" fmla="*/ 4107933 w 4122107"/>
                <a:gd name="connsiteY2" fmla="*/ 1250065 h 5098647"/>
                <a:gd name="connsiteX3" fmla="*/ 701764 w 4122107"/>
                <a:gd name="connsiteY3" fmla="*/ 5098647 h 5098647"/>
                <a:gd name="connsiteX4" fmla="*/ 46002 w 4122107"/>
                <a:gd name="connsiteY4" fmla="*/ 5077295 h 5098647"/>
                <a:gd name="connsiteX5" fmla="*/ 0 w 4122107"/>
                <a:gd name="connsiteY5" fmla="*/ 4718484 h 50986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122107" h="5098647">
                  <a:moveTo>
                    <a:pt x="0" y="4718484"/>
                  </a:moveTo>
                  <a:lnTo>
                    <a:pt x="4122107" y="0"/>
                  </a:lnTo>
                  <a:lnTo>
                    <a:pt x="4107933" y="1250065"/>
                  </a:lnTo>
                  <a:lnTo>
                    <a:pt x="701764" y="5098647"/>
                  </a:lnTo>
                  <a:lnTo>
                    <a:pt x="46002" y="5077295"/>
                  </a:lnTo>
                  <a:lnTo>
                    <a:pt x="0" y="4718484"/>
                  </a:lnTo>
                  <a:close/>
                </a:path>
              </a:pathLst>
            </a:custGeom>
            <a:solidFill>
              <a:schemeClr val="accent1">
                <a:lumMod val="75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Parallelogram 29">
              <a:extLst>
                <a:ext uri="{FF2B5EF4-FFF2-40B4-BE49-F238E27FC236}">
                  <a16:creationId xmlns:a16="http://schemas.microsoft.com/office/drawing/2014/main" id="{62D5F625-55DA-989A-EEF1-BB3ED7C7ECC2}"/>
                </a:ext>
              </a:extLst>
            </p:cNvPr>
            <p:cNvSpPr/>
            <p:nvPr/>
          </p:nvSpPr>
          <p:spPr>
            <a:xfrm>
              <a:off x="989898" y="3629213"/>
              <a:ext cx="2814621" cy="3163778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0 w 7084319"/>
                <a:gd name="connsiteY0" fmla="*/ 6858000 h 6858000"/>
                <a:gd name="connsiteX1" fmla="*/ 2931606 w 7084319"/>
                <a:gd name="connsiteY1" fmla="*/ 3495554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0 w 2931606"/>
                <a:gd name="connsiteY0" fmla="*/ 3362446 h 3362446"/>
                <a:gd name="connsiteX1" fmla="*/ 2931606 w 2931606"/>
                <a:gd name="connsiteY1" fmla="*/ 0 h 3362446"/>
                <a:gd name="connsiteX2" fmla="*/ 2905859 w 2931606"/>
                <a:gd name="connsiteY2" fmla="*/ 1284791 h 3362446"/>
                <a:gd name="connsiteX3" fmla="*/ 1085421 w 2931606"/>
                <a:gd name="connsiteY3" fmla="*/ 3362446 h 3362446"/>
                <a:gd name="connsiteX4" fmla="*/ 0 w 2931606"/>
                <a:gd name="connsiteY4" fmla="*/ 3362446 h 3362446"/>
                <a:gd name="connsiteX0" fmla="*/ 0 w 2905859"/>
                <a:gd name="connsiteY0" fmla="*/ 3292998 h 3292998"/>
                <a:gd name="connsiteX1" fmla="*/ 2862158 w 2905859"/>
                <a:gd name="connsiteY1" fmla="*/ 0 h 3292998"/>
                <a:gd name="connsiteX2" fmla="*/ 2905859 w 2905859"/>
                <a:gd name="connsiteY2" fmla="*/ 1215343 h 3292998"/>
                <a:gd name="connsiteX3" fmla="*/ 1085421 w 2905859"/>
                <a:gd name="connsiteY3" fmla="*/ 3292998 h 3292998"/>
                <a:gd name="connsiteX4" fmla="*/ 0 w 2905859"/>
                <a:gd name="connsiteY4" fmla="*/ 3292998 h 3292998"/>
                <a:gd name="connsiteX0" fmla="*/ 0 w 2905859"/>
                <a:gd name="connsiteY0" fmla="*/ 3258274 h 3292998"/>
                <a:gd name="connsiteX1" fmla="*/ 2862158 w 2905859"/>
                <a:gd name="connsiteY1" fmla="*/ 0 h 3292998"/>
                <a:gd name="connsiteX2" fmla="*/ 2905859 w 2905859"/>
                <a:gd name="connsiteY2" fmla="*/ 1215343 h 3292998"/>
                <a:gd name="connsiteX3" fmla="*/ 1085421 w 2905859"/>
                <a:gd name="connsiteY3" fmla="*/ 3292998 h 3292998"/>
                <a:gd name="connsiteX4" fmla="*/ 0 w 2905859"/>
                <a:gd name="connsiteY4" fmla="*/ 3258274 h 3292998"/>
                <a:gd name="connsiteX0" fmla="*/ 0 w 2813262"/>
                <a:gd name="connsiteY0" fmla="*/ 3142527 h 3292998"/>
                <a:gd name="connsiteX1" fmla="*/ 2769561 w 2813262"/>
                <a:gd name="connsiteY1" fmla="*/ 0 h 3292998"/>
                <a:gd name="connsiteX2" fmla="*/ 2813262 w 2813262"/>
                <a:gd name="connsiteY2" fmla="*/ 1215343 h 3292998"/>
                <a:gd name="connsiteX3" fmla="*/ 992824 w 2813262"/>
                <a:gd name="connsiteY3" fmla="*/ 3292998 h 3292998"/>
                <a:gd name="connsiteX4" fmla="*/ 0 w 2813262"/>
                <a:gd name="connsiteY4" fmla="*/ 3142527 h 3292998"/>
                <a:gd name="connsiteX0" fmla="*/ 0 w 2813262"/>
                <a:gd name="connsiteY0" fmla="*/ 3142527 h 3142527"/>
                <a:gd name="connsiteX1" fmla="*/ 2769561 w 2813262"/>
                <a:gd name="connsiteY1" fmla="*/ 0 h 3142527"/>
                <a:gd name="connsiteX2" fmla="*/ 2813262 w 2813262"/>
                <a:gd name="connsiteY2" fmla="*/ 1215343 h 3142527"/>
                <a:gd name="connsiteX3" fmla="*/ 1154870 w 2813262"/>
                <a:gd name="connsiteY3" fmla="*/ 3107803 h 3142527"/>
                <a:gd name="connsiteX4" fmla="*/ 0 w 2813262"/>
                <a:gd name="connsiteY4" fmla="*/ 3142527 h 3142527"/>
                <a:gd name="connsiteX0" fmla="*/ 0 w 2778538"/>
                <a:gd name="connsiteY0" fmla="*/ 3107803 h 3107803"/>
                <a:gd name="connsiteX1" fmla="*/ 2734837 w 2778538"/>
                <a:gd name="connsiteY1" fmla="*/ 0 h 3107803"/>
                <a:gd name="connsiteX2" fmla="*/ 2778538 w 2778538"/>
                <a:gd name="connsiteY2" fmla="*/ 1215343 h 3107803"/>
                <a:gd name="connsiteX3" fmla="*/ 1120146 w 2778538"/>
                <a:gd name="connsiteY3" fmla="*/ 3107803 h 3107803"/>
                <a:gd name="connsiteX4" fmla="*/ 0 w 2778538"/>
                <a:gd name="connsiteY4" fmla="*/ 3107803 h 3107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78538" h="3107803">
                  <a:moveTo>
                    <a:pt x="0" y="3107803"/>
                  </a:moveTo>
                  <a:lnTo>
                    <a:pt x="2734837" y="0"/>
                  </a:lnTo>
                  <a:lnTo>
                    <a:pt x="2778538" y="1215343"/>
                  </a:lnTo>
                  <a:lnTo>
                    <a:pt x="1120146" y="3107803"/>
                  </a:lnTo>
                  <a:lnTo>
                    <a:pt x="0" y="3107803"/>
                  </a:lnTo>
                  <a:close/>
                </a:path>
              </a:pathLst>
            </a:custGeom>
            <a:solidFill>
              <a:schemeClr val="accent1">
                <a:lumMod val="75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703D3C84-79ED-3FF5-20AE-0BBCDD01ED2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 rot="16200000">
            <a:off x="-1034184" y="3596898"/>
            <a:ext cx="4107543" cy="771557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6000">
                <a:solidFill>
                  <a:schemeClr val="bg1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Contents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CA6A298D-6F3C-C83C-22D0-A5CF93370072}"/>
              </a:ext>
            </a:extLst>
          </p:cNvPr>
          <p:cNvCxnSpPr>
            <a:cxnSpLocks/>
          </p:cNvCxnSpPr>
          <p:nvPr userDrawn="1"/>
        </p:nvCxnSpPr>
        <p:spPr>
          <a:xfrm flipV="1">
            <a:off x="1582112" y="2456665"/>
            <a:ext cx="0" cy="3579783"/>
          </a:xfrm>
          <a:prstGeom prst="line">
            <a:avLst/>
          </a:prstGeom>
          <a:ln w="25400">
            <a:gradFill>
              <a:gsLst>
                <a:gs pos="100000">
                  <a:schemeClr val="accent4">
                    <a:alpha val="0"/>
                  </a:schemeClr>
                </a:gs>
                <a:gs pos="0">
                  <a:schemeClr val="accent4"/>
                </a:gs>
              </a:gsLst>
              <a:lin ang="5400000" scaled="1"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822BC05F-D20D-E335-4803-D5DF09B7DF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635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Text Placeholder 65">
            <a:extLst>
              <a:ext uri="{FF2B5EF4-FFF2-40B4-BE49-F238E27FC236}">
                <a16:creationId xmlns:a16="http://schemas.microsoft.com/office/drawing/2014/main" id="{80305E58-8FF6-5AEE-A6A9-BDF1B39DC752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38629" y="2638425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703D3C84-79ED-3FF5-20AE-0BBCDD01ED2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801361" y="692103"/>
            <a:ext cx="5840410" cy="601574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Table of contents</a:t>
            </a:r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146B2599-FCB7-390A-87A6-1FF83642015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80903" y="1886726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1.</a:t>
            </a:r>
          </a:p>
        </p:txBody>
      </p:sp>
      <p:sp>
        <p:nvSpPr>
          <p:cNvPr id="45" name="Text Placeholder 43">
            <a:extLst>
              <a:ext uri="{FF2B5EF4-FFF2-40B4-BE49-F238E27FC236}">
                <a16:creationId xmlns:a16="http://schemas.microsoft.com/office/drawing/2014/main" id="{A4EB8DF8-8FA9-0FE3-7750-6916AE6D77D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349173" y="1886726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2.</a:t>
            </a:r>
          </a:p>
        </p:txBody>
      </p:sp>
      <p:sp>
        <p:nvSpPr>
          <p:cNvPr id="46" name="Text Placeholder 43">
            <a:extLst>
              <a:ext uri="{FF2B5EF4-FFF2-40B4-BE49-F238E27FC236}">
                <a16:creationId xmlns:a16="http://schemas.microsoft.com/office/drawing/2014/main" id="{545DC9C9-2B67-576A-C705-0BC331EF620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46043" y="1886726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3.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6492EC3B-C00C-88C2-A1DF-320E55472305}"/>
              </a:ext>
            </a:extLst>
          </p:cNvPr>
          <p:cNvGrpSpPr/>
          <p:nvPr userDrawn="1"/>
        </p:nvGrpSpPr>
        <p:grpSpPr>
          <a:xfrm>
            <a:off x="4299634" y="-55158"/>
            <a:ext cx="7926422" cy="6935222"/>
            <a:chOff x="-849877" y="-46298"/>
            <a:chExt cx="7926422" cy="6935222"/>
          </a:xfrm>
        </p:grpSpPr>
        <p:sp>
          <p:nvSpPr>
            <p:cNvPr id="7" name="Parallelogram 19">
              <a:extLst>
                <a:ext uri="{FF2B5EF4-FFF2-40B4-BE49-F238E27FC236}">
                  <a16:creationId xmlns:a16="http://schemas.microsoft.com/office/drawing/2014/main" id="{C51D8F1D-AEE6-DC0A-FF43-88E917AF3ABE}"/>
                </a:ext>
              </a:extLst>
            </p:cNvPr>
            <p:cNvSpPr/>
            <p:nvPr/>
          </p:nvSpPr>
          <p:spPr>
            <a:xfrm>
              <a:off x="-849877" y="-1"/>
              <a:ext cx="7083722" cy="6888925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161969 w 7176319"/>
                <a:gd name="connsiteY3" fmla="*/ 6888925 h 6981522"/>
                <a:gd name="connsiteX4" fmla="*/ 0 w 7176319"/>
                <a:gd name="connsiteY4" fmla="*/ 6981522 h 6981522"/>
                <a:gd name="connsiteX0" fmla="*/ 0 w 7083722"/>
                <a:gd name="connsiteY0" fmla="*/ 6888925 h 6888925"/>
                <a:gd name="connsiteX1" fmla="*/ 6014350 w 7083722"/>
                <a:gd name="connsiteY1" fmla="*/ 0 h 6888925"/>
                <a:gd name="connsiteX2" fmla="*/ 7083722 w 7083722"/>
                <a:gd name="connsiteY2" fmla="*/ 0 h 6888925"/>
                <a:gd name="connsiteX3" fmla="*/ 1069372 w 7083722"/>
                <a:gd name="connsiteY3" fmla="*/ 6888925 h 6888925"/>
                <a:gd name="connsiteX4" fmla="*/ 0 w 7083722"/>
                <a:gd name="connsiteY4" fmla="*/ 6888925 h 6888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083722" h="6888925">
                  <a:moveTo>
                    <a:pt x="0" y="6888925"/>
                  </a:moveTo>
                  <a:lnTo>
                    <a:pt x="6014350" y="0"/>
                  </a:lnTo>
                  <a:lnTo>
                    <a:pt x="7083722" y="0"/>
                  </a:lnTo>
                  <a:lnTo>
                    <a:pt x="1069372" y="6888925"/>
                  </a:lnTo>
                  <a:lnTo>
                    <a:pt x="0" y="6888925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Parallelogram 20">
              <a:extLst>
                <a:ext uri="{FF2B5EF4-FFF2-40B4-BE49-F238E27FC236}">
                  <a16:creationId xmlns:a16="http://schemas.microsoft.com/office/drawing/2014/main" id="{53E30DEA-B6E5-6549-6250-17F6851A7A2D}"/>
                </a:ext>
              </a:extLst>
            </p:cNvPr>
            <p:cNvSpPr/>
            <p:nvPr/>
          </p:nvSpPr>
          <p:spPr>
            <a:xfrm>
              <a:off x="930373" y="-46298"/>
              <a:ext cx="6146172" cy="6923648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53169"/>
                <a:gd name="connsiteY0" fmla="*/ 6981522 h 6981522"/>
                <a:gd name="connsiteX1" fmla="*/ 6106947 w 7153169"/>
                <a:gd name="connsiteY1" fmla="*/ 0 h 6981522"/>
                <a:gd name="connsiteX2" fmla="*/ 7153169 w 7153169"/>
                <a:gd name="connsiteY2" fmla="*/ 57873 h 6981522"/>
                <a:gd name="connsiteX3" fmla="*/ 1069372 w 7153169"/>
                <a:gd name="connsiteY3" fmla="*/ 6981522 h 6981522"/>
                <a:gd name="connsiteX4" fmla="*/ 0 w 7153169"/>
                <a:gd name="connsiteY4" fmla="*/ 6981522 h 6981522"/>
                <a:gd name="connsiteX0" fmla="*/ 0 w 6215620"/>
                <a:gd name="connsiteY0" fmla="*/ 6981522 h 6981522"/>
                <a:gd name="connsiteX1" fmla="*/ 6106947 w 6215620"/>
                <a:gd name="connsiteY1" fmla="*/ 0 h 6981522"/>
                <a:gd name="connsiteX2" fmla="*/ 6215620 w 6215620"/>
                <a:gd name="connsiteY2" fmla="*/ 1122744 h 6981522"/>
                <a:gd name="connsiteX3" fmla="*/ 1069372 w 6215620"/>
                <a:gd name="connsiteY3" fmla="*/ 6981522 h 6981522"/>
                <a:gd name="connsiteX4" fmla="*/ 0 w 6215620"/>
                <a:gd name="connsiteY4" fmla="*/ 6981522 h 6981522"/>
                <a:gd name="connsiteX0" fmla="*/ 0 w 6215620"/>
                <a:gd name="connsiteY0" fmla="*/ 7027820 h 7027820"/>
                <a:gd name="connsiteX1" fmla="*/ 6164820 w 6215620"/>
                <a:gd name="connsiteY1" fmla="*/ 0 h 7027820"/>
                <a:gd name="connsiteX2" fmla="*/ 6215620 w 6215620"/>
                <a:gd name="connsiteY2" fmla="*/ 1169042 h 7027820"/>
                <a:gd name="connsiteX3" fmla="*/ 1069372 w 6215620"/>
                <a:gd name="connsiteY3" fmla="*/ 7027820 h 7027820"/>
                <a:gd name="connsiteX4" fmla="*/ 0 w 6215620"/>
                <a:gd name="connsiteY4" fmla="*/ 7027820 h 7027820"/>
                <a:gd name="connsiteX0" fmla="*/ 0 w 6215620"/>
                <a:gd name="connsiteY0" fmla="*/ 7027820 h 7027820"/>
                <a:gd name="connsiteX1" fmla="*/ 6164820 w 6215620"/>
                <a:gd name="connsiteY1" fmla="*/ 0 h 7027820"/>
                <a:gd name="connsiteX2" fmla="*/ 6215620 w 6215620"/>
                <a:gd name="connsiteY2" fmla="*/ 1169042 h 7027820"/>
                <a:gd name="connsiteX3" fmla="*/ 1150394 w 6215620"/>
                <a:gd name="connsiteY3" fmla="*/ 6923647 h 7027820"/>
                <a:gd name="connsiteX4" fmla="*/ 0 w 6215620"/>
                <a:gd name="connsiteY4" fmla="*/ 7027820 h 7027820"/>
                <a:gd name="connsiteX0" fmla="*/ 0 w 6146172"/>
                <a:gd name="connsiteY0" fmla="*/ 6923648 h 6923648"/>
                <a:gd name="connsiteX1" fmla="*/ 6095372 w 6146172"/>
                <a:gd name="connsiteY1" fmla="*/ 0 h 6923648"/>
                <a:gd name="connsiteX2" fmla="*/ 6146172 w 6146172"/>
                <a:gd name="connsiteY2" fmla="*/ 1169042 h 6923648"/>
                <a:gd name="connsiteX3" fmla="*/ 1080946 w 6146172"/>
                <a:gd name="connsiteY3" fmla="*/ 6923647 h 6923648"/>
                <a:gd name="connsiteX4" fmla="*/ 0 w 6146172"/>
                <a:gd name="connsiteY4" fmla="*/ 6923648 h 69236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146172" h="6923648">
                  <a:moveTo>
                    <a:pt x="0" y="6923648"/>
                  </a:moveTo>
                  <a:lnTo>
                    <a:pt x="6095372" y="0"/>
                  </a:lnTo>
                  <a:lnTo>
                    <a:pt x="6146172" y="1169042"/>
                  </a:lnTo>
                  <a:lnTo>
                    <a:pt x="1080946" y="6923647"/>
                  </a:lnTo>
                  <a:lnTo>
                    <a:pt x="0" y="6923648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D65D0DE4-7A9A-B5EA-29BA-173B4CA6EACC}"/>
              </a:ext>
            </a:extLst>
          </p:cNvPr>
          <p:cNvCxnSpPr>
            <a:cxnSpLocks/>
          </p:cNvCxnSpPr>
          <p:nvPr userDrawn="1"/>
        </p:nvCxnSpPr>
        <p:spPr>
          <a:xfrm>
            <a:off x="680903" y="2560072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B747F56E-B4F7-2E34-DDAB-8254B7D6075D}"/>
              </a:ext>
            </a:extLst>
          </p:cNvPr>
          <p:cNvCxnSpPr>
            <a:cxnSpLocks/>
          </p:cNvCxnSpPr>
          <p:nvPr userDrawn="1"/>
        </p:nvCxnSpPr>
        <p:spPr>
          <a:xfrm>
            <a:off x="680903" y="4693017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35676E26-A184-063A-EA90-CB4E558A57C3}"/>
              </a:ext>
            </a:extLst>
          </p:cNvPr>
          <p:cNvCxnSpPr>
            <a:cxnSpLocks/>
          </p:cNvCxnSpPr>
          <p:nvPr userDrawn="1"/>
        </p:nvCxnSpPr>
        <p:spPr>
          <a:xfrm>
            <a:off x="3349173" y="2560072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5A6F4F3A-EE98-90BD-77E8-186E470FEC03}"/>
              </a:ext>
            </a:extLst>
          </p:cNvPr>
          <p:cNvCxnSpPr>
            <a:cxnSpLocks/>
          </p:cNvCxnSpPr>
          <p:nvPr userDrawn="1"/>
        </p:nvCxnSpPr>
        <p:spPr>
          <a:xfrm>
            <a:off x="3349173" y="4693017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9E0637DB-9E34-33A8-CB61-F5CC5EAE43F0}"/>
              </a:ext>
            </a:extLst>
          </p:cNvPr>
          <p:cNvCxnSpPr>
            <a:cxnSpLocks/>
          </p:cNvCxnSpPr>
          <p:nvPr userDrawn="1"/>
        </p:nvCxnSpPr>
        <p:spPr>
          <a:xfrm>
            <a:off x="6246043" y="2560072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8821455D-75C2-ED80-897F-2194B72B04C1}"/>
              </a:ext>
            </a:extLst>
          </p:cNvPr>
          <p:cNvCxnSpPr>
            <a:cxnSpLocks/>
          </p:cNvCxnSpPr>
          <p:nvPr userDrawn="1"/>
        </p:nvCxnSpPr>
        <p:spPr>
          <a:xfrm>
            <a:off x="6246043" y="4693017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4C5B2DAD-6EEC-0DA3-CC36-0F4F89D5E880}"/>
              </a:ext>
            </a:extLst>
          </p:cNvPr>
          <p:cNvCxnSpPr>
            <a:cxnSpLocks/>
          </p:cNvCxnSpPr>
          <p:nvPr userDrawn="1"/>
        </p:nvCxnSpPr>
        <p:spPr>
          <a:xfrm>
            <a:off x="9142913" y="2560072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D5FAD2BA-7749-E049-84D9-917204AFBC99}"/>
              </a:ext>
            </a:extLst>
          </p:cNvPr>
          <p:cNvCxnSpPr>
            <a:cxnSpLocks/>
          </p:cNvCxnSpPr>
          <p:nvPr userDrawn="1"/>
        </p:nvCxnSpPr>
        <p:spPr>
          <a:xfrm>
            <a:off x="9142913" y="4693017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9" name="Group 48">
            <a:extLst>
              <a:ext uri="{FF2B5EF4-FFF2-40B4-BE49-F238E27FC236}">
                <a16:creationId xmlns:a16="http://schemas.microsoft.com/office/drawing/2014/main" id="{CC9951B9-C1EB-B866-9EDA-C6EB95EB0BDF}"/>
              </a:ext>
            </a:extLst>
          </p:cNvPr>
          <p:cNvGrpSpPr/>
          <p:nvPr userDrawn="1"/>
        </p:nvGrpSpPr>
        <p:grpSpPr>
          <a:xfrm>
            <a:off x="665337" y="801871"/>
            <a:ext cx="1042948" cy="382037"/>
            <a:chOff x="612215" y="3436053"/>
            <a:chExt cx="954475" cy="344047"/>
          </a:xfrm>
        </p:grpSpPr>
        <p:sp>
          <p:nvSpPr>
            <p:cNvPr id="50" name="Parallelogram 49">
              <a:extLst>
                <a:ext uri="{FF2B5EF4-FFF2-40B4-BE49-F238E27FC236}">
                  <a16:creationId xmlns:a16="http://schemas.microsoft.com/office/drawing/2014/main" id="{88E25D79-847D-18CE-0B54-56C4CCCBE8AE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Parallelogram 50">
              <a:extLst>
                <a:ext uri="{FF2B5EF4-FFF2-40B4-BE49-F238E27FC236}">
                  <a16:creationId xmlns:a16="http://schemas.microsoft.com/office/drawing/2014/main" id="{FB0052B7-1882-413B-BA73-76B81F6C2CCB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Parallelogram 51">
              <a:extLst>
                <a:ext uri="{FF2B5EF4-FFF2-40B4-BE49-F238E27FC236}">
                  <a16:creationId xmlns:a16="http://schemas.microsoft.com/office/drawing/2014/main" id="{E6A5D6CA-5BA8-C84D-153C-5A7138659DAB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7" name="Text Placeholder 43">
            <a:extLst>
              <a:ext uri="{FF2B5EF4-FFF2-40B4-BE49-F238E27FC236}">
                <a16:creationId xmlns:a16="http://schemas.microsoft.com/office/drawing/2014/main" id="{17948433-5A07-170A-44C6-2788D165189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142913" y="1886726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4.</a:t>
            </a:r>
          </a:p>
        </p:txBody>
      </p:sp>
      <p:sp>
        <p:nvSpPr>
          <p:cNvPr id="53" name="Text Placeholder 43">
            <a:extLst>
              <a:ext uri="{FF2B5EF4-FFF2-40B4-BE49-F238E27FC236}">
                <a16:creationId xmlns:a16="http://schemas.microsoft.com/office/drawing/2014/main" id="{F2EA50C8-21A3-DE31-D382-E5B26ABAE0A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80903" y="4043320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5.</a:t>
            </a:r>
          </a:p>
        </p:txBody>
      </p:sp>
      <p:sp>
        <p:nvSpPr>
          <p:cNvPr id="54" name="Text Placeholder 43">
            <a:extLst>
              <a:ext uri="{FF2B5EF4-FFF2-40B4-BE49-F238E27FC236}">
                <a16:creationId xmlns:a16="http://schemas.microsoft.com/office/drawing/2014/main" id="{8B461980-2F5C-2517-CEAD-30925512E6E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349173" y="4043320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6.</a:t>
            </a:r>
          </a:p>
        </p:txBody>
      </p:sp>
      <p:sp>
        <p:nvSpPr>
          <p:cNvPr id="55" name="Text Placeholder 43">
            <a:extLst>
              <a:ext uri="{FF2B5EF4-FFF2-40B4-BE49-F238E27FC236}">
                <a16:creationId xmlns:a16="http://schemas.microsoft.com/office/drawing/2014/main" id="{26225D51-582C-C371-7213-A8C38CAEB4F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46043" y="4043320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7.</a:t>
            </a:r>
          </a:p>
        </p:txBody>
      </p:sp>
      <p:sp>
        <p:nvSpPr>
          <p:cNvPr id="56" name="Text Placeholder 43">
            <a:extLst>
              <a:ext uri="{FF2B5EF4-FFF2-40B4-BE49-F238E27FC236}">
                <a16:creationId xmlns:a16="http://schemas.microsoft.com/office/drawing/2014/main" id="{B01F3BB0-1271-481F-A899-4F20A245F44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142913" y="4043320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8.</a:t>
            </a:r>
          </a:p>
        </p:txBody>
      </p:sp>
      <p:sp>
        <p:nvSpPr>
          <p:cNvPr id="67" name="Text Placeholder 65">
            <a:extLst>
              <a:ext uri="{FF2B5EF4-FFF2-40B4-BE49-F238E27FC236}">
                <a16:creationId xmlns:a16="http://schemas.microsoft.com/office/drawing/2014/main" id="{D0726CDC-AAFA-6A60-2C26-0369ABE18F8B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349173" y="2638425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68" name="Text Placeholder 65">
            <a:extLst>
              <a:ext uri="{FF2B5EF4-FFF2-40B4-BE49-F238E27FC236}">
                <a16:creationId xmlns:a16="http://schemas.microsoft.com/office/drawing/2014/main" id="{D42732BA-E364-80CE-B884-CB32989D9722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246044" y="2638425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69" name="Text Placeholder 65">
            <a:extLst>
              <a:ext uri="{FF2B5EF4-FFF2-40B4-BE49-F238E27FC236}">
                <a16:creationId xmlns:a16="http://schemas.microsoft.com/office/drawing/2014/main" id="{47DFD23A-B71E-2C97-62F3-CFBDEA7EF0F2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9142913" y="2638425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70" name="Text Placeholder 65">
            <a:extLst>
              <a:ext uri="{FF2B5EF4-FFF2-40B4-BE49-F238E27FC236}">
                <a16:creationId xmlns:a16="http://schemas.microsoft.com/office/drawing/2014/main" id="{D52F09EF-507D-7210-C061-694902D7BF58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38629" y="4777146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71" name="Text Placeholder 65">
            <a:extLst>
              <a:ext uri="{FF2B5EF4-FFF2-40B4-BE49-F238E27FC236}">
                <a16:creationId xmlns:a16="http://schemas.microsoft.com/office/drawing/2014/main" id="{7BECD07B-4DCB-50D4-E6D5-1470D10134E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349173" y="4777146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72" name="Text Placeholder 65">
            <a:extLst>
              <a:ext uri="{FF2B5EF4-FFF2-40B4-BE49-F238E27FC236}">
                <a16:creationId xmlns:a16="http://schemas.microsoft.com/office/drawing/2014/main" id="{4188C40D-2FA4-7EAC-ECED-ED40D1E0F69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246044" y="4777146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73" name="Text Placeholder 65">
            <a:extLst>
              <a:ext uri="{FF2B5EF4-FFF2-40B4-BE49-F238E27FC236}">
                <a16:creationId xmlns:a16="http://schemas.microsoft.com/office/drawing/2014/main" id="{F757B0D6-911B-FA38-2D9F-1F36EF6FCA63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142913" y="4777146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E6009371-06D5-80AD-567E-0A99A729CE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772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6200172" y="43934"/>
            <a:ext cx="6023673" cy="6981522"/>
            <a:chOff x="-838303" y="0"/>
            <a:chExt cx="6023673" cy="6981522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-838303" y="0"/>
              <a:ext cx="6018851" cy="6842626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23023"/>
                <a:gd name="connsiteY0" fmla="*/ 6981522 h 6981522"/>
                <a:gd name="connsiteX1" fmla="*/ 6106947 w 6123023"/>
                <a:gd name="connsiteY1" fmla="*/ 0 h 6981522"/>
                <a:gd name="connsiteX2" fmla="*/ 6123023 w 6123023"/>
                <a:gd name="connsiteY2" fmla="*/ 1203767 h 6981522"/>
                <a:gd name="connsiteX3" fmla="*/ 1069372 w 6123023"/>
                <a:gd name="connsiteY3" fmla="*/ 6981522 h 6981522"/>
                <a:gd name="connsiteX4" fmla="*/ 0 w 6123023"/>
                <a:gd name="connsiteY4" fmla="*/ 6981522 h 6981522"/>
                <a:gd name="connsiteX0" fmla="*/ 0 w 6123023"/>
                <a:gd name="connsiteY0" fmla="*/ 6981522 h 6981522"/>
                <a:gd name="connsiteX1" fmla="*/ 6106947 w 6123023"/>
                <a:gd name="connsiteY1" fmla="*/ 0 h 6981522"/>
                <a:gd name="connsiteX2" fmla="*/ 6123023 w 6123023"/>
                <a:gd name="connsiteY2" fmla="*/ 1203767 h 6981522"/>
                <a:gd name="connsiteX3" fmla="*/ 1185119 w 6123023"/>
                <a:gd name="connsiteY3" fmla="*/ 6831051 h 6981522"/>
                <a:gd name="connsiteX4" fmla="*/ 0 w 6123023"/>
                <a:gd name="connsiteY4" fmla="*/ 6981522 h 6981522"/>
                <a:gd name="connsiteX0" fmla="*/ 0 w 6018851"/>
                <a:gd name="connsiteY0" fmla="*/ 6842626 h 6842626"/>
                <a:gd name="connsiteX1" fmla="*/ 6002775 w 6018851"/>
                <a:gd name="connsiteY1" fmla="*/ 0 h 6842626"/>
                <a:gd name="connsiteX2" fmla="*/ 6018851 w 6018851"/>
                <a:gd name="connsiteY2" fmla="*/ 1203767 h 6842626"/>
                <a:gd name="connsiteX3" fmla="*/ 1080947 w 6018851"/>
                <a:gd name="connsiteY3" fmla="*/ 6831051 h 6842626"/>
                <a:gd name="connsiteX4" fmla="*/ 0 w 6018851"/>
                <a:gd name="connsiteY4" fmla="*/ 6842626 h 6842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18851" h="6842626">
                  <a:moveTo>
                    <a:pt x="0" y="6842626"/>
                  </a:moveTo>
                  <a:lnTo>
                    <a:pt x="6002775" y="0"/>
                  </a:lnTo>
                  <a:lnTo>
                    <a:pt x="6018851" y="1203767"/>
                  </a:lnTo>
                  <a:lnTo>
                    <a:pt x="1080947" y="6831051"/>
                  </a:lnTo>
                  <a:lnTo>
                    <a:pt x="0" y="6842626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860925" y="2025570"/>
              <a:ext cx="4324445" cy="495595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24445 w 7176319"/>
                <a:gd name="connsiteY1" fmla="*/ 202557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069372 w 4324445"/>
                <a:gd name="connsiteY3" fmla="*/ 4955952 h 4955952"/>
                <a:gd name="connsiteX4" fmla="*/ 0 w 4324445"/>
                <a:gd name="connsiteY4" fmla="*/ 4955952 h 495595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185119 w 4324445"/>
                <a:gd name="connsiteY3" fmla="*/ 4817056 h 4955952"/>
                <a:gd name="connsiteX4" fmla="*/ 0 w 4324445"/>
                <a:gd name="connsiteY4" fmla="*/ 4955952 h 495595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185119 w 4324445"/>
                <a:gd name="connsiteY3" fmla="*/ 4817056 h 4955952"/>
                <a:gd name="connsiteX4" fmla="*/ 202878 w 4324445"/>
                <a:gd name="connsiteY4" fmla="*/ 4840582 h 4955952"/>
                <a:gd name="connsiteX5" fmla="*/ 0 w 4324445"/>
                <a:gd name="connsiteY5" fmla="*/ 4955952 h 49559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324445" h="4955952">
                  <a:moveTo>
                    <a:pt x="0" y="4955952"/>
                  </a:moveTo>
                  <a:lnTo>
                    <a:pt x="4324445" y="0"/>
                  </a:lnTo>
                  <a:cubicBezTo>
                    <a:pt x="4322088" y="412830"/>
                    <a:pt x="4319730" y="825661"/>
                    <a:pt x="4317373" y="1238491"/>
                  </a:cubicBezTo>
                  <a:lnTo>
                    <a:pt x="1185119" y="4817056"/>
                  </a:lnTo>
                  <a:cubicBezTo>
                    <a:pt x="822981" y="4867339"/>
                    <a:pt x="565016" y="4790299"/>
                    <a:pt x="202878" y="4840582"/>
                  </a:cubicBezTo>
                  <a:lnTo>
                    <a:pt x="0" y="495595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B34CDE82-BB4D-A710-C41B-3A7FFD98E86C}"/>
              </a:ext>
            </a:extLst>
          </p:cNvPr>
          <p:cNvCxnSpPr>
            <a:cxnSpLocks/>
          </p:cNvCxnSpPr>
          <p:nvPr userDrawn="1"/>
        </p:nvCxnSpPr>
        <p:spPr>
          <a:xfrm>
            <a:off x="609599" y="6170361"/>
            <a:ext cx="10972800" cy="0"/>
          </a:xfrm>
          <a:prstGeom prst="line">
            <a:avLst/>
          </a:prstGeom>
          <a:ln w="22225">
            <a:solidFill>
              <a:schemeClr val="accent1">
                <a:lumMod val="60000"/>
                <a:lumOff val="4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27">
            <a:extLst>
              <a:ext uri="{FF2B5EF4-FFF2-40B4-BE49-F238E27FC236}">
                <a16:creationId xmlns:a16="http://schemas.microsoft.com/office/drawing/2014/main" id="{82550861-86BC-FC79-1C98-512347CA790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97860" y="6279450"/>
            <a:ext cx="5796280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6" name="Text Placeholder 30">
            <a:extLst>
              <a:ext uri="{FF2B5EF4-FFF2-40B4-BE49-F238E27FC236}">
                <a16:creationId xmlns:a16="http://schemas.microsoft.com/office/drawing/2014/main" id="{227D1A51-BE9E-DC12-B48C-36F8D9E5BC7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2" name="Text Placeholder 27">
            <a:extLst>
              <a:ext uri="{FF2B5EF4-FFF2-40B4-BE49-F238E27FC236}">
                <a16:creationId xmlns:a16="http://schemas.microsoft.com/office/drawing/2014/main" id="{E538243F-9685-5841-8183-9202F57777F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6152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E37F834-4DD3-5964-1894-BDD0CB441805}"/>
              </a:ext>
            </a:extLst>
          </p:cNvPr>
          <p:cNvCxnSpPr>
            <a:cxnSpLocks/>
          </p:cNvCxnSpPr>
          <p:nvPr userDrawn="1"/>
        </p:nvCxnSpPr>
        <p:spPr>
          <a:xfrm>
            <a:off x="911453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Slide Number Placeholder 6">
            <a:extLst>
              <a:ext uri="{FF2B5EF4-FFF2-40B4-BE49-F238E27FC236}">
                <a16:creationId xmlns:a16="http://schemas.microsoft.com/office/drawing/2014/main" id="{CAFFA742-DA2B-2090-3EF8-077C382DA4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345500E4-FFA0-F46D-9105-928F3A441A6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09600" y="393301"/>
            <a:ext cx="10972800" cy="757599"/>
          </a:xfrm>
        </p:spPr>
        <p:txBody>
          <a:bodyPr lIns="0" tIns="0" rIns="0" bIns="0" anchor="b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en-US" dirty="0"/>
            </a:br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57383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weigh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A14310CB-EE80-28F5-DB77-1D75E908C27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0" y="-11113"/>
            <a:ext cx="3856038" cy="6869113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6211748" y="43933"/>
            <a:ext cx="6007463" cy="6865776"/>
            <a:chOff x="-826727" y="-1"/>
            <a:chExt cx="6007463" cy="6865776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-826727" y="-1"/>
              <a:ext cx="6007463" cy="6831051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6099874 w 6106947"/>
                <a:gd name="connsiteY2" fmla="*/ 1180618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069372 w 6123210"/>
                <a:gd name="connsiteY3" fmla="*/ 6981522 h 6981522"/>
                <a:gd name="connsiteX4" fmla="*/ 0 w 6123210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219843 w 6123210"/>
                <a:gd name="connsiteY3" fmla="*/ 6831051 h 6981522"/>
                <a:gd name="connsiteX4" fmla="*/ 0 w 6123210"/>
                <a:gd name="connsiteY4" fmla="*/ 6981522 h 6981522"/>
                <a:gd name="connsiteX0" fmla="*/ 0 w 6007463"/>
                <a:gd name="connsiteY0" fmla="*/ 6831051 h 6831051"/>
                <a:gd name="connsiteX1" fmla="*/ 5991200 w 6007463"/>
                <a:gd name="connsiteY1" fmla="*/ 0 h 6831051"/>
                <a:gd name="connsiteX2" fmla="*/ 6007277 w 6007463"/>
                <a:gd name="connsiteY2" fmla="*/ 1215342 h 6831051"/>
                <a:gd name="connsiteX3" fmla="*/ 1104096 w 6007463"/>
                <a:gd name="connsiteY3" fmla="*/ 6831051 h 6831051"/>
                <a:gd name="connsiteX4" fmla="*/ 0 w 6007463"/>
                <a:gd name="connsiteY4" fmla="*/ 6831051 h 68310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07463" h="6831051">
                  <a:moveTo>
                    <a:pt x="0" y="6831051"/>
                  </a:moveTo>
                  <a:lnTo>
                    <a:pt x="5991200" y="0"/>
                  </a:lnTo>
                  <a:cubicBezTo>
                    <a:pt x="5988842" y="393539"/>
                    <a:pt x="6009635" y="821803"/>
                    <a:pt x="6007277" y="1215342"/>
                  </a:cubicBezTo>
                  <a:lnTo>
                    <a:pt x="1104096" y="6831051"/>
                  </a:lnTo>
                  <a:lnTo>
                    <a:pt x="0" y="6831051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953523" y="2083443"/>
              <a:ext cx="4224774" cy="478233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12872 w 7176319"/>
                <a:gd name="connsiteY1" fmla="*/ 2083443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069372 w 4317372"/>
                <a:gd name="connsiteY3" fmla="*/ 4898079 h 4898079"/>
                <a:gd name="connsiteX4" fmla="*/ 0 w 4317372"/>
                <a:gd name="connsiteY4" fmla="*/ 4898079 h 4898079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185119 w 4317372"/>
                <a:gd name="connsiteY3" fmla="*/ 4770757 h 4898079"/>
                <a:gd name="connsiteX4" fmla="*/ 0 w 4317372"/>
                <a:gd name="connsiteY4" fmla="*/ 4898079 h 4898079"/>
                <a:gd name="connsiteX0" fmla="*/ 0 w 4224774"/>
                <a:gd name="connsiteY0" fmla="*/ 4782332 h 4782332"/>
                <a:gd name="connsiteX1" fmla="*/ 4220274 w 4224774"/>
                <a:gd name="connsiteY1" fmla="*/ 0 h 4782332"/>
                <a:gd name="connsiteX2" fmla="*/ 4224774 w 4224774"/>
                <a:gd name="connsiteY2" fmla="*/ 1180618 h 4782332"/>
                <a:gd name="connsiteX3" fmla="*/ 1092521 w 4224774"/>
                <a:gd name="connsiteY3" fmla="*/ 4770757 h 4782332"/>
                <a:gd name="connsiteX4" fmla="*/ 0 w 4224774"/>
                <a:gd name="connsiteY4" fmla="*/ 4782332 h 4782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4774" h="4782332">
                  <a:moveTo>
                    <a:pt x="0" y="4782332"/>
                  </a:moveTo>
                  <a:lnTo>
                    <a:pt x="4220274" y="0"/>
                  </a:lnTo>
                  <a:lnTo>
                    <a:pt x="4224774" y="1180618"/>
                  </a:lnTo>
                  <a:lnTo>
                    <a:pt x="1092521" y="4770757"/>
                  </a:lnTo>
                  <a:lnTo>
                    <a:pt x="0" y="478233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13">
            <a:extLst>
              <a:ext uri="{FF2B5EF4-FFF2-40B4-BE49-F238E27FC236}">
                <a16:creationId xmlns:a16="http://schemas.microsoft.com/office/drawing/2014/main" id="{E815E513-DA6A-6B5D-524B-A53651747FDF}"/>
              </a:ext>
            </a:extLst>
          </p:cNvPr>
          <p:cNvSpPr/>
          <p:nvPr userDrawn="1"/>
        </p:nvSpPr>
        <p:spPr>
          <a:xfrm>
            <a:off x="-1" y="-11574"/>
            <a:ext cx="3705817" cy="4202574"/>
          </a:xfrm>
          <a:custGeom>
            <a:avLst/>
            <a:gdLst>
              <a:gd name="connsiteX0" fmla="*/ 0 w 3856288"/>
              <a:gd name="connsiteY0" fmla="*/ 0 h 6858000"/>
              <a:gd name="connsiteX1" fmla="*/ 3856288 w 3856288"/>
              <a:gd name="connsiteY1" fmla="*/ 0 h 6858000"/>
              <a:gd name="connsiteX2" fmla="*/ 3856288 w 3856288"/>
              <a:gd name="connsiteY2" fmla="*/ 6858000 h 6858000"/>
              <a:gd name="connsiteX3" fmla="*/ 0 w 3856288"/>
              <a:gd name="connsiteY3" fmla="*/ 6858000 h 6858000"/>
              <a:gd name="connsiteX4" fmla="*/ 0 w 3856288"/>
              <a:gd name="connsiteY4" fmla="*/ 0 h 6858000"/>
              <a:gd name="connsiteX0" fmla="*/ 0 w 3856288"/>
              <a:gd name="connsiteY0" fmla="*/ 11574 h 6869574"/>
              <a:gd name="connsiteX1" fmla="*/ 3705817 w 3856288"/>
              <a:gd name="connsiteY1" fmla="*/ 0 h 6869574"/>
              <a:gd name="connsiteX2" fmla="*/ 3856288 w 3856288"/>
              <a:gd name="connsiteY2" fmla="*/ 6869574 h 6869574"/>
              <a:gd name="connsiteX3" fmla="*/ 0 w 3856288"/>
              <a:gd name="connsiteY3" fmla="*/ 6869574 h 6869574"/>
              <a:gd name="connsiteX4" fmla="*/ 0 w 3856288"/>
              <a:gd name="connsiteY4" fmla="*/ 11574 h 6869574"/>
              <a:gd name="connsiteX0" fmla="*/ 0 w 3856288"/>
              <a:gd name="connsiteY0" fmla="*/ 11574 h 6869574"/>
              <a:gd name="connsiteX1" fmla="*/ 3705817 w 3856288"/>
              <a:gd name="connsiteY1" fmla="*/ 0 h 6869574"/>
              <a:gd name="connsiteX2" fmla="*/ 3856288 w 3856288"/>
              <a:gd name="connsiteY2" fmla="*/ 6869574 h 6869574"/>
              <a:gd name="connsiteX3" fmla="*/ 0 w 3856288"/>
              <a:gd name="connsiteY3" fmla="*/ 4202574 h 6869574"/>
              <a:gd name="connsiteX4" fmla="*/ 0 w 3856288"/>
              <a:gd name="connsiteY4" fmla="*/ 11574 h 6869574"/>
              <a:gd name="connsiteX0" fmla="*/ 0 w 3705817"/>
              <a:gd name="connsiteY0" fmla="*/ 11574 h 4202574"/>
              <a:gd name="connsiteX1" fmla="*/ 3705817 w 3705817"/>
              <a:gd name="connsiteY1" fmla="*/ 0 h 4202574"/>
              <a:gd name="connsiteX2" fmla="*/ 1783648 w 3705817"/>
              <a:gd name="connsiteY2" fmla="*/ 2023254 h 4202574"/>
              <a:gd name="connsiteX3" fmla="*/ 0 w 3705817"/>
              <a:gd name="connsiteY3" fmla="*/ 4202574 h 4202574"/>
              <a:gd name="connsiteX4" fmla="*/ 0 w 3705817"/>
              <a:gd name="connsiteY4" fmla="*/ 11574 h 42025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05817" h="4202574">
                <a:moveTo>
                  <a:pt x="0" y="11574"/>
                </a:moveTo>
                <a:lnTo>
                  <a:pt x="3705817" y="0"/>
                </a:lnTo>
                <a:lnTo>
                  <a:pt x="1783648" y="2023254"/>
                </a:lnTo>
                <a:lnTo>
                  <a:pt x="0" y="4202574"/>
                </a:lnTo>
                <a:lnTo>
                  <a:pt x="0" y="11574"/>
                </a:lnTo>
                <a:close/>
              </a:path>
            </a:pathLst>
          </a:custGeom>
          <a:solidFill>
            <a:schemeClr val="accent4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D0450E2-BF7C-8AC9-B3A9-81F52DF8F077}"/>
              </a:ext>
            </a:extLst>
          </p:cNvPr>
          <p:cNvCxnSpPr>
            <a:cxnSpLocks/>
          </p:cNvCxnSpPr>
          <p:nvPr userDrawn="1"/>
        </p:nvCxnSpPr>
        <p:spPr>
          <a:xfrm>
            <a:off x="4024608" y="6170361"/>
            <a:ext cx="7557791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642FE818-B81E-B302-DAD2-4A73721B2E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27">
            <a:extLst>
              <a:ext uri="{FF2B5EF4-FFF2-40B4-BE49-F238E27FC236}">
                <a16:creationId xmlns:a16="http://schemas.microsoft.com/office/drawing/2014/main" id="{1B517026-C314-284C-D768-5D7CBA0B712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599303" y="6279450"/>
            <a:ext cx="4635435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6" name="Text Placeholder 30">
            <a:extLst>
              <a:ext uri="{FF2B5EF4-FFF2-40B4-BE49-F238E27FC236}">
                <a16:creationId xmlns:a16="http://schemas.microsoft.com/office/drawing/2014/main" id="{05A4D5C5-6FA1-2E01-A063-D78CC905D8F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024606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6" name="Text Placeholder 27">
            <a:extLst>
              <a:ext uri="{FF2B5EF4-FFF2-40B4-BE49-F238E27FC236}">
                <a16:creationId xmlns:a16="http://schemas.microsoft.com/office/drawing/2014/main" id="{714FAEE1-F0DA-E09C-EE6B-8CB5E06CE17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361159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8B73E4F-029A-0EE1-333B-E8EA83E6AA41}"/>
              </a:ext>
            </a:extLst>
          </p:cNvPr>
          <p:cNvCxnSpPr>
            <a:cxnSpLocks/>
          </p:cNvCxnSpPr>
          <p:nvPr userDrawn="1"/>
        </p:nvCxnSpPr>
        <p:spPr>
          <a:xfrm>
            <a:off x="4326460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DC7EFAB1-3254-E585-8DFA-A497770A548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143736" y="790575"/>
            <a:ext cx="7438663" cy="757599"/>
          </a:xfrm>
        </p:spPr>
        <p:txBody>
          <a:bodyPr lIns="0" tIns="0" rIns="0" bIns="0" anchor="b">
            <a:normAutofit/>
          </a:bodyPr>
          <a:lstStyle>
            <a:lvl1pPr marL="0" indent="0">
              <a:buNone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80861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weigh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>
            <a:extLst>
              <a:ext uri="{FF2B5EF4-FFF2-40B4-BE49-F238E27FC236}">
                <a16:creationId xmlns:a16="http://schemas.microsoft.com/office/drawing/2014/main" id="{E6807EEE-53F5-FC76-58D8-A57333D2E402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8335837" y="-11113"/>
            <a:ext cx="3856038" cy="6869113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 flipH="1">
            <a:off x="-43420" y="1090946"/>
            <a:ext cx="5109273" cy="5800905"/>
            <a:chOff x="87672" y="-1"/>
            <a:chExt cx="5109273" cy="5800905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87672" y="-1"/>
              <a:ext cx="5081301" cy="5800905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11448"/>
                <a:gd name="connsiteY0" fmla="*/ 6981522 h 6981522"/>
                <a:gd name="connsiteX1" fmla="*/ 6106947 w 6111448"/>
                <a:gd name="connsiteY1" fmla="*/ 0 h 6981522"/>
                <a:gd name="connsiteX2" fmla="*/ 6111448 w 6111448"/>
                <a:gd name="connsiteY2" fmla="*/ 1226917 h 6981522"/>
                <a:gd name="connsiteX3" fmla="*/ 1069372 w 6111448"/>
                <a:gd name="connsiteY3" fmla="*/ 6981522 h 6981522"/>
                <a:gd name="connsiteX4" fmla="*/ 0 w 6111448"/>
                <a:gd name="connsiteY4" fmla="*/ 6981522 h 6981522"/>
                <a:gd name="connsiteX0" fmla="*/ 0 w 6111448"/>
                <a:gd name="connsiteY0" fmla="*/ 6981522 h 6981522"/>
                <a:gd name="connsiteX1" fmla="*/ 6106947 w 6111448"/>
                <a:gd name="connsiteY1" fmla="*/ 0 h 6981522"/>
                <a:gd name="connsiteX2" fmla="*/ 6111448 w 6111448"/>
                <a:gd name="connsiteY2" fmla="*/ 1226917 h 6981522"/>
                <a:gd name="connsiteX3" fmla="*/ 2122668 w 6111448"/>
                <a:gd name="connsiteY3" fmla="*/ 5800905 h 6981522"/>
                <a:gd name="connsiteX4" fmla="*/ 0 w 6111448"/>
                <a:gd name="connsiteY4" fmla="*/ 6981522 h 6981522"/>
                <a:gd name="connsiteX0" fmla="*/ 0 w 5081301"/>
                <a:gd name="connsiteY0" fmla="*/ 5800904 h 5800905"/>
                <a:gd name="connsiteX1" fmla="*/ 5076800 w 5081301"/>
                <a:gd name="connsiteY1" fmla="*/ 0 h 5800905"/>
                <a:gd name="connsiteX2" fmla="*/ 5081301 w 5081301"/>
                <a:gd name="connsiteY2" fmla="*/ 1226917 h 5800905"/>
                <a:gd name="connsiteX3" fmla="*/ 1092521 w 5081301"/>
                <a:gd name="connsiteY3" fmla="*/ 5800905 h 5800905"/>
                <a:gd name="connsiteX4" fmla="*/ 0 w 5081301"/>
                <a:gd name="connsiteY4" fmla="*/ 5800904 h 58009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081301" h="5800905">
                  <a:moveTo>
                    <a:pt x="0" y="5800904"/>
                  </a:moveTo>
                  <a:lnTo>
                    <a:pt x="5076800" y="0"/>
                  </a:lnTo>
                  <a:cubicBezTo>
                    <a:pt x="5078300" y="408972"/>
                    <a:pt x="5079801" y="817945"/>
                    <a:pt x="5081301" y="1226917"/>
                  </a:cubicBezTo>
                  <a:lnTo>
                    <a:pt x="1092521" y="5800905"/>
                  </a:lnTo>
                  <a:lnTo>
                    <a:pt x="0" y="5800904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1925796" y="2037142"/>
              <a:ext cx="3271149" cy="3750093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36020 w 7176319"/>
                <a:gd name="connsiteY1" fmla="*/ 2037144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36020"/>
                <a:gd name="connsiteY0" fmla="*/ 4944378 h 4944378"/>
                <a:gd name="connsiteX1" fmla="*/ 4336020 w 4336020"/>
                <a:gd name="connsiteY1" fmla="*/ 0 h 4944378"/>
                <a:gd name="connsiteX2" fmla="*/ 4328946 w 4336020"/>
                <a:gd name="connsiteY2" fmla="*/ 1238492 h 4944378"/>
                <a:gd name="connsiteX3" fmla="*/ 1069372 w 4336020"/>
                <a:gd name="connsiteY3" fmla="*/ 4944378 h 4944378"/>
                <a:gd name="connsiteX4" fmla="*/ 0 w 4336020"/>
                <a:gd name="connsiteY4" fmla="*/ 4944378 h 4944378"/>
                <a:gd name="connsiteX0" fmla="*/ 0 w 3271149"/>
                <a:gd name="connsiteY0" fmla="*/ 3740611 h 4944378"/>
                <a:gd name="connsiteX1" fmla="*/ 3271149 w 3271149"/>
                <a:gd name="connsiteY1" fmla="*/ 0 h 4944378"/>
                <a:gd name="connsiteX2" fmla="*/ 3264075 w 3271149"/>
                <a:gd name="connsiteY2" fmla="*/ 1238492 h 4944378"/>
                <a:gd name="connsiteX3" fmla="*/ 4501 w 3271149"/>
                <a:gd name="connsiteY3" fmla="*/ 4944378 h 4944378"/>
                <a:gd name="connsiteX4" fmla="*/ 0 w 3271149"/>
                <a:gd name="connsiteY4" fmla="*/ 3740611 h 4944378"/>
                <a:gd name="connsiteX0" fmla="*/ 0 w 3271149"/>
                <a:gd name="connsiteY0" fmla="*/ 3740611 h 3865063"/>
                <a:gd name="connsiteX1" fmla="*/ 3271149 w 3271149"/>
                <a:gd name="connsiteY1" fmla="*/ 0 h 3865063"/>
                <a:gd name="connsiteX2" fmla="*/ 3264075 w 3271149"/>
                <a:gd name="connsiteY2" fmla="*/ 1238492 h 3865063"/>
                <a:gd name="connsiteX3" fmla="*/ 965200 w 3271149"/>
                <a:gd name="connsiteY3" fmla="*/ 3810059 h 3865063"/>
                <a:gd name="connsiteX4" fmla="*/ 0 w 3271149"/>
                <a:gd name="connsiteY4" fmla="*/ 3740611 h 3865063"/>
                <a:gd name="connsiteX0" fmla="*/ 0 w 3271149"/>
                <a:gd name="connsiteY0" fmla="*/ 3740611 h 3936887"/>
                <a:gd name="connsiteX1" fmla="*/ 3271149 w 3271149"/>
                <a:gd name="connsiteY1" fmla="*/ 0 h 3936887"/>
                <a:gd name="connsiteX2" fmla="*/ 3264075 w 3271149"/>
                <a:gd name="connsiteY2" fmla="*/ 1238492 h 3936887"/>
                <a:gd name="connsiteX3" fmla="*/ 965200 w 3271149"/>
                <a:gd name="connsiteY3" fmla="*/ 3810059 h 3936887"/>
                <a:gd name="connsiteX4" fmla="*/ 0 w 3271149"/>
                <a:gd name="connsiteY4" fmla="*/ 3740611 h 3936887"/>
                <a:gd name="connsiteX0" fmla="*/ 0 w 3271149"/>
                <a:gd name="connsiteY0" fmla="*/ 3740611 h 3929994"/>
                <a:gd name="connsiteX1" fmla="*/ 3271149 w 3271149"/>
                <a:gd name="connsiteY1" fmla="*/ 0 h 3929994"/>
                <a:gd name="connsiteX2" fmla="*/ 3264075 w 3271149"/>
                <a:gd name="connsiteY2" fmla="*/ 1238492 h 3929994"/>
                <a:gd name="connsiteX3" fmla="*/ 965200 w 3271149"/>
                <a:gd name="connsiteY3" fmla="*/ 3810059 h 3929994"/>
                <a:gd name="connsiteX4" fmla="*/ 0 w 3271149"/>
                <a:gd name="connsiteY4" fmla="*/ 3740611 h 3929994"/>
                <a:gd name="connsiteX0" fmla="*/ 0 w 3271149"/>
                <a:gd name="connsiteY0" fmla="*/ 3740611 h 3945196"/>
                <a:gd name="connsiteX1" fmla="*/ 3271149 w 3271149"/>
                <a:gd name="connsiteY1" fmla="*/ 0 h 3945196"/>
                <a:gd name="connsiteX2" fmla="*/ 3264075 w 3271149"/>
                <a:gd name="connsiteY2" fmla="*/ 1238492 h 3945196"/>
                <a:gd name="connsiteX3" fmla="*/ 965200 w 3271149"/>
                <a:gd name="connsiteY3" fmla="*/ 3810059 h 3945196"/>
                <a:gd name="connsiteX4" fmla="*/ 0 w 3271149"/>
                <a:gd name="connsiteY4" fmla="*/ 3740611 h 3945196"/>
                <a:gd name="connsiteX0" fmla="*/ 0 w 3271149"/>
                <a:gd name="connsiteY0" fmla="*/ 3740611 h 3813651"/>
                <a:gd name="connsiteX1" fmla="*/ 3271149 w 3271149"/>
                <a:gd name="connsiteY1" fmla="*/ 0 h 3813651"/>
                <a:gd name="connsiteX2" fmla="*/ 3264075 w 3271149"/>
                <a:gd name="connsiteY2" fmla="*/ 1238492 h 3813651"/>
                <a:gd name="connsiteX3" fmla="*/ 965200 w 3271149"/>
                <a:gd name="connsiteY3" fmla="*/ 3810059 h 3813651"/>
                <a:gd name="connsiteX4" fmla="*/ 0 w 3271149"/>
                <a:gd name="connsiteY4" fmla="*/ 3740611 h 3813651"/>
                <a:gd name="connsiteX0" fmla="*/ 0 w 3271149"/>
                <a:gd name="connsiteY0" fmla="*/ 3740611 h 3750093"/>
                <a:gd name="connsiteX1" fmla="*/ 3271149 w 3271149"/>
                <a:gd name="connsiteY1" fmla="*/ 0 h 3750093"/>
                <a:gd name="connsiteX2" fmla="*/ 3264075 w 3271149"/>
                <a:gd name="connsiteY2" fmla="*/ 1238492 h 3750093"/>
                <a:gd name="connsiteX3" fmla="*/ 1023073 w 3271149"/>
                <a:gd name="connsiteY3" fmla="*/ 3740610 h 3750093"/>
                <a:gd name="connsiteX4" fmla="*/ 0 w 3271149"/>
                <a:gd name="connsiteY4" fmla="*/ 3740611 h 37500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71149" h="3750093">
                  <a:moveTo>
                    <a:pt x="0" y="3740611"/>
                  </a:moveTo>
                  <a:lnTo>
                    <a:pt x="3271149" y="0"/>
                  </a:lnTo>
                  <a:lnTo>
                    <a:pt x="3264075" y="1238492"/>
                  </a:lnTo>
                  <a:lnTo>
                    <a:pt x="1023073" y="3740610"/>
                  </a:lnTo>
                  <a:cubicBezTo>
                    <a:pt x="1049759" y="3763760"/>
                    <a:pt x="1500" y="3736753"/>
                    <a:pt x="0" y="3740611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13">
            <a:extLst>
              <a:ext uri="{FF2B5EF4-FFF2-40B4-BE49-F238E27FC236}">
                <a16:creationId xmlns:a16="http://schemas.microsoft.com/office/drawing/2014/main" id="{E815E513-DA6A-6B5D-524B-A53651747FDF}"/>
              </a:ext>
            </a:extLst>
          </p:cNvPr>
          <p:cNvSpPr/>
          <p:nvPr userDrawn="1"/>
        </p:nvSpPr>
        <p:spPr>
          <a:xfrm rot="10800000">
            <a:off x="8486183" y="2667001"/>
            <a:ext cx="3743917" cy="4216400"/>
          </a:xfrm>
          <a:custGeom>
            <a:avLst/>
            <a:gdLst>
              <a:gd name="connsiteX0" fmla="*/ 0 w 3856288"/>
              <a:gd name="connsiteY0" fmla="*/ 0 h 6858000"/>
              <a:gd name="connsiteX1" fmla="*/ 3856288 w 3856288"/>
              <a:gd name="connsiteY1" fmla="*/ 0 h 6858000"/>
              <a:gd name="connsiteX2" fmla="*/ 3856288 w 3856288"/>
              <a:gd name="connsiteY2" fmla="*/ 6858000 h 6858000"/>
              <a:gd name="connsiteX3" fmla="*/ 0 w 3856288"/>
              <a:gd name="connsiteY3" fmla="*/ 6858000 h 6858000"/>
              <a:gd name="connsiteX4" fmla="*/ 0 w 3856288"/>
              <a:gd name="connsiteY4" fmla="*/ 0 h 6858000"/>
              <a:gd name="connsiteX0" fmla="*/ 0 w 3856288"/>
              <a:gd name="connsiteY0" fmla="*/ 11574 h 6869574"/>
              <a:gd name="connsiteX1" fmla="*/ 3705817 w 3856288"/>
              <a:gd name="connsiteY1" fmla="*/ 0 h 6869574"/>
              <a:gd name="connsiteX2" fmla="*/ 3856288 w 3856288"/>
              <a:gd name="connsiteY2" fmla="*/ 6869574 h 6869574"/>
              <a:gd name="connsiteX3" fmla="*/ 0 w 3856288"/>
              <a:gd name="connsiteY3" fmla="*/ 6869574 h 6869574"/>
              <a:gd name="connsiteX4" fmla="*/ 0 w 3856288"/>
              <a:gd name="connsiteY4" fmla="*/ 11574 h 6869574"/>
              <a:gd name="connsiteX0" fmla="*/ 0 w 3856288"/>
              <a:gd name="connsiteY0" fmla="*/ 11574 h 6869574"/>
              <a:gd name="connsiteX1" fmla="*/ 3705817 w 3856288"/>
              <a:gd name="connsiteY1" fmla="*/ 0 h 6869574"/>
              <a:gd name="connsiteX2" fmla="*/ 3856288 w 3856288"/>
              <a:gd name="connsiteY2" fmla="*/ 6869574 h 6869574"/>
              <a:gd name="connsiteX3" fmla="*/ 0 w 3856288"/>
              <a:gd name="connsiteY3" fmla="*/ 4202574 h 6869574"/>
              <a:gd name="connsiteX4" fmla="*/ 0 w 3856288"/>
              <a:gd name="connsiteY4" fmla="*/ 11574 h 6869574"/>
              <a:gd name="connsiteX0" fmla="*/ 0 w 3705817"/>
              <a:gd name="connsiteY0" fmla="*/ 11574 h 4202574"/>
              <a:gd name="connsiteX1" fmla="*/ 3705817 w 3705817"/>
              <a:gd name="connsiteY1" fmla="*/ 0 h 4202574"/>
              <a:gd name="connsiteX2" fmla="*/ 1783648 w 3705817"/>
              <a:gd name="connsiteY2" fmla="*/ 2023254 h 4202574"/>
              <a:gd name="connsiteX3" fmla="*/ 0 w 3705817"/>
              <a:gd name="connsiteY3" fmla="*/ 4202574 h 4202574"/>
              <a:gd name="connsiteX4" fmla="*/ 0 w 3705817"/>
              <a:gd name="connsiteY4" fmla="*/ 11574 h 4202574"/>
              <a:gd name="connsiteX0" fmla="*/ 0 w 3743917"/>
              <a:gd name="connsiteY0" fmla="*/ 0 h 4216400"/>
              <a:gd name="connsiteX1" fmla="*/ 3743917 w 3743917"/>
              <a:gd name="connsiteY1" fmla="*/ 13826 h 4216400"/>
              <a:gd name="connsiteX2" fmla="*/ 1821748 w 3743917"/>
              <a:gd name="connsiteY2" fmla="*/ 2037080 h 4216400"/>
              <a:gd name="connsiteX3" fmla="*/ 38100 w 3743917"/>
              <a:gd name="connsiteY3" fmla="*/ 4216400 h 4216400"/>
              <a:gd name="connsiteX4" fmla="*/ 0 w 3743917"/>
              <a:gd name="connsiteY4" fmla="*/ 0 h 421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43917" h="4216400">
                <a:moveTo>
                  <a:pt x="0" y="0"/>
                </a:moveTo>
                <a:lnTo>
                  <a:pt x="3743917" y="13826"/>
                </a:lnTo>
                <a:lnTo>
                  <a:pt x="1821748" y="2037080"/>
                </a:lnTo>
                <a:lnTo>
                  <a:pt x="38100" y="42164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96149B3-DC43-9903-44A5-DC89FCC865C2}"/>
              </a:ext>
            </a:extLst>
          </p:cNvPr>
          <p:cNvCxnSpPr>
            <a:cxnSpLocks/>
          </p:cNvCxnSpPr>
          <p:nvPr userDrawn="1"/>
        </p:nvCxnSpPr>
        <p:spPr>
          <a:xfrm>
            <a:off x="609600" y="6170361"/>
            <a:ext cx="7557791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A9426D1B-24DA-0AB0-73CB-F8C82D0980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494F7E3-3625-40F1-897C-DFFB67D5009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9" name="Text Placeholder 27">
            <a:extLst>
              <a:ext uri="{FF2B5EF4-FFF2-40B4-BE49-F238E27FC236}">
                <a16:creationId xmlns:a16="http://schemas.microsoft.com/office/drawing/2014/main" id="{07A61283-81B0-02B0-3847-0957A4303CB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84296" y="6279450"/>
            <a:ext cx="4983095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30" name="Text Placeholder 30">
            <a:extLst>
              <a:ext uri="{FF2B5EF4-FFF2-40B4-BE49-F238E27FC236}">
                <a16:creationId xmlns:a16="http://schemas.microsoft.com/office/drawing/2014/main" id="{16A7E66D-AF2A-BE6B-AC3D-111CD8969E4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31" name="Text Placeholder 27">
            <a:extLst>
              <a:ext uri="{FF2B5EF4-FFF2-40B4-BE49-F238E27FC236}">
                <a16:creationId xmlns:a16="http://schemas.microsoft.com/office/drawing/2014/main" id="{D70AAA21-A450-59E3-0764-C66A5B70D7F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6152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4CDACEB3-422B-52F4-93B6-5B6D4ABAA73C}"/>
              </a:ext>
            </a:extLst>
          </p:cNvPr>
          <p:cNvCxnSpPr>
            <a:cxnSpLocks/>
          </p:cNvCxnSpPr>
          <p:nvPr userDrawn="1"/>
        </p:nvCxnSpPr>
        <p:spPr>
          <a:xfrm>
            <a:off x="911453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8076FD27-5138-A83F-F182-1FF1D8F9770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" y="787800"/>
            <a:ext cx="7475242" cy="760374"/>
          </a:xfrm>
        </p:spPr>
        <p:txBody>
          <a:bodyPr lIns="0" tIns="0" rIns="0" bIns="0" anchor="b">
            <a:normAutofit/>
          </a:bodyPr>
          <a:lstStyle>
            <a:lvl1pPr marL="0" indent="0">
              <a:buNone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31164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6211748" y="43933"/>
            <a:ext cx="6007463" cy="6865776"/>
            <a:chOff x="-826727" y="-1"/>
            <a:chExt cx="6007463" cy="6865776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-826727" y="-1"/>
              <a:ext cx="6007463" cy="6831051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6099874 w 6106947"/>
                <a:gd name="connsiteY2" fmla="*/ 1180618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069372 w 6123210"/>
                <a:gd name="connsiteY3" fmla="*/ 6981522 h 6981522"/>
                <a:gd name="connsiteX4" fmla="*/ 0 w 6123210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219843 w 6123210"/>
                <a:gd name="connsiteY3" fmla="*/ 6831051 h 6981522"/>
                <a:gd name="connsiteX4" fmla="*/ 0 w 6123210"/>
                <a:gd name="connsiteY4" fmla="*/ 6981522 h 6981522"/>
                <a:gd name="connsiteX0" fmla="*/ 0 w 6007463"/>
                <a:gd name="connsiteY0" fmla="*/ 6831051 h 6831051"/>
                <a:gd name="connsiteX1" fmla="*/ 5991200 w 6007463"/>
                <a:gd name="connsiteY1" fmla="*/ 0 h 6831051"/>
                <a:gd name="connsiteX2" fmla="*/ 6007277 w 6007463"/>
                <a:gd name="connsiteY2" fmla="*/ 1215342 h 6831051"/>
                <a:gd name="connsiteX3" fmla="*/ 1104096 w 6007463"/>
                <a:gd name="connsiteY3" fmla="*/ 6831051 h 6831051"/>
                <a:gd name="connsiteX4" fmla="*/ 0 w 6007463"/>
                <a:gd name="connsiteY4" fmla="*/ 6831051 h 68310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07463" h="6831051">
                  <a:moveTo>
                    <a:pt x="0" y="6831051"/>
                  </a:moveTo>
                  <a:lnTo>
                    <a:pt x="5991200" y="0"/>
                  </a:lnTo>
                  <a:cubicBezTo>
                    <a:pt x="5988842" y="393539"/>
                    <a:pt x="6009635" y="821803"/>
                    <a:pt x="6007277" y="1215342"/>
                  </a:cubicBezTo>
                  <a:lnTo>
                    <a:pt x="1104096" y="6831051"/>
                  </a:lnTo>
                  <a:lnTo>
                    <a:pt x="0" y="6831051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953523" y="2083443"/>
              <a:ext cx="4224774" cy="478233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12872 w 7176319"/>
                <a:gd name="connsiteY1" fmla="*/ 2083443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069372 w 4317372"/>
                <a:gd name="connsiteY3" fmla="*/ 4898079 h 4898079"/>
                <a:gd name="connsiteX4" fmla="*/ 0 w 4317372"/>
                <a:gd name="connsiteY4" fmla="*/ 4898079 h 4898079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185119 w 4317372"/>
                <a:gd name="connsiteY3" fmla="*/ 4770757 h 4898079"/>
                <a:gd name="connsiteX4" fmla="*/ 0 w 4317372"/>
                <a:gd name="connsiteY4" fmla="*/ 4898079 h 4898079"/>
                <a:gd name="connsiteX0" fmla="*/ 0 w 4224774"/>
                <a:gd name="connsiteY0" fmla="*/ 4782332 h 4782332"/>
                <a:gd name="connsiteX1" fmla="*/ 4220274 w 4224774"/>
                <a:gd name="connsiteY1" fmla="*/ 0 h 4782332"/>
                <a:gd name="connsiteX2" fmla="*/ 4224774 w 4224774"/>
                <a:gd name="connsiteY2" fmla="*/ 1180618 h 4782332"/>
                <a:gd name="connsiteX3" fmla="*/ 1092521 w 4224774"/>
                <a:gd name="connsiteY3" fmla="*/ 4770757 h 4782332"/>
                <a:gd name="connsiteX4" fmla="*/ 0 w 4224774"/>
                <a:gd name="connsiteY4" fmla="*/ 4782332 h 4782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4774" h="4782332">
                  <a:moveTo>
                    <a:pt x="0" y="4782332"/>
                  </a:moveTo>
                  <a:lnTo>
                    <a:pt x="4220274" y="0"/>
                  </a:lnTo>
                  <a:lnTo>
                    <a:pt x="4224774" y="1180618"/>
                  </a:lnTo>
                  <a:lnTo>
                    <a:pt x="1092521" y="4770757"/>
                  </a:lnTo>
                  <a:lnTo>
                    <a:pt x="0" y="478233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D0450E2-BF7C-8AC9-B3A9-81F52DF8F077}"/>
              </a:ext>
            </a:extLst>
          </p:cNvPr>
          <p:cNvCxnSpPr>
            <a:cxnSpLocks/>
          </p:cNvCxnSpPr>
          <p:nvPr userDrawn="1"/>
        </p:nvCxnSpPr>
        <p:spPr>
          <a:xfrm>
            <a:off x="4024608" y="6170361"/>
            <a:ext cx="7557791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tangle 4">
            <a:extLst>
              <a:ext uri="{FF2B5EF4-FFF2-40B4-BE49-F238E27FC236}">
                <a16:creationId xmlns:a16="http://schemas.microsoft.com/office/drawing/2014/main" id="{CC7BAE8F-F54D-3D6E-7E42-C973E993348E}"/>
              </a:ext>
            </a:extLst>
          </p:cNvPr>
          <p:cNvSpPr/>
          <p:nvPr userDrawn="1"/>
        </p:nvSpPr>
        <p:spPr>
          <a:xfrm>
            <a:off x="0" y="-11113"/>
            <a:ext cx="3856038" cy="688609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99E8A419-4739-84C8-D107-12633A770A12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947738" y="440221"/>
            <a:ext cx="3648075" cy="6417779"/>
          </a:xfrm>
        </p:spPr>
        <p:txBody>
          <a:bodyPr/>
          <a:lstStyle/>
          <a:p>
            <a:endParaRPr lang="en-US"/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3FEC09FA-C877-DF57-E398-2DF01AB2DF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8" name="Text Placeholder 27">
            <a:extLst>
              <a:ext uri="{FF2B5EF4-FFF2-40B4-BE49-F238E27FC236}">
                <a16:creationId xmlns:a16="http://schemas.microsoft.com/office/drawing/2014/main" id="{5882A962-04DA-1764-5058-EA7E6717D37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599303" y="6279450"/>
            <a:ext cx="4635435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19" name="Text Placeholder 30">
            <a:extLst>
              <a:ext uri="{FF2B5EF4-FFF2-40B4-BE49-F238E27FC236}">
                <a16:creationId xmlns:a16="http://schemas.microsoft.com/office/drawing/2014/main" id="{732B357E-7D65-79C3-C576-006C59D7084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024606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0" name="Text Placeholder 27">
            <a:extLst>
              <a:ext uri="{FF2B5EF4-FFF2-40B4-BE49-F238E27FC236}">
                <a16:creationId xmlns:a16="http://schemas.microsoft.com/office/drawing/2014/main" id="{4091A258-D77C-7DCE-A6EB-43DBE23CDBA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361159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96BA2E70-FE0B-09BB-BDA3-CF9B60C30531}"/>
              </a:ext>
            </a:extLst>
          </p:cNvPr>
          <p:cNvCxnSpPr>
            <a:cxnSpLocks/>
          </p:cNvCxnSpPr>
          <p:nvPr userDrawn="1"/>
        </p:nvCxnSpPr>
        <p:spPr>
          <a:xfrm>
            <a:off x="4326460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1705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C7BAE8F-F54D-3D6E-7E42-C973E993348E}"/>
              </a:ext>
            </a:extLst>
          </p:cNvPr>
          <p:cNvSpPr/>
          <p:nvPr userDrawn="1"/>
        </p:nvSpPr>
        <p:spPr>
          <a:xfrm>
            <a:off x="0" y="-11113"/>
            <a:ext cx="4466900" cy="688609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-6788" y="43934"/>
            <a:ext cx="4479605" cy="6865776"/>
            <a:chOff x="701131" y="-1"/>
            <a:chExt cx="4479605" cy="6865776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701131" y="-1"/>
              <a:ext cx="4479605" cy="6321765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6099874 w 6106947"/>
                <a:gd name="connsiteY2" fmla="*/ 1180618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069372 w 6123210"/>
                <a:gd name="connsiteY3" fmla="*/ 6981522 h 6981522"/>
                <a:gd name="connsiteX4" fmla="*/ 0 w 6123210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219843 w 6123210"/>
                <a:gd name="connsiteY3" fmla="*/ 6831051 h 6981522"/>
                <a:gd name="connsiteX4" fmla="*/ 0 w 6123210"/>
                <a:gd name="connsiteY4" fmla="*/ 6981522 h 6981522"/>
                <a:gd name="connsiteX0" fmla="*/ 0 w 6007463"/>
                <a:gd name="connsiteY0" fmla="*/ 6831051 h 6831051"/>
                <a:gd name="connsiteX1" fmla="*/ 5991200 w 6007463"/>
                <a:gd name="connsiteY1" fmla="*/ 0 h 6831051"/>
                <a:gd name="connsiteX2" fmla="*/ 6007277 w 6007463"/>
                <a:gd name="connsiteY2" fmla="*/ 1215342 h 6831051"/>
                <a:gd name="connsiteX3" fmla="*/ 1104096 w 6007463"/>
                <a:gd name="connsiteY3" fmla="*/ 6831051 h 6831051"/>
                <a:gd name="connsiteX4" fmla="*/ 0 w 6007463"/>
                <a:gd name="connsiteY4" fmla="*/ 6831051 h 6831051"/>
                <a:gd name="connsiteX0" fmla="*/ 0 w 6007463"/>
                <a:gd name="connsiteY0" fmla="*/ 6831051 h 6831051"/>
                <a:gd name="connsiteX1" fmla="*/ 5991200 w 6007463"/>
                <a:gd name="connsiteY1" fmla="*/ 0 h 6831051"/>
                <a:gd name="connsiteX2" fmla="*/ 6007277 w 6007463"/>
                <a:gd name="connsiteY2" fmla="*/ 1215342 h 6831051"/>
                <a:gd name="connsiteX3" fmla="*/ 1532359 w 6007463"/>
                <a:gd name="connsiteY3" fmla="*/ 6321765 h 6831051"/>
                <a:gd name="connsiteX4" fmla="*/ 0 w 6007463"/>
                <a:gd name="connsiteY4" fmla="*/ 6831051 h 6831051"/>
                <a:gd name="connsiteX0" fmla="*/ 0 w 4479605"/>
                <a:gd name="connsiteY0" fmla="*/ 5083274 h 6321765"/>
                <a:gd name="connsiteX1" fmla="*/ 4463342 w 4479605"/>
                <a:gd name="connsiteY1" fmla="*/ 0 h 6321765"/>
                <a:gd name="connsiteX2" fmla="*/ 4479419 w 4479605"/>
                <a:gd name="connsiteY2" fmla="*/ 1215342 h 6321765"/>
                <a:gd name="connsiteX3" fmla="*/ 4501 w 4479605"/>
                <a:gd name="connsiteY3" fmla="*/ 6321765 h 6321765"/>
                <a:gd name="connsiteX4" fmla="*/ 0 w 4479605"/>
                <a:gd name="connsiteY4" fmla="*/ 5083274 h 63217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79605" h="6321765">
                  <a:moveTo>
                    <a:pt x="0" y="5083274"/>
                  </a:moveTo>
                  <a:lnTo>
                    <a:pt x="4463342" y="0"/>
                  </a:lnTo>
                  <a:cubicBezTo>
                    <a:pt x="4460984" y="393539"/>
                    <a:pt x="4481777" y="821803"/>
                    <a:pt x="4479419" y="1215342"/>
                  </a:cubicBezTo>
                  <a:lnTo>
                    <a:pt x="4501" y="6321765"/>
                  </a:lnTo>
                  <a:cubicBezTo>
                    <a:pt x="3001" y="5908935"/>
                    <a:pt x="1500" y="5496104"/>
                    <a:pt x="0" y="5083274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953523" y="2083443"/>
              <a:ext cx="4224774" cy="478233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12872 w 7176319"/>
                <a:gd name="connsiteY1" fmla="*/ 2083443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069372 w 4317372"/>
                <a:gd name="connsiteY3" fmla="*/ 4898079 h 4898079"/>
                <a:gd name="connsiteX4" fmla="*/ 0 w 4317372"/>
                <a:gd name="connsiteY4" fmla="*/ 4898079 h 4898079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185119 w 4317372"/>
                <a:gd name="connsiteY3" fmla="*/ 4770757 h 4898079"/>
                <a:gd name="connsiteX4" fmla="*/ 0 w 4317372"/>
                <a:gd name="connsiteY4" fmla="*/ 4898079 h 4898079"/>
                <a:gd name="connsiteX0" fmla="*/ 0 w 4224774"/>
                <a:gd name="connsiteY0" fmla="*/ 4782332 h 4782332"/>
                <a:gd name="connsiteX1" fmla="*/ 4220274 w 4224774"/>
                <a:gd name="connsiteY1" fmla="*/ 0 h 4782332"/>
                <a:gd name="connsiteX2" fmla="*/ 4224774 w 4224774"/>
                <a:gd name="connsiteY2" fmla="*/ 1180618 h 4782332"/>
                <a:gd name="connsiteX3" fmla="*/ 1092521 w 4224774"/>
                <a:gd name="connsiteY3" fmla="*/ 4770757 h 4782332"/>
                <a:gd name="connsiteX4" fmla="*/ 0 w 4224774"/>
                <a:gd name="connsiteY4" fmla="*/ 4782332 h 4782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4774" h="4782332">
                  <a:moveTo>
                    <a:pt x="0" y="4782332"/>
                  </a:moveTo>
                  <a:lnTo>
                    <a:pt x="4220274" y="0"/>
                  </a:lnTo>
                  <a:lnTo>
                    <a:pt x="4224774" y="1180618"/>
                  </a:lnTo>
                  <a:lnTo>
                    <a:pt x="1092521" y="4770757"/>
                  </a:lnTo>
                  <a:lnTo>
                    <a:pt x="0" y="4782332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D0450E2-BF7C-8AC9-B3A9-81F52DF8F077}"/>
              </a:ext>
            </a:extLst>
          </p:cNvPr>
          <p:cNvCxnSpPr>
            <a:cxnSpLocks/>
          </p:cNvCxnSpPr>
          <p:nvPr userDrawn="1"/>
        </p:nvCxnSpPr>
        <p:spPr>
          <a:xfrm>
            <a:off x="4664206" y="6170361"/>
            <a:ext cx="6918193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Oval 2">
            <a:extLst>
              <a:ext uri="{FF2B5EF4-FFF2-40B4-BE49-F238E27FC236}">
                <a16:creationId xmlns:a16="http://schemas.microsoft.com/office/drawing/2014/main" id="{2E3BEC49-8908-28D9-43AE-C19D6D0E232D}"/>
              </a:ext>
            </a:extLst>
          </p:cNvPr>
          <p:cNvSpPr/>
          <p:nvPr/>
        </p:nvSpPr>
        <p:spPr>
          <a:xfrm>
            <a:off x="1178556" y="1406130"/>
            <a:ext cx="2122291" cy="212229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4E9B3688-020C-1751-5056-D104A840D2D0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178556" y="1406130"/>
            <a:ext cx="2122291" cy="2122291"/>
          </a:xfrm>
          <a:prstGeom prst="ellipse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012A36FC-9D03-361C-DE5B-B1951490C2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27">
            <a:extLst>
              <a:ext uri="{FF2B5EF4-FFF2-40B4-BE49-F238E27FC236}">
                <a16:creationId xmlns:a16="http://schemas.microsoft.com/office/drawing/2014/main" id="{952E48F0-951A-BB6E-54CE-6788860BACF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264400" y="6279450"/>
            <a:ext cx="3970338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7" name="Text Placeholder 30">
            <a:extLst>
              <a:ext uri="{FF2B5EF4-FFF2-40B4-BE49-F238E27FC236}">
                <a16:creationId xmlns:a16="http://schemas.microsoft.com/office/drawing/2014/main" id="{C89FEBF6-A62A-C053-E4C2-42495CF5DAA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664206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2" name="Text Placeholder 27">
            <a:extLst>
              <a:ext uri="{FF2B5EF4-FFF2-40B4-BE49-F238E27FC236}">
                <a16:creationId xmlns:a16="http://schemas.microsoft.com/office/drawing/2014/main" id="{5AB358F5-EE07-0C5B-6985-325D514032E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000759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1033157-305D-1BE1-8EFB-79B00E1E6FA2}"/>
              </a:ext>
            </a:extLst>
          </p:cNvPr>
          <p:cNvCxnSpPr>
            <a:cxnSpLocks/>
          </p:cNvCxnSpPr>
          <p:nvPr userDrawn="1"/>
        </p:nvCxnSpPr>
        <p:spPr>
          <a:xfrm>
            <a:off x="4966060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1484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oolsToo_Slide" descr="ToolsToo_Slide">
            <a:extLst>
              <a:ext uri="{FF2B5EF4-FFF2-40B4-BE49-F238E27FC236}">
                <a16:creationId xmlns:a16="http://schemas.microsoft.com/office/drawing/2014/main" id="{445E7ABC-FA8E-6CDC-8635-812851E962BF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1905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395F9B7-701D-0C13-36C3-AEFF974B0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A58238-3372-1505-DE21-2B0BD12071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E7C423D8-99E0-B14C-1977-CFA48DEBA7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780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  <p:sldLayoutId id="2147483693" r:id="rId3"/>
    <p:sldLayoutId id="2147483694" r:id="rId4"/>
    <p:sldLayoutId id="2147483662" r:id="rId5"/>
    <p:sldLayoutId id="2147483674" r:id="rId6"/>
    <p:sldLayoutId id="2147483675" r:id="rId7"/>
    <p:sldLayoutId id="2147483702" r:id="rId8"/>
    <p:sldLayoutId id="2147483704" r:id="rId9"/>
    <p:sldLayoutId id="2147483663" r:id="rId10"/>
    <p:sldLayoutId id="2147483664" r:id="rId11"/>
    <p:sldLayoutId id="2147483665" r:id="rId12"/>
    <p:sldLayoutId id="2147483666" r:id="rId13"/>
    <p:sldLayoutId id="2147483667" r:id="rId14"/>
    <p:sldLayoutId id="2147483705" r:id="rId15"/>
    <p:sldLayoutId id="2147483692" r:id="rId16"/>
    <p:sldLayoutId id="2147483649" r:id="rId1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384">
          <p15:clr>
            <a:srgbClr val="F26B43"/>
          </p15:clr>
        </p15:guide>
        <p15:guide id="4" pos="7296">
          <p15:clr>
            <a:srgbClr val="F26B43"/>
          </p15:clr>
        </p15:guide>
        <p15:guide id="5" orient="horz" pos="240">
          <p15:clr>
            <a:srgbClr val="F26B43"/>
          </p15:clr>
        </p15:guide>
        <p15:guide id="6" orient="horz" pos="388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BD97F1C-243A-3F2E-18CD-1FF99271080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197860" y="6279450"/>
            <a:ext cx="5796280" cy="166199"/>
          </a:xfrm>
        </p:spPr>
        <p:txBody>
          <a:bodyPr>
            <a:normAutofit/>
          </a:bodyPr>
          <a:lstStyle/>
          <a:p>
            <a:r>
              <a:rPr lang="en-US" dirty="0"/>
              <a:t>The Evolution of Digital Transformation 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9F8FDD08-C4B8-7460-BCA4-763AB49D9414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09599" y="6251750"/>
            <a:ext cx="286613" cy="221599"/>
          </a:xfrm>
        </p:spPr>
        <p:txBody>
          <a:bodyPr>
            <a:normAutofit/>
          </a:bodyPr>
          <a:lstStyle/>
          <a:p>
            <a:r>
              <a:rPr lang="en-US" dirty="0"/>
              <a:t>01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C0F5CD0-8218-D577-4A12-C89F87A1016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46152" y="6279450"/>
            <a:ext cx="2203446" cy="166199"/>
          </a:xfrm>
        </p:spPr>
        <p:txBody>
          <a:bodyPr>
            <a:normAutofit/>
          </a:bodyPr>
          <a:lstStyle/>
          <a:p>
            <a:r>
              <a:rPr lang="en-US" dirty="0"/>
              <a:t>Introduction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18FC44-E68E-A5A2-ADC1-4D8D6890B5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</p:spPr>
        <p:txBody>
          <a:bodyPr/>
          <a:lstStyle/>
          <a:p>
            <a:fld id="{E494F7E3-3625-40F1-897C-DFFB67D50095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1B39C86-17C6-9E12-62B5-71721F7B808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" y="393700"/>
            <a:ext cx="10972800" cy="757238"/>
          </a:xfrm>
        </p:spPr>
        <p:txBody>
          <a:bodyPr>
            <a:noAutofit/>
          </a:bodyPr>
          <a:lstStyle/>
          <a:p>
            <a:r>
              <a:rPr lang="en-US" dirty="0"/>
              <a:t>The Evolution of Digital Transformation - From reactionary digitization to strategic transformation.</a:t>
            </a:r>
          </a:p>
        </p:txBody>
      </p:sp>
      <p:grpSp>
        <p:nvGrpSpPr>
          <p:cNvPr id="16" name="Group 15" hidden="1">
            <a:extLst>
              <a:ext uri="{FF2B5EF4-FFF2-40B4-BE49-F238E27FC236}">
                <a16:creationId xmlns:a16="http://schemas.microsoft.com/office/drawing/2014/main" id="{7039BF65-AE4C-3515-831B-CAAED83EA3B1}"/>
              </a:ext>
            </a:extLst>
          </p:cNvPr>
          <p:cNvGrpSpPr/>
          <p:nvPr/>
        </p:nvGrpSpPr>
        <p:grpSpPr>
          <a:xfrm>
            <a:off x="609600" y="1790700"/>
            <a:ext cx="10972800" cy="4361384"/>
            <a:chOff x="609600" y="1790700"/>
            <a:chExt cx="7261189" cy="2387761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061FBAA3-8275-7CAF-F08C-0D30F50413DD}"/>
                </a:ext>
              </a:extLst>
            </p:cNvPr>
            <p:cNvSpPr/>
            <p:nvPr/>
          </p:nvSpPr>
          <p:spPr>
            <a:xfrm>
              <a:off x="609600" y="1790700"/>
              <a:ext cx="1138177" cy="2387761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DC7EE91-3D9A-3E06-F9B5-5B6D0FA4CD15}"/>
                </a:ext>
              </a:extLst>
            </p:cNvPr>
            <p:cNvSpPr/>
            <p:nvPr/>
          </p:nvSpPr>
          <p:spPr>
            <a:xfrm>
              <a:off x="1834202" y="1790700"/>
              <a:ext cx="1138177" cy="2387761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DDFCC2DB-1182-1C1B-7ED2-4E5E3B586507}"/>
                </a:ext>
              </a:extLst>
            </p:cNvPr>
            <p:cNvSpPr/>
            <p:nvPr/>
          </p:nvSpPr>
          <p:spPr>
            <a:xfrm>
              <a:off x="3058804" y="1790700"/>
              <a:ext cx="1138177" cy="2387761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A2292AB6-0FD0-7AEE-7D8F-B9DF58733F99}"/>
                </a:ext>
              </a:extLst>
            </p:cNvPr>
            <p:cNvSpPr/>
            <p:nvPr/>
          </p:nvSpPr>
          <p:spPr>
            <a:xfrm>
              <a:off x="4283406" y="1790700"/>
              <a:ext cx="1138177" cy="2387761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A345F2F0-4E9D-5501-F675-8C22F6174E3A}"/>
                </a:ext>
              </a:extLst>
            </p:cNvPr>
            <p:cNvSpPr/>
            <p:nvPr/>
          </p:nvSpPr>
          <p:spPr>
            <a:xfrm>
              <a:off x="5508008" y="1790700"/>
              <a:ext cx="1138177" cy="2387761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F41B3CAF-17BA-26BB-25E0-C8E1AA73E43C}"/>
                </a:ext>
              </a:extLst>
            </p:cNvPr>
            <p:cNvSpPr/>
            <p:nvPr/>
          </p:nvSpPr>
          <p:spPr>
            <a:xfrm>
              <a:off x="6732612" y="1790700"/>
              <a:ext cx="1138177" cy="2387761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4" name="TextBox 23">
            <a:extLst>
              <a:ext uri="{FF2B5EF4-FFF2-40B4-BE49-F238E27FC236}">
                <a16:creationId xmlns:a16="http://schemas.microsoft.com/office/drawing/2014/main" id="{6AFE95ED-4549-1390-F04A-E2B79F48F7AC}"/>
              </a:ext>
            </a:extLst>
          </p:cNvPr>
          <p:cNvSpPr txBox="1"/>
          <p:nvPr/>
        </p:nvSpPr>
        <p:spPr>
          <a:xfrm>
            <a:off x="640578" y="3278985"/>
            <a:ext cx="609600" cy="215444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uLnTx/>
                <a:uFillTx/>
                <a:latin typeface="Montserrat ExtraBold" pitchFamily="2" charset="0"/>
              </a:rPr>
              <a:t>2020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45EC907-A6A3-040E-9274-6E98E0A02ED1}"/>
              </a:ext>
            </a:extLst>
          </p:cNvPr>
          <p:cNvSpPr txBox="1"/>
          <p:nvPr/>
        </p:nvSpPr>
        <p:spPr>
          <a:xfrm>
            <a:off x="7447246" y="3278985"/>
            <a:ext cx="609600" cy="215444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uLnTx/>
                <a:uFillTx/>
                <a:latin typeface="Montserrat ExtraBold" pitchFamily="2" charset="0"/>
              </a:rPr>
              <a:t>202</a:t>
            </a:r>
            <a:r>
              <a:rPr lang="en-US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Montserrat ExtraBold" pitchFamily="2" charset="0"/>
              </a:rPr>
              <a:t>2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uLnTx/>
              <a:uFillTx/>
              <a:latin typeface="Montserrat ExtraBold" pitchFamily="2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251887F-C3DC-0254-44C4-3E02D6005D1C}"/>
              </a:ext>
            </a:extLst>
          </p:cNvPr>
          <p:cNvSpPr txBox="1"/>
          <p:nvPr/>
        </p:nvSpPr>
        <p:spPr>
          <a:xfrm>
            <a:off x="2342245" y="4000194"/>
            <a:ext cx="609600" cy="215444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uLnTx/>
                <a:uFillTx/>
                <a:latin typeface="Montserrat ExtraBold" pitchFamily="2" charset="0"/>
              </a:rPr>
              <a:t>2023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C815163-CF76-BA33-3859-676B86BB250D}"/>
              </a:ext>
            </a:extLst>
          </p:cNvPr>
          <p:cNvSpPr txBox="1"/>
          <p:nvPr/>
        </p:nvSpPr>
        <p:spPr>
          <a:xfrm>
            <a:off x="5745579" y="4000194"/>
            <a:ext cx="609600" cy="215444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uLnTx/>
                <a:uFillTx/>
                <a:latin typeface="Montserrat ExtraBold" pitchFamily="2" charset="0"/>
              </a:rPr>
              <a:t>202</a:t>
            </a:r>
            <a:r>
              <a:rPr lang="en-US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Montserrat ExtraBold" pitchFamily="2" charset="0"/>
              </a:rPr>
              <a:t>4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uLnTx/>
              <a:uFillTx/>
              <a:latin typeface="Montserrat ExtraBold" pitchFamily="2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9D0990A-37CB-A437-B2EA-4BFB0C2AF47E}"/>
              </a:ext>
            </a:extLst>
          </p:cNvPr>
          <p:cNvSpPr txBox="1"/>
          <p:nvPr/>
        </p:nvSpPr>
        <p:spPr>
          <a:xfrm>
            <a:off x="9148911" y="4000194"/>
            <a:ext cx="609600" cy="215444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uLnTx/>
                <a:uFillTx/>
                <a:latin typeface="Montserrat ExtraBold" pitchFamily="2" charset="0"/>
              </a:rPr>
              <a:t>2025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5512323-60C1-E134-5787-D42EF1B40CA5}"/>
              </a:ext>
            </a:extLst>
          </p:cNvPr>
          <p:cNvSpPr txBox="1">
            <a:spLocks/>
          </p:cNvSpPr>
          <p:nvPr/>
        </p:nvSpPr>
        <p:spPr>
          <a:xfrm>
            <a:off x="640578" y="2039999"/>
            <a:ext cx="2448473" cy="43088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Montserrat SemiBold" pitchFamily="2" charset="0"/>
                <a:ea typeface="+mn-ea"/>
                <a:cs typeface="+mn-cs"/>
              </a:rPr>
              <a:t>Acceleration Triggered </a:t>
            </a:r>
            <a:b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Montserrat SemiBold" pitchFamily="2" charset="0"/>
                <a:ea typeface="+mn-ea"/>
                <a:cs typeface="+mn-cs"/>
              </a:rPr>
            </a:b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Montserrat SemiBold" pitchFamily="2" charset="0"/>
                <a:ea typeface="+mn-ea"/>
                <a:cs typeface="+mn-cs"/>
              </a:rPr>
              <a:t>by Crisis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664AFE2B-F7B9-F9E3-7DE7-380683DEFBB8}"/>
              </a:ext>
            </a:extLst>
          </p:cNvPr>
          <p:cNvSpPr txBox="1">
            <a:spLocks/>
          </p:cNvSpPr>
          <p:nvPr/>
        </p:nvSpPr>
        <p:spPr>
          <a:xfrm>
            <a:off x="640577" y="2516356"/>
            <a:ext cx="2448473" cy="616964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ct val="120000"/>
              <a:buFont typeface="Montserrat" pitchFamily="2" charset="0"/>
              <a:buChar char="›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Montserrat"/>
                <a:ea typeface="+mn-ea"/>
                <a:cs typeface="+mn-cs"/>
              </a:rPr>
              <a:t>Crisis changed everything.</a:t>
            </a:r>
          </a:p>
          <a:p>
            <a:pPr marL="171450" marR="0" lvl="0" indent="-1714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ct val="120000"/>
              <a:buFont typeface="Montserrat" pitchFamily="2" charset="0"/>
              <a:buChar char="›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Montserrat"/>
                <a:ea typeface="+mn-ea"/>
                <a:cs typeface="+mn-cs"/>
              </a:rPr>
              <a:t>Digital adoption surged.</a:t>
            </a:r>
          </a:p>
          <a:p>
            <a:pPr marL="171450" marR="0" lvl="0" indent="-1714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ct val="120000"/>
              <a:buFont typeface="Montserrat" pitchFamily="2" charset="0"/>
              <a:buChar char="›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Montserrat"/>
                <a:ea typeface="+mn-ea"/>
                <a:cs typeface="+mn-cs"/>
              </a:rPr>
              <a:t>Operations went virtual.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AD177BA6-0E95-5AEE-B666-64384109A0C6}"/>
              </a:ext>
            </a:extLst>
          </p:cNvPr>
          <p:cNvSpPr txBox="1"/>
          <p:nvPr/>
        </p:nvSpPr>
        <p:spPr>
          <a:xfrm>
            <a:off x="4043912" y="2039999"/>
            <a:ext cx="2448473" cy="43088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Montserrat SemiBold" pitchFamily="2" charset="0"/>
                <a:ea typeface="+mn-ea"/>
                <a:cs typeface="+mn-cs"/>
              </a:rPr>
              <a:t>Shift Toward Remote </a:t>
            </a:r>
            <a:b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Montserrat SemiBold" pitchFamily="2" charset="0"/>
                <a:ea typeface="+mn-ea"/>
                <a:cs typeface="+mn-cs"/>
              </a:rPr>
            </a:b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Montserrat SemiBold" pitchFamily="2" charset="0"/>
                <a:ea typeface="+mn-ea"/>
                <a:cs typeface="+mn-cs"/>
              </a:rPr>
              <a:t>&amp; Hybrid Models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18CFE26E-BB8E-E1B1-1D55-B205F0256F7B}"/>
              </a:ext>
            </a:extLst>
          </p:cNvPr>
          <p:cNvSpPr txBox="1">
            <a:spLocks/>
          </p:cNvSpPr>
          <p:nvPr/>
        </p:nvSpPr>
        <p:spPr>
          <a:xfrm>
            <a:off x="4043912" y="2516356"/>
            <a:ext cx="2448473" cy="616964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marL="171450" marR="0" lvl="0" indent="-17145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ct val="120000"/>
              <a:buFont typeface="Montserrat" pitchFamily="2" charset="0"/>
              <a:buChar char="›"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Montserrat"/>
              </a:defRPr>
            </a:lvl1pPr>
          </a:lstStyle>
          <a:p>
            <a:pPr>
              <a:lnSpc>
                <a:spcPct val="114000"/>
              </a:lnSpc>
            </a:pPr>
            <a:r>
              <a:rPr lang="en-US" dirty="0"/>
              <a:t>Work became flexible.</a:t>
            </a:r>
          </a:p>
          <a:p>
            <a:pPr>
              <a:lnSpc>
                <a:spcPct val="114000"/>
              </a:lnSpc>
            </a:pPr>
            <a:r>
              <a:rPr lang="en-US" dirty="0"/>
              <a:t>Collaboration moved online.</a:t>
            </a:r>
          </a:p>
          <a:p>
            <a:pPr>
              <a:lnSpc>
                <a:spcPct val="114000"/>
              </a:lnSpc>
            </a:pPr>
            <a:r>
              <a:rPr lang="en-US" dirty="0"/>
              <a:t>Offices stayed empty.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D2120FC-01A6-EDB3-DF9C-1884076923A7}"/>
              </a:ext>
            </a:extLst>
          </p:cNvPr>
          <p:cNvSpPr txBox="1">
            <a:spLocks/>
          </p:cNvSpPr>
          <p:nvPr/>
        </p:nvSpPr>
        <p:spPr>
          <a:xfrm>
            <a:off x="7447245" y="2039999"/>
            <a:ext cx="2448473" cy="43088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Montserrat SemiBold" pitchFamily="2" charset="0"/>
                <a:ea typeface="+mn-ea"/>
                <a:cs typeface="+mn-cs"/>
              </a:rPr>
              <a:t>Customer Expectations Skyrocket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F0E394FD-D40D-7E0D-480E-558F86CEFDBE}"/>
              </a:ext>
            </a:extLst>
          </p:cNvPr>
          <p:cNvSpPr txBox="1">
            <a:spLocks/>
          </p:cNvSpPr>
          <p:nvPr/>
        </p:nvSpPr>
        <p:spPr>
          <a:xfrm>
            <a:off x="7447246" y="2516356"/>
            <a:ext cx="2448473" cy="616964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marL="171450" marR="0" lvl="0" indent="-17145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ct val="120000"/>
              <a:buFont typeface="Montserrat" pitchFamily="2" charset="0"/>
              <a:buChar char="›"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Montserrat"/>
              </a:defRPr>
            </a:lvl1pPr>
          </a:lstStyle>
          <a:p>
            <a:pPr>
              <a:lnSpc>
                <a:spcPct val="114000"/>
              </a:lnSpc>
            </a:pPr>
            <a:r>
              <a:rPr lang="en-US" dirty="0"/>
              <a:t>Customers wanted more.</a:t>
            </a:r>
          </a:p>
          <a:p>
            <a:pPr>
              <a:lnSpc>
                <a:spcPct val="114000"/>
              </a:lnSpc>
            </a:pPr>
            <a:r>
              <a:rPr lang="en-US" dirty="0"/>
              <a:t>Speed became essential.</a:t>
            </a:r>
          </a:p>
          <a:p>
            <a:pPr>
              <a:lnSpc>
                <a:spcPct val="114000"/>
              </a:lnSpc>
            </a:pPr>
            <a:r>
              <a:rPr lang="en-US" dirty="0"/>
              <a:t>Experiences got personal.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EC812999-2E17-B1DF-0C03-E42A1A8456CE}"/>
              </a:ext>
            </a:extLst>
          </p:cNvPr>
          <p:cNvSpPr txBox="1">
            <a:spLocks/>
          </p:cNvSpPr>
          <p:nvPr/>
        </p:nvSpPr>
        <p:spPr>
          <a:xfrm>
            <a:off x="2342245" y="4413276"/>
            <a:ext cx="2448473" cy="43088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Montserrat SemiBold" pitchFamily="2" charset="0"/>
                <a:ea typeface="+mn-ea"/>
                <a:cs typeface="+mn-cs"/>
              </a:rPr>
              <a:t>AI, Data, and Automation Take Center Stage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75F230B6-C771-93DA-5604-0D0CEFDEFE66}"/>
              </a:ext>
            </a:extLst>
          </p:cNvPr>
          <p:cNvSpPr txBox="1">
            <a:spLocks/>
          </p:cNvSpPr>
          <p:nvPr/>
        </p:nvSpPr>
        <p:spPr>
          <a:xfrm>
            <a:off x="2342245" y="4907960"/>
            <a:ext cx="2448473" cy="616964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marL="171450" marR="0" lvl="0" indent="-17145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ct val="120000"/>
              <a:buFont typeface="Montserrat" pitchFamily="2" charset="0"/>
              <a:buChar char="›"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Montserrat"/>
              </a:defRPr>
            </a:lvl1pPr>
          </a:lstStyle>
          <a:p>
            <a:pPr>
              <a:lnSpc>
                <a:spcPct val="114000"/>
              </a:lnSpc>
            </a:pPr>
            <a:r>
              <a:rPr lang="en-US" dirty="0"/>
              <a:t>Data fueled insights.</a:t>
            </a:r>
          </a:p>
          <a:p>
            <a:pPr>
              <a:lnSpc>
                <a:spcPct val="114000"/>
              </a:lnSpc>
            </a:pPr>
            <a:r>
              <a:rPr lang="en-US" dirty="0"/>
              <a:t>AI optimized operations.</a:t>
            </a:r>
          </a:p>
          <a:p>
            <a:pPr>
              <a:lnSpc>
                <a:spcPct val="114000"/>
              </a:lnSpc>
            </a:pPr>
            <a:r>
              <a:rPr lang="en-US" dirty="0"/>
              <a:t>Automation increased speed.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C6037212-0A04-D93A-9D3B-080550407D4C}"/>
              </a:ext>
            </a:extLst>
          </p:cNvPr>
          <p:cNvSpPr txBox="1">
            <a:spLocks/>
          </p:cNvSpPr>
          <p:nvPr/>
        </p:nvSpPr>
        <p:spPr>
          <a:xfrm>
            <a:off x="5745579" y="4413276"/>
            <a:ext cx="2448473" cy="43088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Montserrat SemiBold" pitchFamily="2" charset="0"/>
                <a:ea typeface="+mn-ea"/>
                <a:cs typeface="+mn-cs"/>
              </a:rPr>
              <a:t>Increased Competitive Pressure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92E396A6-4263-B1EE-4CF8-871A3E303F39}"/>
              </a:ext>
            </a:extLst>
          </p:cNvPr>
          <p:cNvSpPr txBox="1">
            <a:spLocks/>
          </p:cNvSpPr>
          <p:nvPr/>
        </p:nvSpPr>
        <p:spPr>
          <a:xfrm>
            <a:off x="5745580" y="4907960"/>
            <a:ext cx="2448473" cy="616964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marL="171450" marR="0" lvl="0" indent="-17145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ct val="120000"/>
              <a:buFont typeface="Montserrat" pitchFamily="2" charset="0"/>
              <a:buChar char="›"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Montserrat"/>
              </a:defRPr>
            </a:lvl1pPr>
          </a:lstStyle>
          <a:p>
            <a:pPr>
              <a:lnSpc>
                <a:spcPct val="114000"/>
              </a:lnSpc>
            </a:pPr>
            <a:r>
              <a:rPr lang="en-US" dirty="0"/>
              <a:t>New players emerged.</a:t>
            </a:r>
          </a:p>
          <a:p>
            <a:pPr>
              <a:lnSpc>
                <a:spcPct val="114000"/>
              </a:lnSpc>
            </a:pPr>
            <a:r>
              <a:rPr lang="en-US" dirty="0"/>
              <a:t>Markets transformed rapidly.</a:t>
            </a:r>
          </a:p>
          <a:p>
            <a:pPr>
              <a:lnSpc>
                <a:spcPct val="114000"/>
              </a:lnSpc>
            </a:pPr>
            <a:r>
              <a:rPr lang="en-US" dirty="0"/>
              <a:t>Innovation decided winners.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EFA2930C-DC9F-CCE3-ABA7-554439BBADDE}"/>
              </a:ext>
            </a:extLst>
          </p:cNvPr>
          <p:cNvSpPr txBox="1">
            <a:spLocks/>
          </p:cNvSpPr>
          <p:nvPr/>
        </p:nvSpPr>
        <p:spPr>
          <a:xfrm>
            <a:off x="9148911" y="4413276"/>
            <a:ext cx="2026535" cy="43088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Montserrat SemiBold" pitchFamily="2" charset="0"/>
                <a:ea typeface="+mn-ea"/>
                <a:cs typeface="+mn-cs"/>
              </a:rPr>
              <a:t>Digital Maturity as </a:t>
            </a:r>
            <a:b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Montserrat SemiBold" pitchFamily="2" charset="0"/>
                <a:ea typeface="+mn-ea"/>
                <a:cs typeface="+mn-cs"/>
              </a:rPr>
            </a:b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Montserrat SemiBold" pitchFamily="2" charset="0"/>
                <a:ea typeface="+mn-ea"/>
                <a:cs typeface="+mn-cs"/>
              </a:rPr>
              <a:t>a Value Differentiator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461EAE8-1331-B72A-3920-85945293FAD6}"/>
              </a:ext>
            </a:extLst>
          </p:cNvPr>
          <p:cNvSpPr txBox="1"/>
          <p:nvPr/>
        </p:nvSpPr>
        <p:spPr>
          <a:xfrm>
            <a:off x="9148910" y="4907960"/>
            <a:ext cx="2448473" cy="616964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marL="171450" marR="0" lvl="0" indent="-17145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ct val="120000"/>
              <a:buFont typeface="Montserrat" pitchFamily="2" charset="0"/>
              <a:buChar char="›"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Montserrat"/>
              </a:defRPr>
            </a:lvl1pPr>
          </a:lstStyle>
          <a:p>
            <a:pPr>
              <a:lnSpc>
                <a:spcPct val="114000"/>
              </a:lnSpc>
            </a:pPr>
            <a:r>
              <a:rPr lang="en-US" dirty="0"/>
              <a:t>Leaders deliver faster.</a:t>
            </a:r>
          </a:p>
          <a:p>
            <a:pPr>
              <a:lnSpc>
                <a:spcPct val="114000"/>
              </a:lnSpc>
            </a:pPr>
            <a:r>
              <a:rPr lang="en-US" dirty="0"/>
              <a:t>Value drives loyalty.</a:t>
            </a:r>
          </a:p>
          <a:p>
            <a:pPr>
              <a:lnSpc>
                <a:spcPct val="114000"/>
              </a:lnSpc>
            </a:pPr>
            <a:r>
              <a:rPr lang="en-US" dirty="0"/>
              <a:t>Digital powers growth.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6ADEE84-AF43-90E3-BE5E-D52FFFB70D07}"/>
              </a:ext>
            </a:extLst>
          </p:cNvPr>
          <p:cNvSpPr txBox="1"/>
          <p:nvPr/>
        </p:nvSpPr>
        <p:spPr>
          <a:xfrm>
            <a:off x="4043912" y="3278985"/>
            <a:ext cx="609600" cy="215444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uLnTx/>
                <a:uFillTx/>
                <a:latin typeface="Montserrat ExtraBold" pitchFamily="2" charset="0"/>
              </a:rPr>
              <a:t>2021</a:t>
            </a:r>
          </a:p>
        </p:txBody>
      </p:sp>
      <p:grpSp>
        <p:nvGrpSpPr>
          <p:cNvPr id="80" name="Group 79">
            <a:extLst>
              <a:ext uri="{FF2B5EF4-FFF2-40B4-BE49-F238E27FC236}">
                <a16:creationId xmlns:a16="http://schemas.microsoft.com/office/drawing/2014/main" id="{2A05CC3B-5407-0CAB-81B6-ECF0F8AC5578}"/>
              </a:ext>
            </a:extLst>
          </p:cNvPr>
          <p:cNvGrpSpPr/>
          <p:nvPr/>
        </p:nvGrpSpPr>
        <p:grpSpPr>
          <a:xfrm>
            <a:off x="609599" y="3465513"/>
            <a:ext cx="636361" cy="152246"/>
            <a:chOff x="609599" y="3707943"/>
            <a:chExt cx="636361" cy="152246"/>
          </a:xfrm>
        </p:grpSpPr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2A784CFA-5AC1-94DC-12F6-63BC5DB23950}"/>
                </a:ext>
              </a:extLst>
            </p:cNvPr>
            <p:cNvCxnSpPr>
              <a:cxnSpLocks/>
              <a:endCxn id="61" idx="1"/>
            </p:cNvCxnSpPr>
            <p:nvPr/>
          </p:nvCxnSpPr>
          <p:spPr>
            <a:xfrm>
              <a:off x="609599" y="3784066"/>
              <a:ext cx="636361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Isosceles Triangle 47">
              <a:extLst>
                <a:ext uri="{FF2B5EF4-FFF2-40B4-BE49-F238E27FC236}">
                  <a16:creationId xmlns:a16="http://schemas.microsoft.com/office/drawing/2014/main" id="{622819AD-2E6E-FB44-9F80-A73F4E4B22B4}"/>
                </a:ext>
              </a:extLst>
            </p:cNvPr>
            <p:cNvSpPr/>
            <p:nvPr/>
          </p:nvSpPr>
          <p:spPr>
            <a:xfrm rot="5400000">
              <a:off x="1121761" y="3735990"/>
              <a:ext cx="152246" cy="96152"/>
            </a:xfrm>
            <a:custGeom>
              <a:avLst/>
              <a:gdLst>
                <a:gd name="connsiteX0" fmla="*/ 0 w 341513"/>
                <a:gd name="connsiteY0" fmla="*/ 294408 h 294408"/>
                <a:gd name="connsiteX1" fmla="*/ 170757 w 341513"/>
                <a:gd name="connsiteY1" fmla="*/ 0 h 294408"/>
                <a:gd name="connsiteX2" fmla="*/ 341513 w 341513"/>
                <a:gd name="connsiteY2" fmla="*/ 294408 h 294408"/>
                <a:gd name="connsiteX3" fmla="*/ 0 w 341513"/>
                <a:gd name="connsiteY3" fmla="*/ 294408 h 294408"/>
                <a:gd name="connsiteX0" fmla="*/ 0 w 341513"/>
                <a:gd name="connsiteY0" fmla="*/ 294408 h 385848"/>
                <a:gd name="connsiteX1" fmla="*/ 170757 w 341513"/>
                <a:gd name="connsiteY1" fmla="*/ 0 h 385848"/>
                <a:gd name="connsiteX2" fmla="*/ 341513 w 341513"/>
                <a:gd name="connsiteY2" fmla="*/ 294408 h 385848"/>
                <a:gd name="connsiteX3" fmla="*/ 91440 w 341513"/>
                <a:gd name="connsiteY3" fmla="*/ 385848 h 385848"/>
                <a:gd name="connsiteX0" fmla="*/ 0 w 341513"/>
                <a:gd name="connsiteY0" fmla="*/ 294408 h 294408"/>
                <a:gd name="connsiteX1" fmla="*/ 170757 w 341513"/>
                <a:gd name="connsiteY1" fmla="*/ 0 h 294408"/>
                <a:gd name="connsiteX2" fmla="*/ 341513 w 341513"/>
                <a:gd name="connsiteY2" fmla="*/ 294408 h 2944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41513" h="294408">
                  <a:moveTo>
                    <a:pt x="0" y="294408"/>
                  </a:moveTo>
                  <a:lnTo>
                    <a:pt x="170757" y="0"/>
                  </a:lnTo>
                  <a:lnTo>
                    <a:pt x="341513" y="294408"/>
                  </a:lnTo>
                </a:path>
              </a:pathLst>
            </a:custGeom>
            <a:noFill/>
            <a:ln>
              <a:solidFill>
                <a:schemeClr val="accent1"/>
              </a:solidFill>
              <a:beve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id="{8AEE3AA3-ACF3-31F9-D49D-C442E9167BAD}"/>
              </a:ext>
            </a:extLst>
          </p:cNvPr>
          <p:cNvGrpSpPr/>
          <p:nvPr/>
        </p:nvGrpSpPr>
        <p:grpSpPr>
          <a:xfrm>
            <a:off x="4043912" y="3465513"/>
            <a:ext cx="636361" cy="152246"/>
            <a:chOff x="609599" y="3707943"/>
            <a:chExt cx="636361" cy="152246"/>
          </a:xfrm>
        </p:grpSpPr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8DED904C-7359-53F5-4A4B-5B98EFACD978}"/>
                </a:ext>
              </a:extLst>
            </p:cNvPr>
            <p:cNvCxnSpPr>
              <a:cxnSpLocks/>
              <a:endCxn id="83" idx="1"/>
            </p:cNvCxnSpPr>
            <p:nvPr/>
          </p:nvCxnSpPr>
          <p:spPr>
            <a:xfrm>
              <a:off x="609599" y="3784066"/>
              <a:ext cx="636361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Isosceles Triangle 47">
              <a:extLst>
                <a:ext uri="{FF2B5EF4-FFF2-40B4-BE49-F238E27FC236}">
                  <a16:creationId xmlns:a16="http://schemas.microsoft.com/office/drawing/2014/main" id="{717112BE-4E7F-65FB-F897-4898793380C4}"/>
                </a:ext>
              </a:extLst>
            </p:cNvPr>
            <p:cNvSpPr/>
            <p:nvPr/>
          </p:nvSpPr>
          <p:spPr>
            <a:xfrm rot="5400000">
              <a:off x="1121761" y="3735990"/>
              <a:ext cx="152246" cy="96152"/>
            </a:xfrm>
            <a:custGeom>
              <a:avLst/>
              <a:gdLst>
                <a:gd name="connsiteX0" fmla="*/ 0 w 341513"/>
                <a:gd name="connsiteY0" fmla="*/ 294408 h 294408"/>
                <a:gd name="connsiteX1" fmla="*/ 170757 w 341513"/>
                <a:gd name="connsiteY1" fmla="*/ 0 h 294408"/>
                <a:gd name="connsiteX2" fmla="*/ 341513 w 341513"/>
                <a:gd name="connsiteY2" fmla="*/ 294408 h 294408"/>
                <a:gd name="connsiteX3" fmla="*/ 0 w 341513"/>
                <a:gd name="connsiteY3" fmla="*/ 294408 h 294408"/>
                <a:gd name="connsiteX0" fmla="*/ 0 w 341513"/>
                <a:gd name="connsiteY0" fmla="*/ 294408 h 385848"/>
                <a:gd name="connsiteX1" fmla="*/ 170757 w 341513"/>
                <a:gd name="connsiteY1" fmla="*/ 0 h 385848"/>
                <a:gd name="connsiteX2" fmla="*/ 341513 w 341513"/>
                <a:gd name="connsiteY2" fmla="*/ 294408 h 385848"/>
                <a:gd name="connsiteX3" fmla="*/ 91440 w 341513"/>
                <a:gd name="connsiteY3" fmla="*/ 385848 h 385848"/>
                <a:gd name="connsiteX0" fmla="*/ 0 w 341513"/>
                <a:gd name="connsiteY0" fmla="*/ 294408 h 294408"/>
                <a:gd name="connsiteX1" fmla="*/ 170757 w 341513"/>
                <a:gd name="connsiteY1" fmla="*/ 0 h 294408"/>
                <a:gd name="connsiteX2" fmla="*/ 341513 w 341513"/>
                <a:gd name="connsiteY2" fmla="*/ 294408 h 2944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41513" h="294408">
                  <a:moveTo>
                    <a:pt x="0" y="294408"/>
                  </a:moveTo>
                  <a:lnTo>
                    <a:pt x="170757" y="0"/>
                  </a:lnTo>
                  <a:lnTo>
                    <a:pt x="341513" y="294408"/>
                  </a:lnTo>
                </a:path>
              </a:pathLst>
            </a:custGeom>
            <a:noFill/>
            <a:ln>
              <a:solidFill>
                <a:schemeClr val="accent1"/>
              </a:solidFill>
              <a:beve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</p:grpSp>
      <p:grpSp>
        <p:nvGrpSpPr>
          <p:cNvPr id="84" name="Group 83">
            <a:extLst>
              <a:ext uri="{FF2B5EF4-FFF2-40B4-BE49-F238E27FC236}">
                <a16:creationId xmlns:a16="http://schemas.microsoft.com/office/drawing/2014/main" id="{D6694789-3074-ECD9-E2CE-2233E8748B87}"/>
              </a:ext>
            </a:extLst>
          </p:cNvPr>
          <p:cNvGrpSpPr/>
          <p:nvPr/>
        </p:nvGrpSpPr>
        <p:grpSpPr>
          <a:xfrm>
            <a:off x="7447246" y="3465513"/>
            <a:ext cx="636361" cy="152246"/>
            <a:chOff x="609599" y="3707943"/>
            <a:chExt cx="636361" cy="152246"/>
          </a:xfrm>
        </p:grpSpPr>
        <p:cxnSp>
          <p:nvCxnSpPr>
            <p:cNvPr id="85" name="Straight Connector 84">
              <a:extLst>
                <a:ext uri="{FF2B5EF4-FFF2-40B4-BE49-F238E27FC236}">
                  <a16:creationId xmlns:a16="http://schemas.microsoft.com/office/drawing/2014/main" id="{B0FD3EC1-2CF3-24EB-A439-0EF3FA46EB52}"/>
                </a:ext>
              </a:extLst>
            </p:cNvPr>
            <p:cNvCxnSpPr>
              <a:cxnSpLocks/>
              <a:endCxn id="86" idx="1"/>
            </p:cNvCxnSpPr>
            <p:nvPr/>
          </p:nvCxnSpPr>
          <p:spPr>
            <a:xfrm>
              <a:off x="609599" y="3784066"/>
              <a:ext cx="636361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6" name="Isosceles Triangle 47">
              <a:extLst>
                <a:ext uri="{FF2B5EF4-FFF2-40B4-BE49-F238E27FC236}">
                  <a16:creationId xmlns:a16="http://schemas.microsoft.com/office/drawing/2014/main" id="{BBC65284-94E3-9155-FD91-6284A32D232C}"/>
                </a:ext>
              </a:extLst>
            </p:cNvPr>
            <p:cNvSpPr/>
            <p:nvPr/>
          </p:nvSpPr>
          <p:spPr>
            <a:xfrm rot="5400000">
              <a:off x="1121761" y="3735990"/>
              <a:ext cx="152246" cy="96152"/>
            </a:xfrm>
            <a:custGeom>
              <a:avLst/>
              <a:gdLst>
                <a:gd name="connsiteX0" fmla="*/ 0 w 341513"/>
                <a:gd name="connsiteY0" fmla="*/ 294408 h 294408"/>
                <a:gd name="connsiteX1" fmla="*/ 170757 w 341513"/>
                <a:gd name="connsiteY1" fmla="*/ 0 h 294408"/>
                <a:gd name="connsiteX2" fmla="*/ 341513 w 341513"/>
                <a:gd name="connsiteY2" fmla="*/ 294408 h 294408"/>
                <a:gd name="connsiteX3" fmla="*/ 0 w 341513"/>
                <a:gd name="connsiteY3" fmla="*/ 294408 h 294408"/>
                <a:gd name="connsiteX0" fmla="*/ 0 w 341513"/>
                <a:gd name="connsiteY0" fmla="*/ 294408 h 385848"/>
                <a:gd name="connsiteX1" fmla="*/ 170757 w 341513"/>
                <a:gd name="connsiteY1" fmla="*/ 0 h 385848"/>
                <a:gd name="connsiteX2" fmla="*/ 341513 w 341513"/>
                <a:gd name="connsiteY2" fmla="*/ 294408 h 385848"/>
                <a:gd name="connsiteX3" fmla="*/ 91440 w 341513"/>
                <a:gd name="connsiteY3" fmla="*/ 385848 h 385848"/>
                <a:gd name="connsiteX0" fmla="*/ 0 w 341513"/>
                <a:gd name="connsiteY0" fmla="*/ 294408 h 294408"/>
                <a:gd name="connsiteX1" fmla="*/ 170757 w 341513"/>
                <a:gd name="connsiteY1" fmla="*/ 0 h 294408"/>
                <a:gd name="connsiteX2" fmla="*/ 341513 w 341513"/>
                <a:gd name="connsiteY2" fmla="*/ 294408 h 2944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41513" h="294408">
                  <a:moveTo>
                    <a:pt x="0" y="294408"/>
                  </a:moveTo>
                  <a:lnTo>
                    <a:pt x="170757" y="0"/>
                  </a:lnTo>
                  <a:lnTo>
                    <a:pt x="341513" y="294408"/>
                  </a:lnTo>
                </a:path>
              </a:pathLst>
            </a:custGeom>
            <a:noFill/>
            <a:ln>
              <a:solidFill>
                <a:schemeClr val="accent1"/>
              </a:solidFill>
              <a:beve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</p:grpSp>
      <p:grpSp>
        <p:nvGrpSpPr>
          <p:cNvPr id="87" name="Group 86">
            <a:extLst>
              <a:ext uri="{FF2B5EF4-FFF2-40B4-BE49-F238E27FC236}">
                <a16:creationId xmlns:a16="http://schemas.microsoft.com/office/drawing/2014/main" id="{D41DE7BF-45F6-54FA-1349-9F44A65A8499}"/>
              </a:ext>
            </a:extLst>
          </p:cNvPr>
          <p:cNvGrpSpPr/>
          <p:nvPr/>
        </p:nvGrpSpPr>
        <p:grpSpPr>
          <a:xfrm>
            <a:off x="2342245" y="4177466"/>
            <a:ext cx="636361" cy="152246"/>
            <a:chOff x="609599" y="3707943"/>
            <a:chExt cx="636361" cy="152246"/>
          </a:xfrm>
        </p:grpSpPr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4BE6A3A1-D890-BCAD-4FA6-00D1695B86DD}"/>
                </a:ext>
              </a:extLst>
            </p:cNvPr>
            <p:cNvCxnSpPr>
              <a:cxnSpLocks/>
              <a:endCxn id="89" idx="1"/>
            </p:cNvCxnSpPr>
            <p:nvPr/>
          </p:nvCxnSpPr>
          <p:spPr>
            <a:xfrm>
              <a:off x="609599" y="3784066"/>
              <a:ext cx="636361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Isosceles Triangle 47">
              <a:extLst>
                <a:ext uri="{FF2B5EF4-FFF2-40B4-BE49-F238E27FC236}">
                  <a16:creationId xmlns:a16="http://schemas.microsoft.com/office/drawing/2014/main" id="{C5BDA203-9521-2B97-15A0-B197B26E7243}"/>
                </a:ext>
              </a:extLst>
            </p:cNvPr>
            <p:cNvSpPr/>
            <p:nvPr/>
          </p:nvSpPr>
          <p:spPr>
            <a:xfrm rot="5400000">
              <a:off x="1121761" y="3735990"/>
              <a:ext cx="152246" cy="96152"/>
            </a:xfrm>
            <a:custGeom>
              <a:avLst/>
              <a:gdLst>
                <a:gd name="connsiteX0" fmla="*/ 0 w 341513"/>
                <a:gd name="connsiteY0" fmla="*/ 294408 h 294408"/>
                <a:gd name="connsiteX1" fmla="*/ 170757 w 341513"/>
                <a:gd name="connsiteY1" fmla="*/ 0 h 294408"/>
                <a:gd name="connsiteX2" fmla="*/ 341513 w 341513"/>
                <a:gd name="connsiteY2" fmla="*/ 294408 h 294408"/>
                <a:gd name="connsiteX3" fmla="*/ 0 w 341513"/>
                <a:gd name="connsiteY3" fmla="*/ 294408 h 294408"/>
                <a:gd name="connsiteX0" fmla="*/ 0 w 341513"/>
                <a:gd name="connsiteY0" fmla="*/ 294408 h 385848"/>
                <a:gd name="connsiteX1" fmla="*/ 170757 w 341513"/>
                <a:gd name="connsiteY1" fmla="*/ 0 h 385848"/>
                <a:gd name="connsiteX2" fmla="*/ 341513 w 341513"/>
                <a:gd name="connsiteY2" fmla="*/ 294408 h 385848"/>
                <a:gd name="connsiteX3" fmla="*/ 91440 w 341513"/>
                <a:gd name="connsiteY3" fmla="*/ 385848 h 385848"/>
                <a:gd name="connsiteX0" fmla="*/ 0 w 341513"/>
                <a:gd name="connsiteY0" fmla="*/ 294408 h 294408"/>
                <a:gd name="connsiteX1" fmla="*/ 170757 w 341513"/>
                <a:gd name="connsiteY1" fmla="*/ 0 h 294408"/>
                <a:gd name="connsiteX2" fmla="*/ 341513 w 341513"/>
                <a:gd name="connsiteY2" fmla="*/ 294408 h 2944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41513" h="294408">
                  <a:moveTo>
                    <a:pt x="0" y="294408"/>
                  </a:moveTo>
                  <a:lnTo>
                    <a:pt x="170757" y="0"/>
                  </a:lnTo>
                  <a:lnTo>
                    <a:pt x="341513" y="294408"/>
                  </a:lnTo>
                </a:path>
              </a:pathLst>
            </a:custGeom>
            <a:noFill/>
            <a:ln>
              <a:solidFill>
                <a:schemeClr val="accent1"/>
              </a:solidFill>
              <a:beve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</p:grpSp>
      <p:grpSp>
        <p:nvGrpSpPr>
          <p:cNvPr id="90" name="Group 89">
            <a:extLst>
              <a:ext uri="{FF2B5EF4-FFF2-40B4-BE49-F238E27FC236}">
                <a16:creationId xmlns:a16="http://schemas.microsoft.com/office/drawing/2014/main" id="{9AF8C410-44BF-7999-3112-ADC7E0526CDD}"/>
              </a:ext>
            </a:extLst>
          </p:cNvPr>
          <p:cNvGrpSpPr/>
          <p:nvPr/>
        </p:nvGrpSpPr>
        <p:grpSpPr>
          <a:xfrm>
            <a:off x="5745579" y="4177466"/>
            <a:ext cx="636361" cy="152246"/>
            <a:chOff x="609599" y="3707943"/>
            <a:chExt cx="636361" cy="152246"/>
          </a:xfrm>
        </p:grpSpPr>
        <p:cxnSp>
          <p:nvCxnSpPr>
            <p:cNvPr id="91" name="Straight Connector 90">
              <a:extLst>
                <a:ext uri="{FF2B5EF4-FFF2-40B4-BE49-F238E27FC236}">
                  <a16:creationId xmlns:a16="http://schemas.microsoft.com/office/drawing/2014/main" id="{DF1E9925-EFD2-1DB7-0EBA-884C74004340}"/>
                </a:ext>
              </a:extLst>
            </p:cNvPr>
            <p:cNvCxnSpPr>
              <a:cxnSpLocks/>
              <a:endCxn id="92" idx="1"/>
            </p:cNvCxnSpPr>
            <p:nvPr/>
          </p:nvCxnSpPr>
          <p:spPr>
            <a:xfrm>
              <a:off x="609599" y="3784066"/>
              <a:ext cx="636361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2" name="Isosceles Triangle 47">
              <a:extLst>
                <a:ext uri="{FF2B5EF4-FFF2-40B4-BE49-F238E27FC236}">
                  <a16:creationId xmlns:a16="http://schemas.microsoft.com/office/drawing/2014/main" id="{389FFB79-96A2-13DA-1FB0-C01AC45AB441}"/>
                </a:ext>
              </a:extLst>
            </p:cNvPr>
            <p:cNvSpPr/>
            <p:nvPr/>
          </p:nvSpPr>
          <p:spPr>
            <a:xfrm rot="5400000">
              <a:off x="1121761" y="3735990"/>
              <a:ext cx="152246" cy="96152"/>
            </a:xfrm>
            <a:custGeom>
              <a:avLst/>
              <a:gdLst>
                <a:gd name="connsiteX0" fmla="*/ 0 w 341513"/>
                <a:gd name="connsiteY0" fmla="*/ 294408 h 294408"/>
                <a:gd name="connsiteX1" fmla="*/ 170757 w 341513"/>
                <a:gd name="connsiteY1" fmla="*/ 0 h 294408"/>
                <a:gd name="connsiteX2" fmla="*/ 341513 w 341513"/>
                <a:gd name="connsiteY2" fmla="*/ 294408 h 294408"/>
                <a:gd name="connsiteX3" fmla="*/ 0 w 341513"/>
                <a:gd name="connsiteY3" fmla="*/ 294408 h 294408"/>
                <a:gd name="connsiteX0" fmla="*/ 0 w 341513"/>
                <a:gd name="connsiteY0" fmla="*/ 294408 h 385848"/>
                <a:gd name="connsiteX1" fmla="*/ 170757 w 341513"/>
                <a:gd name="connsiteY1" fmla="*/ 0 h 385848"/>
                <a:gd name="connsiteX2" fmla="*/ 341513 w 341513"/>
                <a:gd name="connsiteY2" fmla="*/ 294408 h 385848"/>
                <a:gd name="connsiteX3" fmla="*/ 91440 w 341513"/>
                <a:gd name="connsiteY3" fmla="*/ 385848 h 385848"/>
                <a:gd name="connsiteX0" fmla="*/ 0 w 341513"/>
                <a:gd name="connsiteY0" fmla="*/ 294408 h 294408"/>
                <a:gd name="connsiteX1" fmla="*/ 170757 w 341513"/>
                <a:gd name="connsiteY1" fmla="*/ 0 h 294408"/>
                <a:gd name="connsiteX2" fmla="*/ 341513 w 341513"/>
                <a:gd name="connsiteY2" fmla="*/ 294408 h 2944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41513" h="294408">
                  <a:moveTo>
                    <a:pt x="0" y="294408"/>
                  </a:moveTo>
                  <a:lnTo>
                    <a:pt x="170757" y="0"/>
                  </a:lnTo>
                  <a:lnTo>
                    <a:pt x="341513" y="294408"/>
                  </a:lnTo>
                </a:path>
              </a:pathLst>
            </a:custGeom>
            <a:noFill/>
            <a:ln>
              <a:solidFill>
                <a:schemeClr val="accent1"/>
              </a:solidFill>
              <a:beve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</p:grpSp>
      <p:grpSp>
        <p:nvGrpSpPr>
          <p:cNvPr id="93" name="Group 92">
            <a:extLst>
              <a:ext uri="{FF2B5EF4-FFF2-40B4-BE49-F238E27FC236}">
                <a16:creationId xmlns:a16="http://schemas.microsoft.com/office/drawing/2014/main" id="{FCD9ADB9-6DFC-0D67-8AE3-C44160544454}"/>
              </a:ext>
            </a:extLst>
          </p:cNvPr>
          <p:cNvGrpSpPr/>
          <p:nvPr/>
        </p:nvGrpSpPr>
        <p:grpSpPr>
          <a:xfrm>
            <a:off x="9148910" y="4177466"/>
            <a:ext cx="636361" cy="152246"/>
            <a:chOff x="609599" y="3707943"/>
            <a:chExt cx="636361" cy="152246"/>
          </a:xfrm>
        </p:grpSpPr>
        <p:cxnSp>
          <p:nvCxnSpPr>
            <p:cNvPr id="94" name="Straight Connector 93">
              <a:extLst>
                <a:ext uri="{FF2B5EF4-FFF2-40B4-BE49-F238E27FC236}">
                  <a16:creationId xmlns:a16="http://schemas.microsoft.com/office/drawing/2014/main" id="{75322402-7E07-FDCB-9869-2D9E40BB181C}"/>
                </a:ext>
              </a:extLst>
            </p:cNvPr>
            <p:cNvCxnSpPr>
              <a:cxnSpLocks/>
              <a:endCxn id="95" idx="1"/>
            </p:cNvCxnSpPr>
            <p:nvPr/>
          </p:nvCxnSpPr>
          <p:spPr>
            <a:xfrm>
              <a:off x="609599" y="3784066"/>
              <a:ext cx="636361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5" name="Isosceles Triangle 47">
              <a:extLst>
                <a:ext uri="{FF2B5EF4-FFF2-40B4-BE49-F238E27FC236}">
                  <a16:creationId xmlns:a16="http://schemas.microsoft.com/office/drawing/2014/main" id="{A0CDA70F-0558-15F9-502C-51156C30540D}"/>
                </a:ext>
              </a:extLst>
            </p:cNvPr>
            <p:cNvSpPr/>
            <p:nvPr/>
          </p:nvSpPr>
          <p:spPr>
            <a:xfrm rot="5400000">
              <a:off x="1121761" y="3735990"/>
              <a:ext cx="152246" cy="96152"/>
            </a:xfrm>
            <a:custGeom>
              <a:avLst/>
              <a:gdLst>
                <a:gd name="connsiteX0" fmla="*/ 0 w 341513"/>
                <a:gd name="connsiteY0" fmla="*/ 294408 h 294408"/>
                <a:gd name="connsiteX1" fmla="*/ 170757 w 341513"/>
                <a:gd name="connsiteY1" fmla="*/ 0 h 294408"/>
                <a:gd name="connsiteX2" fmla="*/ 341513 w 341513"/>
                <a:gd name="connsiteY2" fmla="*/ 294408 h 294408"/>
                <a:gd name="connsiteX3" fmla="*/ 0 w 341513"/>
                <a:gd name="connsiteY3" fmla="*/ 294408 h 294408"/>
                <a:gd name="connsiteX0" fmla="*/ 0 w 341513"/>
                <a:gd name="connsiteY0" fmla="*/ 294408 h 385848"/>
                <a:gd name="connsiteX1" fmla="*/ 170757 w 341513"/>
                <a:gd name="connsiteY1" fmla="*/ 0 h 385848"/>
                <a:gd name="connsiteX2" fmla="*/ 341513 w 341513"/>
                <a:gd name="connsiteY2" fmla="*/ 294408 h 385848"/>
                <a:gd name="connsiteX3" fmla="*/ 91440 w 341513"/>
                <a:gd name="connsiteY3" fmla="*/ 385848 h 385848"/>
                <a:gd name="connsiteX0" fmla="*/ 0 w 341513"/>
                <a:gd name="connsiteY0" fmla="*/ 294408 h 294408"/>
                <a:gd name="connsiteX1" fmla="*/ 170757 w 341513"/>
                <a:gd name="connsiteY1" fmla="*/ 0 h 294408"/>
                <a:gd name="connsiteX2" fmla="*/ 341513 w 341513"/>
                <a:gd name="connsiteY2" fmla="*/ 294408 h 2944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41513" h="294408">
                  <a:moveTo>
                    <a:pt x="0" y="294408"/>
                  </a:moveTo>
                  <a:lnTo>
                    <a:pt x="170757" y="0"/>
                  </a:lnTo>
                  <a:lnTo>
                    <a:pt x="341513" y="294408"/>
                  </a:lnTo>
                </a:path>
              </a:pathLst>
            </a:custGeom>
            <a:noFill/>
            <a:ln>
              <a:solidFill>
                <a:schemeClr val="accent1"/>
              </a:solidFill>
              <a:beve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</p:grp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E6B3FCBE-8E95-10CA-FD63-40C40E18C949}"/>
              </a:ext>
            </a:extLst>
          </p:cNvPr>
          <p:cNvCxnSpPr>
            <a:cxnSpLocks/>
          </p:cNvCxnSpPr>
          <p:nvPr/>
        </p:nvCxnSpPr>
        <p:spPr>
          <a:xfrm>
            <a:off x="609600" y="3793307"/>
            <a:ext cx="10964845" cy="0"/>
          </a:xfrm>
          <a:prstGeom prst="line">
            <a:avLst/>
          </a:prstGeom>
          <a:ln w="25400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7" name="Rectangle: Rounded Corners 96">
            <a:extLst>
              <a:ext uri="{FF2B5EF4-FFF2-40B4-BE49-F238E27FC236}">
                <a16:creationId xmlns:a16="http://schemas.microsoft.com/office/drawing/2014/main" id="{805AB178-A0CF-3C37-6D82-E40F286C88E9}"/>
              </a:ext>
            </a:extLst>
          </p:cNvPr>
          <p:cNvSpPr/>
          <p:nvPr/>
        </p:nvSpPr>
        <p:spPr>
          <a:xfrm>
            <a:off x="604576" y="3732692"/>
            <a:ext cx="121229" cy="121229"/>
          </a:xfrm>
          <a:prstGeom prst="roundRect">
            <a:avLst>
              <a:gd name="adj" fmla="val 38666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8" name="Rectangle: Rounded Corners 97">
            <a:extLst>
              <a:ext uri="{FF2B5EF4-FFF2-40B4-BE49-F238E27FC236}">
                <a16:creationId xmlns:a16="http://schemas.microsoft.com/office/drawing/2014/main" id="{36873325-AF4C-BED9-8B29-DB7FD18CA224}"/>
              </a:ext>
            </a:extLst>
          </p:cNvPr>
          <p:cNvSpPr/>
          <p:nvPr/>
        </p:nvSpPr>
        <p:spPr>
          <a:xfrm>
            <a:off x="2331479" y="3732692"/>
            <a:ext cx="121229" cy="121229"/>
          </a:xfrm>
          <a:prstGeom prst="roundRect">
            <a:avLst>
              <a:gd name="adj" fmla="val 38666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9" name="Rectangle: Rounded Corners 98">
            <a:extLst>
              <a:ext uri="{FF2B5EF4-FFF2-40B4-BE49-F238E27FC236}">
                <a16:creationId xmlns:a16="http://schemas.microsoft.com/office/drawing/2014/main" id="{16ABE950-0834-2A47-059E-B2CD7A7262C0}"/>
              </a:ext>
            </a:extLst>
          </p:cNvPr>
          <p:cNvSpPr/>
          <p:nvPr/>
        </p:nvSpPr>
        <p:spPr>
          <a:xfrm>
            <a:off x="4043912" y="3732692"/>
            <a:ext cx="121229" cy="121229"/>
          </a:xfrm>
          <a:prstGeom prst="roundRect">
            <a:avLst>
              <a:gd name="adj" fmla="val 38666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0" name="Rectangle: Rounded Corners 99">
            <a:extLst>
              <a:ext uri="{FF2B5EF4-FFF2-40B4-BE49-F238E27FC236}">
                <a16:creationId xmlns:a16="http://schemas.microsoft.com/office/drawing/2014/main" id="{1E9CFBFD-D27A-8F7F-2E15-A0BE10E23E70}"/>
              </a:ext>
            </a:extLst>
          </p:cNvPr>
          <p:cNvSpPr/>
          <p:nvPr/>
        </p:nvSpPr>
        <p:spPr>
          <a:xfrm>
            <a:off x="5745579" y="3732692"/>
            <a:ext cx="121229" cy="121229"/>
          </a:xfrm>
          <a:prstGeom prst="roundRect">
            <a:avLst>
              <a:gd name="adj" fmla="val 38666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1" name="Rectangle: Rounded Corners 100">
            <a:extLst>
              <a:ext uri="{FF2B5EF4-FFF2-40B4-BE49-F238E27FC236}">
                <a16:creationId xmlns:a16="http://schemas.microsoft.com/office/drawing/2014/main" id="{2FADCE98-30ED-7AA5-54ED-59C1EB0EDBA5}"/>
              </a:ext>
            </a:extLst>
          </p:cNvPr>
          <p:cNvSpPr/>
          <p:nvPr/>
        </p:nvSpPr>
        <p:spPr>
          <a:xfrm>
            <a:off x="7442264" y="3732692"/>
            <a:ext cx="121229" cy="121229"/>
          </a:xfrm>
          <a:prstGeom prst="roundRect">
            <a:avLst>
              <a:gd name="adj" fmla="val 38666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2" name="Rectangle: Rounded Corners 101">
            <a:extLst>
              <a:ext uri="{FF2B5EF4-FFF2-40B4-BE49-F238E27FC236}">
                <a16:creationId xmlns:a16="http://schemas.microsoft.com/office/drawing/2014/main" id="{7B0D1E11-BC10-EB86-F60E-3668BA4197B9}"/>
              </a:ext>
            </a:extLst>
          </p:cNvPr>
          <p:cNvSpPr/>
          <p:nvPr/>
        </p:nvSpPr>
        <p:spPr>
          <a:xfrm>
            <a:off x="9148910" y="3732692"/>
            <a:ext cx="121229" cy="121229"/>
          </a:xfrm>
          <a:prstGeom prst="roundRect">
            <a:avLst>
              <a:gd name="adj" fmla="val 38666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Text Placeholder 44">
            <a:extLst>
              <a:ext uri="{FF2B5EF4-FFF2-40B4-BE49-F238E27FC236}">
                <a16:creationId xmlns:a16="http://schemas.microsoft.com/office/drawing/2014/main" id="{3617EC30-B301-44F2-A876-E9DF4F10B773}"/>
              </a:ext>
            </a:extLst>
          </p:cNvPr>
          <p:cNvSpPr txBox="1">
            <a:spLocks/>
          </p:cNvSpPr>
          <p:nvPr/>
        </p:nvSpPr>
        <p:spPr>
          <a:xfrm>
            <a:off x="1283479" y="1541977"/>
            <a:ext cx="10104814" cy="249299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14000"/>
              </a:lnSpc>
              <a:buNone/>
              <a:defRPr/>
            </a:pPr>
            <a:r>
              <a:rPr lang="en-US" sz="1800" dirty="0">
                <a:latin typeface="Montserrat SemiBold" pitchFamily="2" charset="0"/>
              </a:rPr>
              <a:t>Why digital transformation Still Matters in 2025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75170150-2263-2D53-DEA1-8D3643F2D00E}"/>
              </a:ext>
            </a:extLst>
          </p:cNvPr>
          <p:cNvGrpSpPr/>
          <p:nvPr/>
        </p:nvGrpSpPr>
        <p:grpSpPr>
          <a:xfrm>
            <a:off x="609601" y="1561908"/>
            <a:ext cx="571759" cy="209438"/>
            <a:chOff x="612215" y="3436053"/>
            <a:chExt cx="954475" cy="344047"/>
          </a:xfrm>
        </p:grpSpPr>
        <p:sp>
          <p:nvSpPr>
            <p:cNvPr id="21" name="Parallelogram 20">
              <a:extLst>
                <a:ext uri="{FF2B5EF4-FFF2-40B4-BE49-F238E27FC236}">
                  <a16:creationId xmlns:a16="http://schemas.microsoft.com/office/drawing/2014/main" id="{804CBEDE-F56D-3108-8C83-106DFCD06CC5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  <p:sp>
          <p:nvSpPr>
            <p:cNvPr id="22" name="Parallelogram 21">
              <a:extLst>
                <a:ext uri="{FF2B5EF4-FFF2-40B4-BE49-F238E27FC236}">
                  <a16:creationId xmlns:a16="http://schemas.microsoft.com/office/drawing/2014/main" id="{F0824DA5-5AAE-A65C-5D6E-FD134581C69F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  <p:sp>
          <p:nvSpPr>
            <p:cNvPr id="23" name="Parallelogram 22">
              <a:extLst>
                <a:ext uri="{FF2B5EF4-FFF2-40B4-BE49-F238E27FC236}">
                  <a16:creationId xmlns:a16="http://schemas.microsoft.com/office/drawing/2014/main" id="{E3C6DF62-2AD9-7A5A-E445-45DC1025E9FF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2906137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ustom 35">
      <a:dk1>
        <a:sysClr val="windowText" lastClr="000000"/>
      </a:dk1>
      <a:lt1>
        <a:sysClr val="window" lastClr="FFFFFF"/>
      </a:lt1>
      <a:dk2>
        <a:srgbClr val="002546"/>
      </a:dk2>
      <a:lt2>
        <a:srgbClr val="E8E8E8"/>
      </a:lt2>
      <a:accent1>
        <a:srgbClr val="6978CF"/>
      </a:accent1>
      <a:accent2>
        <a:srgbClr val="C9D8E4"/>
      </a:accent2>
      <a:accent3>
        <a:srgbClr val="FFFFFF"/>
      </a:accent3>
      <a:accent4>
        <a:srgbClr val="4E64EA"/>
      </a:accent4>
      <a:accent5>
        <a:srgbClr val="F8F9FE"/>
      </a:accent5>
      <a:accent6>
        <a:srgbClr val="4EA72E"/>
      </a:accent6>
      <a:hlink>
        <a:srgbClr val="467886"/>
      </a:hlink>
      <a:folHlink>
        <a:srgbClr val="96607D"/>
      </a:folHlink>
    </a:clrScheme>
    <a:fontScheme name="Custom 7">
      <a:majorFont>
        <a:latin typeface="Montserrat Black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8722</TotalTime>
  <Words>141</Words>
  <Application>Microsoft Office PowerPoint</Application>
  <PresentationFormat>Widescreen</PresentationFormat>
  <Paragraphs>37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Arial</vt:lpstr>
      <vt:lpstr>Montserrat</vt:lpstr>
      <vt:lpstr>Montserrat Black</vt:lpstr>
      <vt:lpstr>Montserrat ExtraBold</vt:lpstr>
      <vt:lpstr>Montserrat SemiBold</vt:lpstr>
      <vt:lpstr>1_Office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SlideStart Template</dc:title>
  <dc:subject/>
  <dc:creator>Analyst Academy LLC</dc:creator>
  <cp:keywords/>
  <dc:description/>
  <cp:lastModifiedBy>Diam Cabatay</cp:lastModifiedBy>
  <cp:revision>77</cp:revision>
  <dcterms:created xsi:type="dcterms:W3CDTF">2025-04-10T11:11:23Z</dcterms:created>
  <dcterms:modified xsi:type="dcterms:W3CDTF">2025-10-16T06:29:13Z</dcterms:modified>
  <cp:category/>
</cp:coreProperties>
</file>