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4" r:id="rId6"/>
    <p:sldId id="265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எல்லாவற்றிலும்</a:t>
            </a:r>
            <a:r>
              <a:rPr lang="ta-IN" dirty="0"/>
              <a:t> </a:t>
            </a:r>
            <a:r>
              <a:rPr lang="ta-IN" dirty="0" err="1"/>
              <a:t>எல்லாமுமாக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ஸ்தோத்திரமே</a:t>
            </a:r>
            <a:r>
              <a:rPr lang="ta-IN" dirty="0"/>
              <a:t> </a:t>
            </a:r>
            <a:r>
              <a:rPr lang="ta-IN" dirty="0" err="1"/>
              <a:t>ஸ்தோத்திரமே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தகப்பனாக</a:t>
            </a:r>
            <a:r>
              <a:rPr lang="ta-IN" dirty="0"/>
              <a:t> </a:t>
            </a:r>
            <a:r>
              <a:rPr lang="ta-IN" dirty="0" err="1"/>
              <a:t>இதுவரையும்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அரண்டவேளை</a:t>
            </a:r>
            <a:r>
              <a:rPr lang="ta-IN" dirty="0"/>
              <a:t> </a:t>
            </a:r>
            <a:r>
              <a:rPr lang="ta-IN" dirty="0" err="1"/>
              <a:t>அன்னையைப்போல்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தனிமையிலே</a:t>
            </a:r>
            <a:r>
              <a:rPr lang="ta-IN" dirty="0"/>
              <a:t> </a:t>
            </a:r>
            <a:r>
              <a:rPr lang="ta-IN" dirty="0" err="1"/>
              <a:t>நண்பனைப்போல்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 err="1"/>
              <a:t>குயவனாக</a:t>
            </a:r>
            <a:r>
              <a:rPr lang="ta-IN" dirty="0"/>
              <a:t> </a:t>
            </a:r>
            <a:r>
              <a:rPr lang="ta-IN" dirty="0" err="1"/>
              <a:t>வனைந்திட்டீரே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எல்லாவற்றிலும்</a:t>
            </a:r>
            <a:r>
              <a:rPr lang="ta-IN" dirty="0"/>
              <a:t> </a:t>
            </a:r>
            <a:r>
              <a:rPr lang="ta-IN" dirty="0" err="1"/>
              <a:t>எல்லாமுமாக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ஸ்தோத்திரமே</a:t>
            </a:r>
            <a:r>
              <a:rPr lang="ta-IN" dirty="0"/>
              <a:t> </a:t>
            </a:r>
            <a:r>
              <a:rPr lang="ta-IN" dirty="0" err="1"/>
              <a:t>ஸ்தோத்திரமே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தகப்பனாக</a:t>
            </a:r>
            <a:r>
              <a:rPr lang="ta-IN" dirty="0"/>
              <a:t> </a:t>
            </a:r>
            <a:r>
              <a:rPr lang="ta-IN" dirty="0" err="1"/>
              <a:t>இதுவரையும்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அரண்டவேளை</a:t>
            </a:r>
            <a:r>
              <a:rPr lang="ta-IN" dirty="0"/>
              <a:t> </a:t>
            </a:r>
            <a:r>
              <a:rPr lang="ta-IN" dirty="0" err="1"/>
              <a:t>அன்னையைப்போல்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தனிமையிலே</a:t>
            </a:r>
            <a:r>
              <a:rPr lang="ta-IN" dirty="0"/>
              <a:t> </a:t>
            </a:r>
            <a:r>
              <a:rPr lang="ta-IN" dirty="0" err="1"/>
              <a:t>நண்பனைப்போல்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 err="1"/>
              <a:t>குயவனாக</a:t>
            </a:r>
            <a:r>
              <a:rPr lang="ta-IN" dirty="0"/>
              <a:t> </a:t>
            </a:r>
            <a:r>
              <a:rPr lang="ta-IN" dirty="0" err="1"/>
              <a:t>வனைந்திட்டீரே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எல்லாவற்றிலும்</a:t>
            </a:r>
            <a:r>
              <a:rPr lang="ta-IN" dirty="0"/>
              <a:t> </a:t>
            </a:r>
            <a:r>
              <a:rPr lang="ta-IN" dirty="0" err="1"/>
              <a:t>எல்லாமுமாக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ஸ்தோத்திரமே</a:t>
            </a:r>
            <a:r>
              <a:rPr lang="ta-IN" dirty="0"/>
              <a:t> </a:t>
            </a:r>
            <a:r>
              <a:rPr lang="ta-IN" dirty="0" err="1"/>
              <a:t>ஸ்தோத்திரமே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தகப்பனாக</a:t>
            </a:r>
            <a:r>
              <a:rPr lang="ta-IN" dirty="0"/>
              <a:t> </a:t>
            </a:r>
            <a:r>
              <a:rPr lang="ta-IN" dirty="0" err="1"/>
              <a:t>இதுவரையும்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அரண்டவேளை</a:t>
            </a:r>
            <a:r>
              <a:rPr lang="ta-IN" dirty="0"/>
              <a:t> </a:t>
            </a:r>
            <a:r>
              <a:rPr lang="ta-IN" dirty="0" err="1"/>
              <a:t>அன்னையைப்போல்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தனிமையிலே</a:t>
            </a:r>
            <a:r>
              <a:rPr lang="ta-IN" dirty="0"/>
              <a:t> </a:t>
            </a:r>
            <a:r>
              <a:rPr lang="ta-IN" dirty="0" err="1"/>
              <a:t>நண்பனைப்போல்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 err="1"/>
              <a:t>குயவனாக</a:t>
            </a:r>
            <a:r>
              <a:rPr lang="ta-IN" dirty="0"/>
              <a:t> </a:t>
            </a:r>
            <a:r>
              <a:rPr lang="ta-IN" dirty="0" err="1"/>
              <a:t>வனைந்திட்டீரே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எல்லாவற்றிலும்</a:t>
            </a:r>
            <a:r>
              <a:rPr lang="ta-IN" dirty="0"/>
              <a:t> </a:t>
            </a:r>
            <a:r>
              <a:rPr lang="ta-IN" dirty="0" err="1"/>
              <a:t>எல்லாமுமாக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ஸ்தோத்திரமே</a:t>
            </a:r>
            <a:r>
              <a:rPr lang="ta-IN" dirty="0"/>
              <a:t> </a:t>
            </a:r>
            <a:r>
              <a:rPr lang="ta-IN" dirty="0" err="1"/>
              <a:t>ஸ்தோத்திரமே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தகப்பனாக</a:t>
            </a:r>
            <a:r>
              <a:rPr lang="ta-IN" dirty="0"/>
              <a:t> </a:t>
            </a:r>
            <a:r>
              <a:rPr lang="ta-IN" dirty="0" err="1"/>
              <a:t>இதுவரையும்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அரண்டவேளை</a:t>
            </a:r>
            <a:r>
              <a:rPr lang="ta-IN" dirty="0"/>
              <a:t> </a:t>
            </a:r>
            <a:r>
              <a:rPr lang="ta-IN" dirty="0" err="1"/>
              <a:t>அன்னையைப்போல்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தனிமையிலே</a:t>
            </a:r>
            <a:r>
              <a:rPr lang="ta-IN" dirty="0"/>
              <a:t> </a:t>
            </a:r>
            <a:r>
              <a:rPr lang="ta-IN" dirty="0" err="1"/>
              <a:t>நண்பனைப்போல்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 err="1"/>
              <a:t>குயவனாக</a:t>
            </a:r>
            <a:r>
              <a:rPr lang="ta-IN" dirty="0"/>
              <a:t> </a:t>
            </a:r>
            <a:r>
              <a:rPr lang="ta-IN" dirty="0" err="1"/>
              <a:t>வனைந்திட்டீரே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எல்லாவற்றிலும்</a:t>
            </a:r>
            <a:r>
              <a:rPr lang="ta-IN" dirty="0"/>
              <a:t> </a:t>
            </a:r>
            <a:r>
              <a:rPr lang="ta-IN" dirty="0" err="1"/>
              <a:t>எல்லாமுமாக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ஸ்தோத்திரமே</a:t>
            </a:r>
            <a:r>
              <a:rPr lang="ta-IN" dirty="0"/>
              <a:t> </a:t>
            </a:r>
            <a:r>
              <a:rPr lang="ta-IN" dirty="0" err="1"/>
              <a:t>ஸ்தோத்திரமே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தகப்பனாக</a:t>
            </a:r>
            <a:r>
              <a:rPr lang="ta-IN" dirty="0"/>
              <a:t> </a:t>
            </a:r>
            <a:r>
              <a:rPr lang="ta-IN" dirty="0" err="1"/>
              <a:t>இதுவரையும்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அரண்டவேளை</a:t>
            </a:r>
            <a:r>
              <a:rPr lang="ta-IN" dirty="0"/>
              <a:t> </a:t>
            </a:r>
            <a:r>
              <a:rPr lang="ta-IN" dirty="0" err="1"/>
              <a:t>அன்னையைப்போல்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தனிமையிலே</a:t>
            </a:r>
            <a:r>
              <a:rPr lang="ta-IN" dirty="0"/>
              <a:t> </a:t>
            </a:r>
            <a:r>
              <a:rPr lang="ta-IN" dirty="0" err="1"/>
              <a:t>நண்பனைப்போல்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 err="1"/>
              <a:t>குயவனாக</a:t>
            </a:r>
            <a:r>
              <a:rPr lang="ta-IN" dirty="0"/>
              <a:t> </a:t>
            </a:r>
            <a:r>
              <a:rPr lang="ta-IN" dirty="0" err="1"/>
              <a:t>வனைந்திட்டீரே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F962E-EF5C-A6A5-9513-51EC846E5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E4379F-AB89-BA98-D9A0-EC42843A50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16CAFD-24DE-138D-D779-5B3B9C275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எல்லாவற்றிலும்</a:t>
            </a:r>
            <a:r>
              <a:rPr lang="ta-IN" dirty="0"/>
              <a:t> </a:t>
            </a:r>
            <a:r>
              <a:rPr lang="ta-IN" dirty="0" err="1"/>
              <a:t>எல்லாமுமாக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ஸ்தோத்திரமே</a:t>
            </a:r>
            <a:r>
              <a:rPr lang="ta-IN" dirty="0"/>
              <a:t> </a:t>
            </a:r>
            <a:r>
              <a:rPr lang="ta-IN" dirty="0" err="1"/>
              <a:t>ஸ்தோத்திரமே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தகப்பனாக</a:t>
            </a:r>
            <a:r>
              <a:rPr lang="ta-IN" dirty="0"/>
              <a:t> </a:t>
            </a:r>
            <a:r>
              <a:rPr lang="ta-IN" dirty="0" err="1"/>
              <a:t>இதுவரையும்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அரண்டவேளை</a:t>
            </a:r>
            <a:r>
              <a:rPr lang="ta-IN" dirty="0"/>
              <a:t> </a:t>
            </a:r>
            <a:r>
              <a:rPr lang="ta-IN" dirty="0" err="1"/>
              <a:t>அன்னையைப்போல்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தனிமையிலே</a:t>
            </a:r>
            <a:r>
              <a:rPr lang="ta-IN" dirty="0"/>
              <a:t> </a:t>
            </a:r>
            <a:r>
              <a:rPr lang="ta-IN" dirty="0" err="1"/>
              <a:t>நண்பனைப்போல்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 err="1"/>
              <a:t>குயவனாக</a:t>
            </a:r>
            <a:r>
              <a:rPr lang="ta-IN" dirty="0"/>
              <a:t> </a:t>
            </a:r>
            <a:r>
              <a:rPr lang="ta-IN" dirty="0" err="1"/>
              <a:t>வனைந்திட்டீரே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4801FC-6990-428F-5C8C-A4C4588040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7031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8421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A61A4D-2073-FC24-8E5D-1EEA709742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C765A1A8-D537-C0A8-D734-0E22677F0A1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1218772-2E36-81F9-EBB3-6EB33143E13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A13DB0F-BCB5-871A-FCB8-EF265BFCB4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336A2F3-56AD-6A61-BE8D-E87B02B8FD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44F9200-F383-BD0D-8A7B-7BEC754DD7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BB992-95C5-4142-0526-919567049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863E406-A32D-B75A-BF54-5D025034A0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82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7AD0986-FF8F-AD62-FC80-C314D659F6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E7534-E5A2-547B-9D20-C61C597A8F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</TotalTime>
  <Words>187</Words>
  <Application>Microsoft Office PowerPoint</Application>
  <PresentationFormat>On-screen Show (4:3)</PresentationFormat>
  <Paragraphs>43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2026-09-30T01:20:41Z</dcterms:modified>
</cp:coreProperties>
</file>