
<file path=[Content_Types].xml><?xml version="1.0" encoding="utf-8"?>
<Types xmlns="http://schemas.openxmlformats.org/package/2006/content-types">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8288000" cy="10287000"/>
  <p:notesSz cx="6858000" cy="9144000"/>
  <p:embeddedFontLst>
    <p:embeddedFont>
      <p:font typeface="Saira Heavy" charset="1" panose="00000A00000000000000"/>
      <p:regular r:id="rId25"/>
    </p:embeddedFont>
    <p:embeddedFont>
      <p:font typeface="Dekko" charset="1" panose="00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6.jpe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27.jpeg" Type="http://schemas.openxmlformats.org/officeDocument/2006/relationships/image"/><Relationship Id="rId7" Target="../media/image9.png" Type="http://schemas.openxmlformats.org/officeDocument/2006/relationships/image"/><Relationship Id="rId8" Target="../media/image10.svg" Type="http://schemas.openxmlformats.org/officeDocument/2006/relationships/image"/><Relationship Id="rId9" Target="../media/image28.gif"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29.gif" Type="http://schemas.openxmlformats.org/officeDocument/2006/relationships/image"/><Relationship Id="rId7" Target="../media/image13.png" Type="http://schemas.openxmlformats.org/officeDocument/2006/relationships/image"/><Relationship Id="rId8" Target="../media/image14.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3.png" Type="http://schemas.openxmlformats.org/officeDocument/2006/relationships/image"/><Relationship Id="rId9" Target="../media/image1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0.gif" Type="http://schemas.openxmlformats.org/officeDocument/2006/relationships/image"/><Relationship Id="rId2" Target="../media/image17.png" Type="http://schemas.openxmlformats.org/officeDocument/2006/relationships/image"/><Relationship Id="rId3" Target="../media/image18.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png" Type="http://schemas.openxmlformats.org/officeDocument/2006/relationships/image"/><Relationship Id="rId7" Target="../media/image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1.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5.svg" Type="http://schemas.openxmlformats.org/officeDocument/2006/relationships/image"/><Relationship Id="rId11" Target="../media/image28.gif"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6.jpeg" Type="http://schemas.openxmlformats.org/officeDocument/2006/relationships/image"/><Relationship Id="rId5" Target="../media/image3.png" Type="http://schemas.openxmlformats.org/officeDocument/2006/relationships/image"/><Relationship Id="rId6" Target="../media/image4.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34.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svg" Type="http://schemas.openxmlformats.org/officeDocument/2006/relationships/image"/><Relationship Id="rId4" Target="../media/image9.png" Type="http://schemas.openxmlformats.org/officeDocument/2006/relationships/image"/><Relationship Id="rId5" Target="../media/image10.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3.png" Type="http://schemas.openxmlformats.org/officeDocument/2006/relationships/image"/><Relationship Id="rId13" Target="../media/image14.svg" Type="http://schemas.openxmlformats.org/officeDocument/2006/relationships/image"/><Relationship Id="rId14" Target="../media/image15.png" Type="http://schemas.openxmlformats.org/officeDocument/2006/relationships/image"/><Relationship Id="rId15" Target="../media/image16.svg" Type="http://schemas.openxmlformats.org/officeDocument/2006/relationships/image"/><Relationship Id="rId16" Target="../media/image17.png" Type="http://schemas.openxmlformats.org/officeDocument/2006/relationships/image"/><Relationship Id="rId17" Target="../media/image18.svg" Type="http://schemas.openxmlformats.org/officeDocument/2006/relationships/image"/><Relationship Id="rId18" Target="../media/image1.png" Type="http://schemas.openxmlformats.org/officeDocument/2006/relationships/image"/><Relationship Id="rId19" Target="../media/image2.svg" Type="http://schemas.openxmlformats.org/officeDocument/2006/relationships/image"/><Relationship Id="rId2" Target="../media/image3.png" Type="http://schemas.openxmlformats.org/officeDocument/2006/relationships/image"/><Relationship Id="rId3" Target="../media/image4.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23.gif"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4.jpeg" Type="http://schemas.openxmlformats.org/officeDocument/2006/relationships/image"/><Relationship Id="rId5" Target="../media/image21.png" Type="http://schemas.openxmlformats.org/officeDocument/2006/relationships/image"/><Relationship Id="rId6" Target="../media/image22.sv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21.png" Type="http://schemas.openxmlformats.org/officeDocument/2006/relationships/image"/><Relationship Id="rId5" Target="../media/image2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25.jpeg" Type="http://schemas.openxmlformats.org/officeDocument/2006/relationships/image"/><Relationship Id="rId9" Target="../media/image23.gif"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9.png" Type="http://schemas.openxmlformats.org/officeDocument/2006/relationships/image"/><Relationship Id="rId7" Target="../media/image10.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4757101">
            <a:off x="942828" y="9297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63599">
            <a:off x="17497278" y="465016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1879777" y="1028700"/>
            <a:ext cx="10485090" cy="10561904"/>
          </a:xfrm>
          <a:custGeom>
            <a:avLst/>
            <a:gdLst/>
            <a:ahLst/>
            <a:cxnLst/>
            <a:rect r="r" b="b" t="t" l="l"/>
            <a:pathLst>
              <a:path h="10561904" w="10485090">
                <a:moveTo>
                  <a:pt x="0" y="0"/>
                </a:moveTo>
                <a:lnTo>
                  <a:pt x="10485090" y="0"/>
                </a:lnTo>
                <a:lnTo>
                  <a:pt x="10485090" y="10561904"/>
                </a:lnTo>
                <a:lnTo>
                  <a:pt x="0" y="1056190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8271022" y="1238250"/>
            <a:ext cx="8790774" cy="6542935"/>
            <a:chOff x="0" y="0"/>
            <a:chExt cx="2880501" cy="2143945"/>
          </a:xfrm>
        </p:grpSpPr>
        <p:sp>
          <p:nvSpPr>
            <p:cNvPr name="Freeform 12" id="12"/>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0025EF"/>
            </a:solidFill>
          </p:spPr>
        </p:sp>
      </p:grpSp>
      <p:grpSp>
        <p:nvGrpSpPr>
          <p:cNvPr name="Group 13" id="13"/>
          <p:cNvGrpSpPr/>
          <p:nvPr/>
        </p:nvGrpSpPr>
        <p:grpSpPr>
          <a:xfrm rot="0">
            <a:off x="8468526" y="1028700"/>
            <a:ext cx="8790774" cy="6542935"/>
            <a:chOff x="0" y="0"/>
            <a:chExt cx="2880501" cy="2143945"/>
          </a:xfrm>
        </p:grpSpPr>
        <p:sp>
          <p:nvSpPr>
            <p:cNvPr name="Freeform 14" id="14"/>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FFFFFF"/>
            </a:solidFill>
          </p:spPr>
        </p:sp>
      </p:grpSp>
      <p:grpSp>
        <p:nvGrpSpPr>
          <p:cNvPr name="Group 15" id="15"/>
          <p:cNvGrpSpPr/>
          <p:nvPr/>
        </p:nvGrpSpPr>
        <p:grpSpPr>
          <a:xfrm rot="0">
            <a:off x="9460697" y="1791013"/>
            <a:ext cx="7031673" cy="5018309"/>
            <a:chOff x="0" y="0"/>
            <a:chExt cx="9375564" cy="6691078"/>
          </a:xfrm>
        </p:grpSpPr>
        <p:sp>
          <p:nvSpPr>
            <p:cNvPr name="TextBox 16" id="16"/>
            <p:cNvSpPr txBox="true"/>
            <p:nvPr/>
          </p:nvSpPr>
          <p:spPr>
            <a:xfrm rot="0">
              <a:off x="0" y="-1723510"/>
              <a:ext cx="9375564" cy="8500017"/>
            </a:xfrm>
            <a:prstGeom prst="rect">
              <a:avLst/>
            </a:prstGeom>
          </p:spPr>
          <p:txBody>
            <a:bodyPr anchor="t" rtlCol="false" tIns="0" lIns="0" bIns="0" rIns="0">
              <a:spAutoFit/>
            </a:bodyPr>
            <a:lstStyle/>
            <a:p>
              <a:pPr algn="l" marL="0" indent="0" lvl="0">
                <a:lnSpc>
                  <a:spcPts val="8685"/>
                </a:lnSpc>
              </a:pPr>
            </a:p>
            <a:p>
              <a:pPr algn="l" marL="0" indent="0" lvl="0">
                <a:lnSpc>
                  <a:spcPts val="8685"/>
                </a:lnSpc>
              </a:pPr>
              <a:r>
                <a:rPr lang="en-US" b="true" sz="7754" spc="511" u="none">
                  <a:solidFill>
                    <a:srgbClr val="0025EF"/>
                  </a:solidFill>
                  <a:latin typeface="Saira Heavy"/>
                  <a:ea typeface="Saira Heavy"/>
                  <a:cs typeface="Saira Heavy"/>
                  <a:sym typeface="Saira Heavy"/>
                </a:rPr>
                <a:t>TRẺ EM THÔNG MINH!</a:t>
              </a:r>
            </a:p>
            <a:p>
              <a:pPr algn="l" marL="0" indent="0" lvl="0">
                <a:lnSpc>
                  <a:spcPts val="8685"/>
                </a:lnSpc>
              </a:pPr>
            </a:p>
            <a:p>
              <a:pPr algn="l" marL="0" indent="0" lvl="0">
                <a:lnSpc>
                  <a:spcPts val="8685"/>
                </a:lnSpc>
              </a:pPr>
            </a:p>
          </p:txBody>
        </p:sp>
        <p:sp>
          <p:nvSpPr>
            <p:cNvPr name="TextBox 17" id="17"/>
            <p:cNvSpPr txBox="true"/>
            <p:nvPr/>
          </p:nvSpPr>
          <p:spPr>
            <a:xfrm rot="0">
              <a:off x="0" y="5190151"/>
              <a:ext cx="9375564" cy="1522864"/>
            </a:xfrm>
            <a:prstGeom prst="rect">
              <a:avLst/>
            </a:prstGeom>
          </p:spPr>
          <p:txBody>
            <a:bodyPr anchor="t" rtlCol="false" tIns="0" lIns="0" bIns="0" rIns="0">
              <a:spAutoFit/>
            </a:bodyPr>
            <a:lstStyle/>
            <a:p>
              <a:pPr algn="l" marL="0" indent="0" lvl="0">
                <a:lnSpc>
                  <a:spcPts val="5097"/>
                </a:lnSpc>
                <a:spcBef>
                  <a:spcPct val="0"/>
                </a:spcBef>
              </a:pPr>
              <a:r>
                <a:rPr lang="en-US" sz="3641" u="none">
                  <a:solidFill>
                    <a:srgbClr val="0025EF"/>
                  </a:solidFill>
                  <a:latin typeface="Dekko"/>
                  <a:ea typeface="Dekko"/>
                  <a:cs typeface="Dekko"/>
                  <a:sym typeface="Dekko"/>
                </a:rPr>
                <a:t>Nhưng ai là người thông minh nhất trong trò đố vui này?</a:t>
              </a:r>
            </a:p>
          </p:txBody>
        </p:sp>
      </p:grpSp>
      <p:grpSp>
        <p:nvGrpSpPr>
          <p:cNvPr name="Group 18" id="18"/>
          <p:cNvGrpSpPr/>
          <p:nvPr/>
        </p:nvGrpSpPr>
        <p:grpSpPr>
          <a:xfrm rot="0">
            <a:off x="16152829" y="8650664"/>
            <a:ext cx="992171" cy="863679"/>
            <a:chOff x="0" y="0"/>
            <a:chExt cx="1270738" cy="1106170"/>
          </a:xfrm>
        </p:grpSpPr>
        <p:sp>
          <p:nvSpPr>
            <p:cNvPr name="Freeform 19" id="19"/>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20" id="20"/>
          <p:cNvGrpSpPr/>
          <p:nvPr/>
        </p:nvGrpSpPr>
        <p:grpSpPr>
          <a:xfrm rot="0">
            <a:off x="16267129" y="8536364"/>
            <a:ext cx="992171" cy="863679"/>
            <a:chOff x="0" y="0"/>
            <a:chExt cx="1270738" cy="1106170"/>
          </a:xfrm>
        </p:grpSpPr>
        <p:sp>
          <p:nvSpPr>
            <p:cNvPr name="Freeform 21" id="21"/>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22" id="22"/>
          <p:cNvSpPr/>
          <p:nvPr/>
        </p:nvSpPr>
        <p:spPr>
          <a:xfrm flipH="false" flipV="false" rot="0">
            <a:off x="16492370" y="8842630"/>
            <a:ext cx="541689" cy="251147"/>
          </a:xfrm>
          <a:custGeom>
            <a:avLst/>
            <a:gdLst/>
            <a:ahLst/>
            <a:cxnLst/>
            <a:rect r="r" b="b" t="t" l="l"/>
            <a:pathLst>
              <a:path h="251147" w="541689">
                <a:moveTo>
                  <a:pt x="0" y="0"/>
                </a:moveTo>
                <a:lnTo>
                  <a:pt x="541689" y="0"/>
                </a:lnTo>
                <a:lnTo>
                  <a:pt x="541689" y="251146"/>
                </a:lnTo>
                <a:lnTo>
                  <a:pt x="0" y="25114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9463599">
            <a:off x="17992578" y="4495528"/>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63599">
            <a:off x="-224944" y="918304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8826990">
            <a:off x="5024497" y="10155715"/>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a:grpSpLocks noChangeAspect="true"/>
          </p:cNvGrpSpPr>
          <p:nvPr/>
        </p:nvGrpSpPr>
        <p:grpSpPr>
          <a:xfrm rot="0">
            <a:off x="910885" y="2869898"/>
            <a:ext cx="6828096" cy="6828069"/>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0" t="-41670" r="-13424" b="0"/>
              </a:stretch>
            </a:blipFill>
          </p:spPr>
        </p:sp>
      </p:grpSp>
      <p:sp>
        <p:nvSpPr>
          <p:cNvPr name="Freeform 10" id="10"/>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9045703">
            <a:off x="18063056" y="836504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9045703">
            <a:off x="441311" y="42594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9045703">
            <a:off x="6175856" y="121795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5" id="15"/>
          <p:cNvGrpSpPr/>
          <p:nvPr/>
        </p:nvGrpSpPr>
        <p:grpSpPr>
          <a:xfrm rot="0">
            <a:off x="9477925" y="1250260"/>
            <a:ext cx="7907573" cy="2454399"/>
            <a:chOff x="0" y="0"/>
            <a:chExt cx="3568303" cy="1107551"/>
          </a:xfrm>
        </p:grpSpPr>
        <p:sp>
          <p:nvSpPr>
            <p:cNvPr name="Freeform 16" id="16"/>
            <p:cNvSpPr/>
            <p:nvPr/>
          </p:nvSpPr>
          <p:spPr>
            <a:xfrm flipH="false" flipV="false" rot="0">
              <a:off x="0" y="0"/>
              <a:ext cx="3568303" cy="1107551"/>
            </a:xfrm>
            <a:custGeom>
              <a:avLst/>
              <a:gdLst/>
              <a:ahLst/>
              <a:cxnLst/>
              <a:rect r="r" b="b" t="t" l="l"/>
              <a:pathLst>
                <a:path h="1107551" w="3568303">
                  <a:moveTo>
                    <a:pt x="3443843" y="1107551"/>
                  </a:moveTo>
                  <a:lnTo>
                    <a:pt x="124460" y="1107551"/>
                  </a:lnTo>
                  <a:cubicBezTo>
                    <a:pt x="55880" y="1107551"/>
                    <a:pt x="0" y="1051671"/>
                    <a:pt x="0" y="983091"/>
                  </a:cubicBezTo>
                  <a:lnTo>
                    <a:pt x="0" y="124460"/>
                  </a:lnTo>
                  <a:cubicBezTo>
                    <a:pt x="0" y="55880"/>
                    <a:pt x="55880" y="0"/>
                    <a:pt x="124460" y="0"/>
                  </a:cubicBezTo>
                  <a:lnTo>
                    <a:pt x="3443843" y="0"/>
                  </a:lnTo>
                  <a:cubicBezTo>
                    <a:pt x="3512423" y="0"/>
                    <a:pt x="3568303" y="55880"/>
                    <a:pt x="3568303" y="124460"/>
                  </a:cubicBezTo>
                  <a:lnTo>
                    <a:pt x="3568303" y="983091"/>
                  </a:lnTo>
                  <a:cubicBezTo>
                    <a:pt x="3568303" y="1051671"/>
                    <a:pt x="3512423" y="1107551"/>
                    <a:pt x="3443843" y="1107551"/>
                  </a:cubicBezTo>
                  <a:close/>
                </a:path>
              </a:pathLst>
            </a:custGeom>
            <a:solidFill>
              <a:srgbClr val="0025EF"/>
            </a:solidFill>
          </p:spPr>
        </p:sp>
      </p:grpSp>
      <p:grpSp>
        <p:nvGrpSpPr>
          <p:cNvPr name="Group 17" id="17"/>
          <p:cNvGrpSpPr/>
          <p:nvPr/>
        </p:nvGrpSpPr>
        <p:grpSpPr>
          <a:xfrm rot="0">
            <a:off x="9649916" y="981075"/>
            <a:ext cx="7876084" cy="2504737"/>
            <a:chOff x="0" y="0"/>
            <a:chExt cx="3554093" cy="1130266"/>
          </a:xfrm>
        </p:grpSpPr>
        <p:sp>
          <p:nvSpPr>
            <p:cNvPr name="Freeform 18" id="18"/>
            <p:cNvSpPr/>
            <p:nvPr/>
          </p:nvSpPr>
          <p:spPr>
            <a:xfrm flipH="false" flipV="false" rot="0">
              <a:off x="0" y="0"/>
              <a:ext cx="3554094" cy="1130266"/>
            </a:xfrm>
            <a:custGeom>
              <a:avLst/>
              <a:gdLst/>
              <a:ahLst/>
              <a:cxnLst/>
              <a:rect r="r" b="b" t="t" l="l"/>
              <a:pathLst>
                <a:path h="1130266" w="3554094">
                  <a:moveTo>
                    <a:pt x="3429633" y="1130266"/>
                  </a:moveTo>
                  <a:lnTo>
                    <a:pt x="124460" y="1130266"/>
                  </a:lnTo>
                  <a:cubicBezTo>
                    <a:pt x="55880" y="1130266"/>
                    <a:pt x="0" y="1074386"/>
                    <a:pt x="0" y="1005806"/>
                  </a:cubicBezTo>
                  <a:lnTo>
                    <a:pt x="0" y="124460"/>
                  </a:lnTo>
                  <a:cubicBezTo>
                    <a:pt x="0" y="55880"/>
                    <a:pt x="55880" y="0"/>
                    <a:pt x="124460" y="0"/>
                  </a:cubicBezTo>
                  <a:lnTo>
                    <a:pt x="3429633" y="0"/>
                  </a:lnTo>
                  <a:cubicBezTo>
                    <a:pt x="3498213" y="0"/>
                    <a:pt x="3554094" y="55880"/>
                    <a:pt x="3554094" y="124460"/>
                  </a:cubicBezTo>
                  <a:lnTo>
                    <a:pt x="3554094" y="1005806"/>
                  </a:lnTo>
                  <a:cubicBezTo>
                    <a:pt x="3554094" y="1074386"/>
                    <a:pt x="3498213" y="1130266"/>
                    <a:pt x="3429633" y="1130266"/>
                  </a:cubicBezTo>
                  <a:close/>
                </a:path>
              </a:pathLst>
            </a:custGeom>
            <a:solidFill>
              <a:srgbClr val="FFFFFF"/>
            </a:solidFill>
          </p:spPr>
        </p:sp>
      </p:grpSp>
      <p:sp>
        <p:nvSpPr>
          <p:cNvPr name="Freeform 19" id="19"/>
          <p:cNvSpPr/>
          <p:nvPr/>
        </p:nvSpPr>
        <p:spPr>
          <a:xfrm flipH="false" flipV="false" rot="0">
            <a:off x="8786969" y="485301"/>
            <a:ext cx="1725893" cy="1748142"/>
          </a:xfrm>
          <a:custGeom>
            <a:avLst/>
            <a:gdLst/>
            <a:ahLst/>
            <a:cxnLst/>
            <a:rect r="r" b="b" t="t" l="l"/>
            <a:pathLst>
              <a:path h="1748142" w="1725893">
                <a:moveTo>
                  <a:pt x="0" y="0"/>
                </a:moveTo>
                <a:lnTo>
                  <a:pt x="1725893" y="0"/>
                </a:lnTo>
                <a:lnTo>
                  <a:pt x="1725893" y="1748142"/>
                </a:lnTo>
                <a:lnTo>
                  <a:pt x="0" y="17481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0" id="20"/>
          <p:cNvSpPr txBox="true"/>
          <p:nvPr/>
        </p:nvSpPr>
        <p:spPr>
          <a:xfrm rot="0">
            <a:off x="10423522" y="1742507"/>
            <a:ext cx="6328872" cy="1105437"/>
          </a:xfrm>
          <a:prstGeom prst="rect">
            <a:avLst/>
          </a:prstGeom>
        </p:spPr>
        <p:txBody>
          <a:bodyPr anchor="t" rtlCol="false" tIns="0" lIns="0" bIns="0" rIns="0">
            <a:spAutoFit/>
          </a:bodyPr>
          <a:lstStyle/>
          <a:p>
            <a:pPr algn="ctr" marL="0" indent="0" lvl="0">
              <a:lnSpc>
                <a:spcPts val="4571"/>
              </a:lnSpc>
              <a:spcBef>
                <a:spcPct val="0"/>
              </a:spcBef>
            </a:pPr>
            <a:r>
              <a:rPr lang="en-US" sz="3599" u="none">
                <a:solidFill>
                  <a:srgbClr val="0025EF"/>
                </a:solidFill>
                <a:latin typeface="Dekko"/>
                <a:ea typeface="Dekko"/>
                <a:cs typeface="Dekko"/>
                <a:sym typeface="Dekko"/>
              </a:rPr>
              <a:t>Thức ăn gì được sử dụng để làm món Guacamole của Mê-xi-cô?</a:t>
            </a:r>
          </a:p>
        </p:txBody>
      </p:sp>
      <p:grpSp>
        <p:nvGrpSpPr>
          <p:cNvPr name="Group 21" id="21"/>
          <p:cNvGrpSpPr/>
          <p:nvPr/>
        </p:nvGrpSpPr>
        <p:grpSpPr>
          <a:xfrm rot="0">
            <a:off x="9478466" y="4114872"/>
            <a:ext cx="7876084" cy="1089062"/>
            <a:chOff x="0" y="0"/>
            <a:chExt cx="4776004" cy="660400"/>
          </a:xfrm>
        </p:grpSpPr>
        <p:sp>
          <p:nvSpPr>
            <p:cNvPr name="Freeform 22" id="2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23" id="23"/>
          <p:cNvGrpSpPr/>
          <p:nvPr/>
        </p:nvGrpSpPr>
        <p:grpSpPr>
          <a:xfrm rot="0">
            <a:off x="9398419" y="5593200"/>
            <a:ext cx="7876084" cy="1089062"/>
            <a:chOff x="0" y="0"/>
            <a:chExt cx="4776004" cy="660400"/>
          </a:xfrm>
        </p:grpSpPr>
        <p:sp>
          <p:nvSpPr>
            <p:cNvPr name="Freeform 24" id="2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25" id="25"/>
          <p:cNvGrpSpPr/>
          <p:nvPr/>
        </p:nvGrpSpPr>
        <p:grpSpPr>
          <a:xfrm rot="0">
            <a:off x="9649916" y="3943422"/>
            <a:ext cx="7876084" cy="1089062"/>
            <a:chOff x="0" y="0"/>
            <a:chExt cx="4776004" cy="660400"/>
          </a:xfrm>
        </p:grpSpPr>
        <p:sp>
          <p:nvSpPr>
            <p:cNvPr name="Freeform 26" id="26"/>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grpSp>
        <p:nvGrpSpPr>
          <p:cNvPr name="Group 27" id="27"/>
          <p:cNvGrpSpPr/>
          <p:nvPr/>
        </p:nvGrpSpPr>
        <p:grpSpPr>
          <a:xfrm rot="0">
            <a:off x="9569869" y="5421750"/>
            <a:ext cx="7876084" cy="1089062"/>
            <a:chOff x="0" y="0"/>
            <a:chExt cx="4776004" cy="660400"/>
          </a:xfrm>
        </p:grpSpPr>
        <p:sp>
          <p:nvSpPr>
            <p:cNvPr name="Freeform 28" id="28"/>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sp>
        <p:nvSpPr>
          <p:cNvPr name="TextBox 29" id="29"/>
          <p:cNvSpPr txBox="true"/>
          <p:nvPr/>
        </p:nvSpPr>
        <p:spPr>
          <a:xfrm rot="0">
            <a:off x="10617856" y="4341751"/>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A. QUẢ BÍ</a:t>
            </a:r>
          </a:p>
        </p:txBody>
      </p:sp>
      <p:sp>
        <p:nvSpPr>
          <p:cNvPr name="TextBox 30" id="30"/>
          <p:cNvSpPr txBox="true"/>
          <p:nvPr/>
        </p:nvSpPr>
        <p:spPr>
          <a:xfrm rot="0">
            <a:off x="10537809" y="5820079"/>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B. ĐẬU XANH</a:t>
            </a:r>
          </a:p>
        </p:txBody>
      </p:sp>
      <p:grpSp>
        <p:nvGrpSpPr>
          <p:cNvPr name="Group 31" id="31"/>
          <p:cNvGrpSpPr/>
          <p:nvPr/>
        </p:nvGrpSpPr>
        <p:grpSpPr>
          <a:xfrm rot="0">
            <a:off x="9318372" y="8560640"/>
            <a:ext cx="7876084" cy="1089062"/>
            <a:chOff x="0" y="0"/>
            <a:chExt cx="4776004" cy="660400"/>
          </a:xfrm>
        </p:grpSpPr>
        <p:sp>
          <p:nvSpPr>
            <p:cNvPr name="Freeform 32" id="3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33" id="33"/>
          <p:cNvGrpSpPr/>
          <p:nvPr/>
        </p:nvGrpSpPr>
        <p:grpSpPr>
          <a:xfrm rot="0">
            <a:off x="9489822" y="8379665"/>
            <a:ext cx="7876084" cy="1089062"/>
            <a:chOff x="0" y="0"/>
            <a:chExt cx="4776004" cy="660400"/>
          </a:xfrm>
        </p:grpSpPr>
        <p:sp>
          <p:nvSpPr>
            <p:cNvPr name="Freeform 34" id="3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sp>
        <p:nvSpPr>
          <p:cNvPr name="TextBox 35" id="35"/>
          <p:cNvSpPr txBox="true"/>
          <p:nvPr/>
        </p:nvSpPr>
        <p:spPr>
          <a:xfrm rot="0">
            <a:off x="10457762" y="8777994"/>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E. SU SU</a:t>
            </a:r>
          </a:p>
        </p:txBody>
      </p:sp>
      <p:grpSp>
        <p:nvGrpSpPr>
          <p:cNvPr name="Group 36" id="36"/>
          <p:cNvGrpSpPr/>
          <p:nvPr/>
        </p:nvGrpSpPr>
        <p:grpSpPr>
          <a:xfrm rot="0">
            <a:off x="748960" y="1134856"/>
            <a:ext cx="7174844" cy="1160370"/>
            <a:chOff x="0" y="0"/>
            <a:chExt cx="4350777" cy="703641"/>
          </a:xfrm>
        </p:grpSpPr>
        <p:sp>
          <p:nvSpPr>
            <p:cNvPr name="Freeform 37" id="37"/>
            <p:cNvSpPr/>
            <p:nvPr/>
          </p:nvSpPr>
          <p:spPr>
            <a:xfrm flipH="false" flipV="false" rot="0">
              <a:off x="0" y="0"/>
              <a:ext cx="4350777" cy="703641"/>
            </a:xfrm>
            <a:custGeom>
              <a:avLst/>
              <a:gdLst/>
              <a:ahLst/>
              <a:cxnLst/>
              <a:rect r="r" b="b" t="t" l="l"/>
              <a:pathLst>
                <a:path h="703641" w="4350777">
                  <a:moveTo>
                    <a:pt x="4226317" y="703641"/>
                  </a:moveTo>
                  <a:lnTo>
                    <a:pt x="124460" y="703641"/>
                  </a:lnTo>
                  <a:cubicBezTo>
                    <a:pt x="55880" y="703641"/>
                    <a:pt x="0" y="647761"/>
                    <a:pt x="0" y="579180"/>
                  </a:cubicBezTo>
                  <a:lnTo>
                    <a:pt x="0" y="124460"/>
                  </a:lnTo>
                  <a:cubicBezTo>
                    <a:pt x="0" y="55880"/>
                    <a:pt x="55880" y="0"/>
                    <a:pt x="124460" y="0"/>
                  </a:cubicBezTo>
                  <a:lnTo>
                    <a:pt x="4226317" y="0"/>
                  </a:lnTo>
                  <a:cubicBezTo>
                    <a:pt x="4294897" y="0"/>
                    <a:pt x="4350777" y="55880"/>
                    <a:pt x="4350777" y="124460"/>
                  </a:cubicBezTo>
                  <a:lnTo>
                    <a:pt x="4350777" y="579181"/>
                  </a:lnTo>
                  <a:cubicBezTo>
                    <a:pt x="4350777" y="647761"/>
                    <a:pt x="4294897" y="703641"/>
                    <a:pt x="4226317" y="703641"/>
                  </a:cubicBezTo>
                  <a:close/>
                </a:path>
              </a:pathLst>
            </a:custGeom>
            <a:solidFill>
              <a:srgbClr val="FFFFFF"/>
            </a:solidFill>
          </p:spPr>
        </p:sp>
      </p:grpSp>
      <p:grpSp>
        <p:nvGrpSpPr>
          <p:cNvPr name="Group 38" id="38"/>
          <p:cNvGrpSpPr/>
          <p:nvPr/>
        </p:nvGrpSpPr>
        <p:grpSpPr>
          <a:xfrm rot="0">
            <a:off x="910885" y="972931"/>
            <a:ext cx="7145936" cy="1111099"/>
            <a:chOff x="0" y="0"/>
            <a:chExt cx="4333247" cy="673763"/>
          </a:xfrm>
        </p:grpSpPr>
        <p:sp>
          <p:nvSpPr>
            <p:cNvPr name="Freeform 39" id="39"/>
            <p:cNvSpPr/>
            <p:nvPr/>
          </p:nvSpPr>
          <p:spPr>
            <a:xfrm flipH="false" flipV="false" rot="0">
              <a:off x="0" y="0"/>
              <a:ext cx="4333247" cy="673763"/>
            </a:xfrm>
            <a:custGeom>
              <a:avLst/>
              <a:gdLst/>
              <a:ahLst/>
              <a:cxnLst/>
              <a:rect r="r" b="b" t="t" l="l"/>
              <a:pathLst>
                <a:path h="673763" w="4333247">
                  <a:moveTo>
                    <a:pt x="4208787" y="673763"/>
                  </a:moveTo>
                  <a:lnTo>
                    <a:pt x="124460" y="673763"/>
                  </a:lnTo>
                  <a:cubicBezTo>
                    <a:pt x="55880" y="673763"/>
                    <a:pt x="0" y="617883"/>
                    <a:pt x="0" y="549303"/>
                  </a:cubicBezTo>
                  <a:lnTo>
                    <a:pt x="0" y="124460"/>
                  </a:lnTo>
                  <a:cubicBezTo>
                    <a:pt x="0" y="55880"/>
                    <a:pt x="55880" y="0"/>
                    <a:pt x="124460" y="0"/>
                  </a:cubicBezTo>
                  <a:lnTo>
                    <a:pt x="4208787" y="0"/>
                  </a:lnTo>
                  <a:cubicBezTo>
                    <a:pt x="4277367" y="0"/>
                    <a:pt x="4333247" y="55880"/>
                    <a:pt x="4333247" y="124460"/>
                  </a:cubicBezTo>
                  <a:lnTo>
                    <a:pt x="4333247" y="549303"/>
                  </a:lnTo>
                  <a:cubicBezTo>
                    <a:pt x="4333247" y="617883"/>
                    <a:pt x="4277367" y="673763"/>
                    <a:pt x="4208787" y="673763"/>
                  </a:cubicBezTo>
                  <a:close/>
                </a:path>
              </a:pathLst>
            </a:custGeom>
            <a:solidFill>
              <a:srgbClr val="0025EF"/>
            </a:solidFill>
          </p:spPr>
        </p:sp>
      </p:grpSp>
      <p:sp>
        <p:nvSpPr>
          <p:cNvPr name="TextBox 40" id="40"/>
          <p:cNvSpPr txBox="true"/>
          <p:nvPr/>
        </p:nvSpPr>
        <p:spPr>
          <a:xfrm rot="0">
            <a:off x="1672671" y="1349009"/>
            <a:ext cx="5940205" cy="586551"/>
          </a:xfrm>
          <a:prstGeom prst="rect">
            <a:avLst/>
          </a:prstGeom>
        </p:spPr>
        <p:txBody>
          <a:bodyPr anchor="t" rtlCol="false" tIns="0" lIns="0" bIns="0" rIns="0">
            <a:spAutoFit/>
          </a:bodyPr>
          <a:lstStyle/>
          <a:p>
            <a:pPr algn="l" marL="0" indent="0" lvl="0">
              <a:lnSpc>
                <a:spcPts val="4416"/>
              </a:lnSpc>
              <a:spcBef>
                <a:spcPct val="0"/>
              </a:spcBef>
            </a:pPr>
            <a:r>
              <a:rPr lang="en-US" b="true" sz="4800" spc="316">
                <a:solidFill>
                  <a:srgbClr val="FFFFFF"/>
                </a:solidFill>
                <a:latin typeface="Saira Heavy"/>
                <a:ea typeface="Saira Heavy"/>
                <a:cs typeface="Saira Heavy"/>
                <a:sym typeface="Saira Heavy"/>
              </a:rPr>
              <a:t>TRẮC NGHIỆM</a:t>
            </a:r>
          </a:p>
        </p:txBody>
      </p:sp>
      <p:grpSp>
        <p:nvGrpSpPr>
          <p:cNvPr name="Group 41" id="41"/>
          <p:cNvGrpSpPr/>
          <p:nvPr/>
        </p:nvGrpSpPr>
        <p:grpSpPr>
          <a:xfrm rot="0">
            <a:off x="9398419" y="7072787"/>
            <a:ext cx="7876084" cy="1089062"/>
            <a:chOff x="0" y="0"/>
            <a:chExt cx="4776004" cy="660400"/>
          </a:xfrm>
        </p:grpSpPr>
        <p:sp>
          <p:nvSpPr>
            <p:cNvPr name="Freeform 42" id="4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43" id="43"/>
          <p:cNvGrpSpPr/>
          <p:nvPr/>
        </p:nvGrpSpPr>
        <p:grpSpPr>
          <a:xfrm rot="0">
            <a:off x="9569869" y="6901337"/>
            <a:ext cx="7876084" cy="1089062"/>
            <a:chOff x="0" y="0"/>
            <a:chExt cx="4776004" cy="660400"/>
          </a:xfrm>
        </p:grpSpPr>
        <p:sp>
          <p:nvSpPr>
            <p:cNvPr name="Freeform 44" id="4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sp>
        <p:nvSpPr>
          <p:cNvPr name="TextBox 45" id="45"/>
          <p:cNvSpPr txBox="true"/>
          <p:nvPr/>
        </p:nvSpPr>
        <p:spPr>
          <a:xfrm rot="0">
            <a:off x="10537809" y="7299667"/>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D. BƠ</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9463599">
            <a:off x="17992578" y="4495528"/>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63599">
            <a:off x="-224944" y="918304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8826990">
            <a:off x="5024497" y="10155715"/>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a:grpSpLocks noChangeAspect="true"/>
          </p:cNvGrpSpPr>
          <p:nvPr/>
        </p:nvGrpSpPr>
        <p:grpSpPr>
          <a:xfrm rot="0">
            <a:off x="910885" y="2869898"/>
            <a:ext cx="6828096" cy="6828069"/>
            <a:chOff x="0" y="0"/>
            <a:chExt cx="6350000" cy="6349975"/>
          </a:xfrm>
        </p:grpSpPr>
        <p:sp>
          <p:nvSpPr>
            <p:cNvPr name="Freeform 9" id="9"/>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3632" t="0" r="-31669" b="-3534"/>
              </a:stretch>
            </a:blipFill>
          </p:spPr>
        </p:sp>
      </p:grpSp>
      <p:sp>
        <p:nvSpPr>
          <p:cNvPr name="Freeform 10" id="10"/>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9045703">
            <a:off x="18063056" y="836504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9045703">
            <a:off x="441311" y="42594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9045703">
            <a:off x="6175856" y="121795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5" id="15"/>
          <p:cNvGrpSpPr/>
          <p:nvPr/>
        </p:nvGrpSpPr>
        <p:grpSpPr>
          <a:xfrm rot="0">
            <a:off x="9477925" y="1250260"/>
            <a:ext cx="7907573" cy="2454399"/>
            <a:chOff x="0" y="0"/>
            <a:chExt cx="3568303" cy="1107551"/>
          </a:xfrm>
        </p:grpSpPr>
        <p:sp>
          <p:nvSpPr>
            <p:cNvPr name="Freeform 16" id="16"/>
            <p:cNvSpPr/>
            <p:nvPr/>
          </p:nvSpPr>
          <p:spPr>
            <a:xfrm flipH="false" flipV="false" rot="0">
              <a:off x="0" y="0"/>
              <a:ext cx="3568303" cy="1107551"/>
            </a:xfrm>
            <a:custGeom>
              <a:avLst/>
              <a:gdLst/>
              <a:ahLst/>
              <a:cxnLst/>
              <a:rect r="r" b="b" t="t" l="l"/>
              <a:pathLst>
                <a:path h="1107551" w="3568303">
                  <a:moveTo>
                    <a:pt x="3443843" y="1107551"/>
                  </a:moveTo>
                  <a:lnTo>
                    <a:pt x="124460" y="1107551"/>
                  </a:lnTo>
                  <a:cubicBezTo>
                    <a:pt x="55880" y="1107551"/>
                    <a:pt x="0" y="1051671"/>
                    <a:pt x="0" y="983091"/>
                  </a:cubicBezTo>
                  <a:lnTo>
                    <a:pt x="0" y="124460"/>
                  </a:lnTo>
                  <a:cubicBezTo>
                    <a:pt x="0" y="55880"/>
                    <a:pt x="55880" y="0"/>
                    <a:pt x="124460" y="0"/>
                  </a:cubicBezTo>
                  <a:lnTo>
                    <a:pt x="3443843" y="0"/>
                  </a:lnTo>
                  <a:cubicBezTo>
                    <a:pt x="3512423" y="0"/>
                    <a:pt x="3568303" y="55880"/>
                    <a:pt x="3568303" y="124460"/>
                  </a:cubicBezTo>
                  <a:lnTo>
                    <a:pt x="3568303" y="983091"/>
                  </a:lnTo>
                  <a:cubicBezTo>
                    <a:pt x="3568303" y="1051671"/>
                    <a:pt x="3512423" y="1107551"/>
                    <a:pt x="3443843" y="1107551"/>
                  </a:cubicBezTo>
                  <a:close/>
                </a:path>
              </a:pathLst>
            </a:custGeom>
            <a:solidFill>
              <a:srgbClr val="0025EF"/>
            </a:solidFill>
          </p:spPr>
        </p:sp>
      </p:grpSp>
      <p:grpSp>
        <p:nvGrpSpPr>
          <p:cNvPr name="Group 17" id="17"/>
          <p:cNvGrpSpPr/>
          <p:nvPr/>
        </p:nvGrpSpPr>
        <p:grpSpPr>
          <a:xfrm rot="0">
            <a:off x="9649916" y="981075"/>
            <a:ext cx="7876084" cy="2504737"/>
            <a:chOff x="0" y="0"/>
            <a:chExt cx="3554093" cy="1130266"/>
          </a:xfrm>
        </p:grpSpPr>
        <p:sp>
          <p:nvSpPr>
            <p:cNvPr name="Freeform 18" id="18"/>
            <p:cNvSpPr/>
            <p:nvPr/>
          </p:nvSpPr>
          <p:spPr>
            <a:xfrm flipH="false" flipV="false" rot="0">
              <a:off x="0" y="0"/>
              <a:ext cx="3554094" cy="1130266"/>
            </a:xfrm>
            <a:custGeom>
              <a:avLst/>
              <a:gdLst/>
              <a:ahLst/>
              <a:cxnLst/>
              <a:rect r="r" b="b" t="t" l="l"/>
              <a:pathLst>
                <a:path h="1130266" w="3554094">
                  <a:moveTo>
                    <a:pt x="3429633" y="1130266"/>
                  </a:moveTo>
                  <a:lnTo>
                    <a:pt x="124460" y="1130266"/>
                  </a:lnTo>
                  <a:cubicBezTo>
                    <a:pt x="55880" y="1130266"/>
                    <a:pt x="0" y="1074386"/>
                    <a:pt x="0" y="1005806"/>
                  </a:cubicBezTo>
                  <a:lnTo>
                    <a:pt x="0" y="124460"/>
                  </a:lnTo>
                  <a:cubicBezTo>
                    <a:pt x="0" y="55880"/>
                    <a:pt x="55880" y="0"/>
                    <a:pt x="124460" y="0"/>
                  </a:cubicBezTo>
                  <a:lnTo>
                    <a:pt x="3429633" y="0"/>
                  </a:lnTo>
                  <a:cubicBezTo>
                    <a:pt x="3498213" y="0"/>
                    <a:pt x="3554094" y="55880"/>
                    <a:pt x="3554094" y="124460"/>
                  </a:cubicBezTo>
                  <a:lnTo>
                    <a:pt x="3554094" y="1005806"/>
                  </a:lnTo>
                  <a:cubicBezTo>
                    <a:pt x="3554094" y="1074386"/>
                    <a:pt x="3498213" y="1130266"/>
                    <a:pt x="3429633" y="1130266"/>
                  </a:cubicBezTo>
                  <a:close/>
                </a:path>
              </a:pathLst>
            </a:custGeom>
            <a:solidFill>
              <a:srgbClr val="FFFFFF"/>
            </a:solidFill>
          </p:spPr>
        </p:sp>
      </p:grpSp>
      <p:sp>
        <p:nvSpPr>
          <p:cNvPr name="Freeform 19" id="19"/>
          <p:cNvSpPr/>
          <p:nvPr/>
        </p:nvSpPr>
        <p:spPr>
          <a:xfrm flipH="false" flipV="false" rot="0">
            <a:off x="8786969" y="485301"/>
            <a:ext cx="1725893" cy="1748142"/>
          </a:xfrm>
          <a:custGeom>
            <a:avLst/>
            <a:gdLst/>
            <a:ahLst/>
            <a:cxnLst/>
            <a:rect r="r" b="b" t="t" l="l"/>
            <a:pathLst>
              <a:path h="1748142" w="1725893">
                <a:moveTo>
                  <a:pt x="0" y="0"/>
                </a:moveTo>
                <a:lnTo>
                  <a:pt x="1725893" y="0"/>
                </a:lnTo>
                <a:lnTo>
                  <a:pt x="1725893" y="1748142"/>
                </a:lnTo>
                <a:lnTo>
                  <a:pt x="0" y="174814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0" id="20"/>
          <p:cNvSpPr txBox="true"/>
          <p:nvPr/>
        </p:nvSpPr>
        <p:spPr>
          <a:xfrm rot="0">
            <a:off x="10423522" y="1742507"/>
            <a:ext cx="6328872" cy="1105437"/>
          </a:xfrm>
          <a:prstGeom prst="rect">
            <a:avLst/>
          </a:prstGeom>
        </p:spPr>
        <p:txBody>
          <a:bodyPr anchor="t" rtlCol="false" tIns="0" lIns="0" bIns="0" rIns="0">
            <a:spAutoFit/>
          </a:bodyPr>
          <a:lstStyle/>
          <a:p>
            <a:pPr algn="ctr" marL="0" indent="0" lvl="0">
              <a:lnSpc>
                <a:spcPts val="4571"/>
              </a:lnSpc>
              <a:spcBef>
                <a:spcPct val="0"/>
              </a:spcBef>
            </a:pPr>
            <a:r>
              <a:rPr lang="en-US" sz="3599" u="none">
                <a:solidFill>
                  <a:srgbClr val="0025EF"/>
                </a:solidFill>
                <a:latin typeface="Dekko"/>
                <a:ea typeface="Dekko"/>
                <a:cs typeface="Dekko"/>
                <a:sym typeface="Dekko"/>
              </a:rPr>
              <a:t>Thức ăn gì được sử dụng để làm món Guacamole của Mê-xi-cô?</a:t>
            </a:r>
          </a:p>
        </p:txBody>
      </p:sp>
      <p:grpSp>
        <p:nvGrpSpPr>
          <p:cNvPr name="Group 21" id="21"/>
          <p:cNvGrpSpPr/>
          <p:nvPr/>
        </p:nvGrpSpPr>
        <p:grpSpPr>
          <a:xfrm rot="0">
            <a:off x="9478466" y="4114872"/>
            <a:ext cx="7876084" cy="1089062"/>
            <a:chOff x="0" y="0"/>
            <a:chExt cx="4776004" cy="660400"/>
          </a:xfrm>
        </p:grpSpPr>
        <p:sp>
          <p:nvSpPr>
            <p:cNvPr name="Freeform 22" id="2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23" id="23"/>
          <p:cNvGrpSpPr/>
          <p:nvPr/>
        </p:nvGrpSpPr>
        <p:grpSpPr>
          <a:xfrm rot="0">
            <a:off x="9398419" y="5593200"/>
            <a:ext cx="7876084" cy="1089062"/>
            <a:chOff x="0" y="0"/>
            <a:chExt cx="4776004" cy="660400"/>
          </a:xfrm>
        </p:grpSpPr>
        <p:sp>
          <p:nvSpPr>
            <p:cNvPr name="Freeform 24" id="2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25" id="25"/>
          <p:cNvGrpSpPr/>
          <p:nvPr/>
        </p:nvGrpSpPr>
        <p:grpSpPr>
          <a:xfrm rot="0">
            <a:off x="9649916" y="3943422"/>
            <a:ext cx="7876084" cy="1089062"/>
            <a:chOff x="0" y="0"/>
            <a:chExt cx="4776004" cy="660400"/>
          </a:xfrm>
        </p:grpSpPr>
        <p:sp>
          <p:nvSpPr>
            <p:cNvPr name="Freeform 26" id="26"/>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grpSp>
        <p:nvGrpSpPr>
          <p:cNvPr name="Group 27" id="27"/>
          <p:cNvGrpSpPr/>
          <p:nvPr/>
        </p:nvGrpSpPr>
        <p:grpSpPr>
          <a:xfrm rot="0">
            <a:off x="9569869" y="5421750"/>
            <a:ext cx="7876084" cy="1089062"/>
            <a:chOff x="0" y="0"/>
            <a:chExt cx="4776004" cy="660400"/>
          </a:xfrm>
        </p:grpSpPr>
        <p:sp>
          <p:nvSpPr>
            <p:cNvPr name="Freeform 28" id="28"/>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sp>
        <p:nvSpPr>
          <p:cNvPr name="TextBox 29" id="29"/>
          <p:cNvSpPr txBox="true"/>
          <p:nvPr/>
        </p:nvSpPr>
        <p:spPr>
          <a:xfrm rot="0">
            <a:off x="10617856" y="4341751"/>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A. QUẢ BÍ</a:t>
            </a:r>
          </a:p>
        </p:txBody>
      </p:sp>
      <p:sp>
        <p:nvSpPr>
          <p:cNvPr name="TextBox 30" id="30"/>
          <p:cNvSpPr txBox="true"/>
          <p:nvPr/>
        </p:nvSpPr>
        <p:spPr>
          <a:xfrm rot="0">
            <a:off x="10537809" y="5820079"/>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B. ĐẬU XANH</a:t>
            </a:r>
          </a:p>
        </p:txBody>
      </p:sp>
      <p:grpSp>
        <p:nvGrpSpPr>
          <p:cNvPr name="Group 31" id="31"/>
          <p:cNvGrpSpPr/>
          <p:nvPr/>
        </p:nvGrpSpPr>
        <p:grpSpPr>
          <a:xfrm rot="0">
            <a:off x="9318372" y="8560640"/>
            <a:ext cx="7876084" cy="1089062"/>
            <a:chOff x="0" y="0"/>
            <a:chExt cx="4776004" cy="660400"/>
          </a:xfrm>
        </p:grpSpPr>
        <p:sp>
          <p:nvSpPr>
            <p:cNvPr name="Freeform 32" id="3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grpSp>
        <p:nvGrpSpPr>
          <p:cNvPr name="Group 33" id="33"/>
          <p:cNvGrpSpPr/>
          <p:nvPr/>
        </p:nvGrpSpPr>
        <p:grpSpPr>
          <a:xfrm rot="0">
            <a:off x="9489822" y="8379665"/>
            <a:ext cx="7876084" cy="1089062"/>
            <a:chOff x="0" y="0"/>
            <a:chExt cx="4776004" cy="660400"/>
          </a:xfrm>
        </p:grpSpPr>
        <p:sp>
          <p:nvSpPr>
            <p:cNvPr name="Freeform 34" id="3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sp>
        <p:nvSpPr>
          <p:cNvPr name="TextBox 35" id="35"/>
          <p:cNvSpPr txBox="true"/>
          <p:nvPr/>
        </p:nvSpPr>
        <p:spPr>
          <a:xfrm rot="0">
            <a:off x="10457762" y="8777994"/>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0025EF"/>
                </a:solidFill>
                <a:latin typeface="Saira Heavy"/>
                <a:ea typeface="Saira Heavy"/>
                <a:cs typeface="Saira Heavy"/>
                <a:sym typeface="Saira Heavy"/>
              </a:rPr>
              <a:t>E. SU SU</a:t>
            </a:r>
          </a:p>
        </p:txBody>
      </p:sp>
      <p:grpSp>
        <p:nvGrpSpPr>
          <p:cNvPr name="Group 36" id="36"/>
          <p:cNvGrpSpPr/>
          <p:nvPr/>
        </p:nvGrpSpPr>
        <p:grpSpPr>
          <a:xfrm rot="0">
            <a:off x="748960" y="1134856"/>
            <a:ext cx="7174844" cy="1160370"/>
            <a:chOff x="0" y="0"/>
            <a:chExt cx="4350777" cy="703641"/>
          </a:xfrm>
        </p:grpSpPr>
        <p:sp>
          <p:nvSpPr>
            <p:cNvPr name="Freeform 37" id="37"/>
            <p:cNvSpPr/>
            <p:nvPr/>
          </p:nvSpPr>
          <p:spPr>
            <a:xfrm flipH="false" flipV="false" rot="0">
              <a:off x="0" y="0"/>
              <a:ext cx="4350777" cy="703641"/>
            </a:xfrm>
            <a:custGeom>
              <a:avLst/>
              <a:gdLst/>
              <a:ahLst/>
              <a:cxnLst/>
              <a:rect r="r" b="b" t="t" l="l"/>
              <a:pathLst>
                <a:path h="703641" w="4350777">
                  <a:moveTo>
                    <a:pt x="4226317" y="703641"/>
                  </a:moveTo>
                  <a:lnTo>
                    <a:pt x="124460" y="703641"/>
                  </a:lnTo>
                  <a:cubicBezTo>
                    <a:pt x="55880" y="703641"/>
                    <a:pt x="0" y="647761"/>
                    <a:pt x="0" y="579180"/>
                  </a:cubicBezTo>
                  <a:lnTo>
                    <a:pt x="0" y="124460"/>
                  </a:lnTo>
                  <a:cubicBezTo>
                    <a:pt x="0" y="55880"/>
                    <a:pt x="55880" y="0"/>
                    <a:pt x="124460" y="0"/>
                  </a:cubicBezTo>
                  <a:lnTo>
                    <a:pt x="4226317" y="0"/>
                  </a:lnTo>
                  <a:cubicBezTo>
                    <a:pt x="4294897" y="0"/>
                    <a:pt x="4350777" y="55880"/>
                    <a:pt x="4350777" y="124460"/>
                  </a:cubicBezTo>
                  <a:lnTo>
                    <a:pt x="4350777" y="579181"/>
                  </a:lnTo>
                  <a:cubicBezTo>
                    <a:pt x="4350777" y="647761"/>
                    <a:pt x="4294897" y="703641"/>
                    <a:pt x="4226317" y="703641"/>
                  </a:cubicBezTo>
                  <a:close/>
                </a:path>
              </a:pathLst>
            </a:custGeom>
            <a:solidFill>
              <a:srgbClr val="FFFFFF"/>
            </a:solidFill>
          </p:spPr>
        </p:sp>
      </p:grpSp>
      <p:grpSp>
        <p:nvGrpSpPr>
          <p:cNvPr name="Group 38" id="38"/>
          <p:cNvGrpSpPr/>
          <p:nvPr/>
        </p:nvGrpSpPr>
        <p:grpSpPr>
          <a:xfrm rot="0">
            <a:off x="910885" y="972931"/>
            <a:ext cx="7145936" cy="1111099"/>
            <a:chOff x="0" y="0"/>
            <a:chExt cx="4333247" cy="673763"/>
          </a:xfrm>
        </p:grpSpPr>
        <p:sp>
          <p:nvSpPr>
            <p:cNvPr name="Freeform 39" id="39"/>
            <p:cNvSpPr/>
            <p:nvPr/>
          </p:nvSpPr>
          <p:spPr>
            <a:xfrm flipH="false" flipV="false" rot="0">
              <a:off x="0" y="0"/>
              <a:ext cx="4333247" cy="673763"/>
            </a:xfrm>
            <a:custGeom>
              <a:avLst/>
              <a:gdLst/>
              <a:ahLst/>
              <a:cxnLst/>
              <a:rect r="r" b="b" t="t" l="l"/>
              <a:pathLst>
                <a:path h="673763" w="4333247">
                  <a:moveTo>
                    <a:pt x="4208787" y="673763"/>
                  </a:moveTo>
                  <a:lnTo>
                    <a:pt x="124460" y="673763"/>
                  </a:lnTo>
                  <a:cubicBezTo>
                    <a:pt x="55880" y="673763"/>
                    <a:pt x="0" y="617883"/>
                    <a:pt x="0" y="549303"/>
                  </a:cubicBezTo>
                  <a:lnTo>
                    <a:pt x="0" y="124460"/>
                  </a:lnTo>
                  <a:cubicBezTo>
                    <a:pt x="0" y="55880"/>
                    <a:pt x="55880" y="0"/>
                    <a:pt x="124460" y="0"/>
                  </a:cubicBezTo>
                  <a:lnTo>
                    <a:pt x="4208787" y="0"/>
                  </a:lnTo>
                  <a:cubicBezTo>
                    <a:pt x="4277367" y="0"/>
                    <a:pt x="4333247" y="55880"/>
                    <a:pt x="4333247" y="124460"/>
                  </a:cubicBezTo>
                  <a:lnTo>
                    <a:pt x="4333247" y="549303"/>
                  </a:lnTo>
                  <a:cubicBezTo>
                    <a:pt x="4333247" y="617883"/>
                    <a:pt x="4277367" y="673763"/>
                    <a:pt x="4208787" y="673763"/>
                  </a:cubicBezTo>
                  <a:close/>
                </a:path>
              </a:pathLst>
            </a:custGeom>
            <a:solidFill>
              <a:srgbClr val="0025EF"/>
            </a:solidFill>
          </p:spPr>
        </p:sp>
      </p:grpSp>
      <p:sp>
        <p:nvSpPr>
          <p:cNvPr name="TextBox 40" id="40"/>
          <p:cNvSpPr txBox="true"/>
          <p:nvPr/>
        </p:nvSpPr>
        <p:spPr>
          <a:xfrm rot="0">
            <a:off x="1672671" y="1349009"/>
            <a:ext cx="5940205" cy="586551"/>
          </a:xfrm>
          <a:prstGeom prst="rect">
            <a:avLst/>
          </a:prstGeom>
        </p:spPr>
        <p:txBody>
          <a:bodyPr anchor="t" rtlCol="false" tIns="0" lIns="0" bIns="0" rIns="0">
            <a:spAutoFit/>
          </a:bodyPr>
          <a:lstStyle/>
          <a:p>
            <a:pPr algn="l" marL="0" indent="0" lvl="0">
              <a:lnSpc>
                <a:spcPts val="4416"/>
              </a:lnSpc>
              <a:spcBef>
                <a:spcPct val="0"/>
              </a:spcBef>
            </a:pPr>
            <a:r>
              <a:rPr lang="en-US" b="true" sz="4800" spc="316">
                <a:solidFill>
                  <a:srgbClr val="FFFFFF"/>
                </a:solidFill>
                <a:latin typeface="Saira Heavy"/>
                <a:ea typeface="Saira Heavy"/>
                <a:cs typeface="Saira Heavy"/>
                <a:sym typeface="Saira Heavy"/>
              </a:rPr>
              <a:t>TRẮC NGHIỆM</a:t>
            </a:r>
          </a:p>
        </p:txBody>
      </p:sp>
      <p:grpSp>
        <p:nvGrpSpPr>
          <p:cNvPr name="Group 41" id="41"/>
          <p:cNvGrpSpPr/>
          <p:nvPr/>
        </p:nvGrpSpPr>
        <p:grpSpPr>
          <a:xfrm rot="0">
            <a:off x="9398419" y="7072787"/>
            <a:ext cx="7876084" cy="1089062"/>
            <a:chOff x="0" y="0"/>
            <a:chExt cx="4776004" cy="660400"/>
          </a:xfrm>
        </p:grpSpPr>
        <p:sp>
          <p:nvSpPr>
            <p:cNvPr name="Freeform 42" id="42"/>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FFFFFF"/>
            </a:solidFill>
          </p:spPr>
        </p:sp>
      </p:grpSp>
      <p:grpSp>
        <p:nvGrpSpPr>
          <p:cNvPr name="Group 43" id="43"/>
          <p:cNvGrpSpPr/>
          <p:nvPr/>
        </p:nvGrpSpPr>
        <p:grpSpPr>
          <a:xfrm rot="0">
            <a:off x="9569869" y="6901337"/>
            <a:ext cx="7876084" cy="1089062"/>
            <a:chOff x="0" y="0"/>
            <a:chExt cx="4776004" cy="660400"/>
          </a:xfrm>
        </p:grpSpPr>
        <p:sp>
          <p:nvSpPr>
            <p:cNvPr name="Freeform 44" id="44"/>
            <p:cNvSpPr/>
            <p:nvPr/>
          </p:nvSpPr>
          <p:spPr>
            <a:xfrm flipH="false" flipV="false" rot="0">
              <a:off x="0" y="0"/>
              <a:ext cx="4776004" cy="660400"/>
            </a:xfrm>
            <a:custGeom>
              <a:avLst/>
              <a:gdLst/>
              <a:ahLst/>
              <a:cxnLst/>
              <a:rect r="r" b="b" t="t" l="l"/>
              <a:pathLst>
                <a:path h="660400" w="4776004">
                  <a:moveTo>
                    <a:pt x="4651544" y="660400"/>
                  </a:moveTo>
                  <a:lnTo>
                    <a:pt x="124460" y="660400"/>
                  </a:lnTo>
                  <a:cubicBezTo>
                    <a:pt x="55880" y="660400"/>
                    <a:pt x="0" y="604520"/>
                    <a:pt x="0" y="535940"/>
                  </a:cubicBezTo>
                  <a:lnTo>
                    <a:pt x="0" y="124460"/>
                  </a:lnTo>
                  <a:cubicBezTo>
                    <a:pt x="0" y="55880"/>
                    <a:pt x="55880" y="0"/>
                    <a:pt x="124460" y="0"/>
                  </a:cubicBezTo>
                  <a:lnTo>
                    <a:pt x="4651544" y="0"/>
                  </a:lnTo>
                  <a:cubicBezTo>
                    <a:pt x="4720124" y="0"/>
                    <a:pt x="4776004" y="55880"/>
                    <a:pt x="4776004" y="124460"/>
                  </a:cubicBezTo>
                  <a:lnTo>
                    <a:pt x="4776004" y="535940"/>
                  </a:lnTo>
                  <a:cubicBezTo>
                    <a:pt x="4776004" y="604520"/>
                    <a:pt x="4720124" y="660400"/>
                    <a:pt x="4651544" y="660400"/>
                  </a:cubicBezTo>
                  <a:close/>
                </a:path>
              </a:pathLst>
            </a:custGeom>
            <a:solidFill>
              <a:srgbClr val="0025EF"/>
            </a:solidFill>
          </p:spPr>
        </p:sp>
      </p:grpSp>
      <p:sp>
        <p:nvSpPr>
          <p:cNvPr name="TextBox 45" id="45"/>
          <p:cNvSpPr txBox="true"/>
          <p:nvPr/>
        </p:nvSpPr>
        <p:spPr>
          <a:xfrm rot="0">
            <a:off x="10537809" y="7299667"/>
            <a:ext cx="5940205" cy="408433"/>
          </a:xfrm>
          <a:prstGeom prst="rect">
            <a:avLst/>
          </a:prstGeom>
        </p:spPr>
        <p:txBody>
          <a:bodyPr anchor="t" rtlCol="false" tIns="0" lIns="0" bIns="0" rIns="0">
            <a:spAutoFit/>
          </a:bodyPr>
          <a:lstStyle/>
          <a:p>
            <a:pPr algn="l" marL="0" indent="0" lvl="0">
              <a:lnSpc>
                <a:spcPts val="3312"/>
              </a:lnSpc>
              <a:spcBef>
                <a:spcPct val="0"/>
              </a:spcBef>
            </a:pPr>
            <a:r>
              <a:rPr lang="en-US" b="true" sz="3600" spc="237" u="none">
                <a:solidFill>
                  <a:srgbClr val="FFFFFF"/>
                </a:solidFill>
                <a:latin typeface="Saira Heavy"/>
                <a:ea typeface="Saira Heavy"/>
                <a:cs typeface="Saira Heavy"/>
                <a:sym typeface="Saira Heavy"/>
              </a:rPr>
              <a:t>D. BƠ</a:t>
            </a:r>
          </a:p>
        </p:txBody>
      </p:sp>
      <p:pic>
        <p:nvPicPr>
          <p:cNvPr name="Picture 46" id="46"/>
          <p:cNvPicPr>
            <a:picLocks noChangeAspect="true"/>
          </p:cNvPicPr>
          <p:nvPr/>
        </p:nvPicPr>
        <p:blipFill>
          <a:blip r:embed="rId9"/>
          <a:srcRect l="0" t="0" r="0" b="0"/>
          <a:stretch>
            <a:fillRect/>
          </a:stretch>
        </p:blipFill>
        <p:spPr>
          <a:xfrm flipH="false" flipV="false" rot="0">
            <a:off x="16135235" y="6987609"/>
            <a:ext cx="1074281" cy="916519"/>
          </a:xfrm>
          <a:prstGeom prst="rect">
            <a:avLst/>
          </a:prstGeom>
        </p:spPr>
      </p:pic>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733128" y="4633628"/>
            <a:ext cx="12690656" cy="3480726"/>
            <a:chOff x="0" y="0"/>
            <a:chExt cx="5726675" cy="1570682"/>
          </a:xfrm>
        </p:grpSpPr>
        <p:sp>
          <p:nvSpPr>
            <p:cNvPr name="Freeform 3" id="3"/>
            <p:cNvSpPr/>
            <p:nvPr/>
          </p:nvSpPr>
          <p:spPr>
            <a:xfrm flipH="false" flipV="false" rot="0">
              <a:off x="0" y="0"/>
              <a:ext cx="5726675" cy="1570682"/>
            </a:xfrm>
            <a:custGeom>
              <a:avLst/>
              <a:gdLst/>
              <a:ahLst/>
              <a:cxnLst/>
              <a:rect r="r" b="b" t="t" l="l"/>
              <a:pathLst>
                <a:path h="1570682" w="5726675">
                  <a:moveTo>
                    <a:pt x="5602215" y="1570682"/>
                  </a:moveTo>
                  <a:lnTo>
                    <a:pt x="124460" y="1570682"/>
                  </a:lnTo>
                  <a:cubicBezTo>
                    <a:pt x="55880" y="1570682"/>
                    <a:pt x="0" y="1514802"/>
                    <a:pt x="0" y="1446222"/>
                  </a:cubicBezTo>
                  <a:lnTo>
                    <a:pt x="0" y="124460"/>
                  </a:lnTo>
                  <a:cubicBezTo>
                    <a:pt x="0" y="55880"/>
                    <a:pt x="55880" y="0"/>
                    <a:pt x="124460" y="0"/>
                  </a:cubicBezTo>
                  <a:lnTo>
                    <a:pt x="5602215" y="0"/>
                  </a:lnTo>
                  <a:cubicBezTo>
                    <a:pt x="5670795" y="0"/>
                    <a:pt x="5726675" y="55880"/>
                    <a:pt x="5726675" y="124460"/>
                  </a:cubicBezTo>
                  <a:lnTo>
                    <a:pt x="5726675" y="1446222"/>
                  </a:lnTo>
                  <a:cubicBezTo>
                    <a:pt x="5726675" y="1514802"/>
                    <a:pt x="5670795" y="1570682"/>
                    <a:pt x="5602215" y="1570682"/>
                  </a:cubicBezTo>
                  <a:close/>
                </a:path>
              </a:pathLst>
            </a:custGeom>
            <a:solidFill>
              <a:srgbClr val="0025EF"/>
            </a:solidFill>
          </p:spPr>
        </p:sp>
      </p:grpSp>
      <p:grpSp>
        <p:nvGrpSpPr>
          <p:cNvPr name="Group 4" id="4"/>
          <p:cNvGrpSpPr/>
          <p:nvPr/>
        </p:nvGrpSpPr>
        <p:grpSpPr>
          <a:xfrm rot="0">
            <a:off x="2924170" y="4345392"/>
            <a:ext cx="12630702" cy="3533437"/>
            <a:chOff x="0" y="0"/>
            <a:chExt cx="5699621" cy="1594468"/>
          </a:xfrm>
        </p:grpSpPr>
        <p:sp>
          <p:nvSpPr>
            <p:cNvPr name="Freeform 5" id="5"/>
            <p:cNvSpPr/>
            <p:nvPr/>
          </p:nvSpPr>
          <p:spPr>
            <a:xfrm flipH="false" flipV="false" rot="0">
              <a:off x="0" y="0"/>
              <a:ext cx="5699621" cy="1594468"/>
            </a:xfrm>
            <a:custGeom>
              <a:avLst/>
              <a:gdLst/>
              <a:ahLst/>
              <a:cxnLst/>
              <a:rect r="r" b="b" t="t" l="l"/>
              <a:pathLst>
                <a:path h="1594468" w="5699621">
                  <a:moveTo>
                    <a:pt x="5575160" y="1594468"/>
                  </a:moveTo>
                  <a:lnTo>
                    <a:pt x="124460" y="1594468"/>
                  </a:lnTo>
                  <a:cubicBezTo>
                    <a:pt x="55880" y="1594468"/>
                    <a:pt x="0" y="1538588"/>
                    <a:pt x="0" y="1470008"/>
                  </a:cubicBezTo>
                  <a:lnTo>
                    <a:pt x="0" y="124460"/>
                  </a:lnTo>
                  <a:cubicBezTo>
                    <a:pt x="0" y="55880"/>
                    <a:pt x="55880" y="0"/>
                    <a:pt x="124460" y="0"/>
                  </a:cubicBezTo>
                  <a:lnTo>
                    <a:pt x="5575161" y="0"/>
                  </a:lnTo>
                  <a:cubicBezTo>
                    <a:pt x="5643741" y="0"/>
                    <a:pt x="5699621" y="55880"/>
                    <a:pt x="5699621" y="124460"/>
                  </a:cubicBezTo>
                  <a:lnTo>
                    <a:pt x="5699621" y="1470008"/>
                  </a:lnTo>
                  <a:cubicBezTo>
                    <a:pt x="5699621" y="1538588"/>
                    <a:pt x="5643741" y="1594468"/>
                    <a:pt x="5575161" y="1594468"/>
                  </a:cubicBezTo>
                  <a:close/>
                </a:path>
              </a:pathLst>
            </a:custGeom>
            <a:solidFill>
              <a:srgbClr val="F1EA42"/>
            </a:solidFill>
          </p:spPr>
        </p:sp>
      </p:grpSp>
      <p:sp>
        <p:nvSpPr>
          <p:cNvPr name="TextBox 6" id="6"/>
          <p:cNvSpPr txBox="true"/>
          <p:nvPr/>
        </p:nvSpPr>
        <p:spPr>
          <a:xfrm rot="0">
            <a:off x="3618468" y="5863825"/>
            <a:ext cx="11242106" cy="859851"/>
          </a:xfrm>
          <a:prstGeom prst="rect">
            <a:avLst/>
          </a:prstGeom>
        </p:spPr>
        <p:txBody>
          <a:bodyPr anchor="t" rtlCol="false" tIns="0" lIns="0" bIns="0" rIns="0">
            <a:spAutoFit/>
          </a:bodyPr>
          <a:lstStyle/>
          <a:p>
            <a:pPr algn="ctr" marL="0" indent="0" lvl="0">
              <a:lnSpc>
                <a:spcPts val="6872"/>
              </a:lnSpc>
              <a:spcBef>
                <a:spcPct val="0"/>
              </a:spcBef>
            </a:pPr>
            <a:r>
              <a:rPr lang="en-US" sz="5411">
                <a:solidFill>
                  <a:srgbClr val="0025EF"/>
                </a:solidFill>
                <a:latin typeface="Dekko"/>
                <a:ea typeface="Dekko"/>
                <a:cs typeface="Dekko"/>
                <a:sym typeface="Dekko"/>
              </a:rPr>
              <a:t>Tim của con tôm nằm ở _____________.</a:t>
            </a:r>
          </a:p>
        </p:txBody>
      </p:sp>
      <p:sp>
        <p:nvSpPr>
          <p:cNvPr name="Freeform 7" id="7"/>
          <p:cNvSpPr/>
          <p:nvPr/>
        </p:nvSpPr>
        <p:spPr>
          <a:xfrm flipH="false" flipV="false" rot="0">
            <a:off x="8238696" y="3244067"/>
            <a:ext cx="1810609" cy="1659176"/>
          </a:xfrm>
          <a:custGeom>
            <a:avLst/>
            <a:gdLst/>
            <a:ahLst/>
            <a:cxnLst/>
            <a:rect r="r" b="b" t="t" l="l"/>
            <a:pathLst>
              <a:path h="1659176" w="1810609">
                <a:moveTo>
                  <a:pt x="0" y="0"/>
                </a:moveTo>
                <a:lnTo>
                  <a:pt x="1810608" y="0"/>
                </a:lnTo>
                <a:lnTo>
                  <a:pt x="1810608" y="1659176"/>
                </a:lnTo>
                <a:lnTo>
                  <a:pt x="0" y="1659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8" id="8"/>
          <p:cNvGrpSpPr/>
          <p:nvPr/>
        </p:nvGrpSpPr>
        <p:grpSpPr>
          <a:xfrm rot="0">
            <a:off x="748960" y="1134856"/>
            <a:ext cx="7174844" cy="1160370"/>
            <a:chOff x="0" y="0"/>
            <a:chExt cx="4350777" cy="703641"/>
          </a:xfrm>
        </p:grpSpPr>
        <p:sp>
          <p:nvSpPr>
            <p:cNvPr name="Freeform 9" id="9"/>
            <p:cNvSpPr/>
            <p:nvPr/>
          </p:nvSpPr>
          <p:spPr>
            <a:xfrm flipH="false" flipV="false" rot="0">
              <a:off x="0" y="0"/>
              <a:ext cx="4350777" cy="703641"/>
            </a:xfrm>
            <a:custGeom>
              <a:avLst/>
              <a:gdLst/>
              <a:ahLst/>
              <a:cxnLst/>
              <a:rect r="r" b="b" t="t" l="l"/>
              <a:pathLst>
                <a:path h="703641" w="4350777">
                  <a:moveTo>
                    <a:pt x="4226317" y="703641"/>
                  </a:moveTo>
                  <a:lnTo>
                    <a:pt x="124460" y="703641"/>
                  </a:lnTo>
                  <a:cubicBezTo>
                    <a:pt x="55880" y="703641"/>
                    <a:pt x="0" y="647761"/>
                    <a:pt x="0" y="579180"/>
                  </a:cubicBezTo>
                  <a:lnTo>
                    <a:pt x="0" y="124460"/>
                  </a:lnTo>
                  <a:cubicBezTo>
                    <a:pt x="0" y="55880"/>
                    <a:pt x="55880" y="0"/>
                    <a:pt x="124460" y="0"/>
                  </a:cubicBezTo>
                  <a:lnTo>
                    <a:pt x="4226317" y="0"/>
                  </a:lnTo>
                  <a:cubicBezTo>
                    <a:pt x="4294897" y="0"/>
                    <a:pt x="4350777" y="55880"/>
                    <a:pt x="4350777" y="124460"/>
                  </a:cubicBezTo>
                  <a:lnTo>
                    <a:pt x="4350777" y="579181"/>
                  </a:lnTo>
                  <a:cubicBezTo>
                    <a:pt x="4350777" y="647761"/>
                    <a:pt x="4294897" y="703641"/>
                    <a:pt x="4226317" y="703641"/>
                  </a:cubicBezTo>
                  <a:close/>
                </a:path>
              </a:pathLst>
            </a:custGeom>
            <a:solidFill>
              <a:srgbClr val="F1EA42"/>
            </a:solidFill>
          </p:spPr>
        </p:sp>
      </p:grpSp>
      <p:grpSp>
        <p:nvGrpSpPr>
          <p:cNvPr name="Group 10" id="10"/>
          <p:cNvGrpSpPr/>
          <p:nvPr/>
        </p:nvGrpSpPr>
        <p:grpSpPr>
          <a:xfrm rot="0">
            <a:off x="910885" y="972931"/>
            <a:ext cx="7145936" cy="1111099"/>
            <a:chOff x="0" y="0"/>
            <a:chExt cx="4333247" cy="673763"/>
          </a:xfrm>
        </p:grpSpPr>
        <p:sp>
          <p:nvSpPr>
            <p:cNvPr name="Freeform 11" id="11"/>
            <p:cNvSpPr/>
            <p:nvPr/>
          </p:nvSpPr>
          <p:spPr>
            <a:xfrm flipH="false" flipV="false" rot="0">
              <a:off x="0" y="0"/>
              <a:ext cx="4333247" cy="673763"/>
            </a:xfrm>
            <a:custGeom>
              <a:avLst/>
              <a:gdLst/>
              <a:ahLst/>
              <a:cxnLst/>
              <a:rect r="r" b="b" t="t" l="l"/>
              <a:pathLst>
                <a:path h="673763" w="4333247">
                  <a:moveTo>
                    <a:pt x="4208787" y="673763"/>
                  </a:moveTo>
                  <a:lnTo>
                    <a:pt x="124460" y="673763"/>
                  </a:lnTo>
                  <a:cubicBezTo>
                    <a:pt x="55880" y="673763"/>
                    <a:pt x="0" y="617883"/>
                    <a:pt x="0" y="549303"/>
                  </a:cubicBezTo>
                  <a:lnTo>
                    <a:pt x="0" y="124460"/>
                  </a:lnTo>
                  <a:cubicBezTo>
                    <a:pt x="0" y="55880"/>
                    <a:pt x="55880" y="0"/>
                    <a:pt x="124460" y="0"/>
                  </a:cubicBezTo>
                  <a:lnTo>
                    <a:pt x="4208787" y="0"/>
                  </a:lnTo>
                  <a:cubicBezTo>
                    <a:pt x="4277367" y="0"/>
                    <a:pt x="4333247" y="55880"/>
                    <a:pt x="4333247" y="124460"/>
                  </a:cubicBezTo>
                  <a:lnTo>
                    <a:pt x="4333247" y="549303"/>
                  </a:lnTo>
                  <a:cubicBezTo>
                    <a:pt x="4333247" y="617883"/>
                    <a:pt x="4277367" y="673763"/>
                    <a:pt x="4208787" y="673763"/>
                  </a:cubicBezTo>
                  <a:close/>
                </a:path>
              </a:pathLst>
            </a:custGeom>
            <a:solidFill>
              <a:srgbClr val="0025EF"/>
            </a:solidFill>
          </p:spPr>
        </p:sp>
      </p:grpSp>
      <p:sp>
        <p:nvSpPr>
          <p:cNvPr name="TextBox 12" id="12"/>
          <p:cNvSpPr txBox="true"/>
          <p:nvPr/>
        </p:nvSpPr>
        <p:spPr>
          <a:xfrm rot="0">
            <a:off x="1672671" y="1301384"/>
            <a:ext cx="5940205" cy="774531"/>
          </a:xfrm>
          <a:prstGeom prst="rect">
            <a:avLst/>
          </a:prstGeom>
        </p:spPr>
        <p:txBody>
          <a:bodyPr anchor="t" rtlCol="false" tIns="0" lIns="0" bIns="0" rIns="0">
            <a:spAutoFit/>
          </a:bodyPr>
          <a:lstStyle/>
          <a:p>
            <a:pPr algn="l" marL="0" indent="0" lvl="0">
              <a:lnSpc>
                <a:spcPts val="3310"/>
              </a:lnSpc>
              <a:spcBef>
                <a:spcPct val="0"/>
              </a:spcBef>
            </a:pPr>
            <a:r>
              <a:rPr lang="en-US" b="true" sz="3598" spc="237">
                <a:solidFill>
                  <a:srgbClr val="F1EA42"/>
                </a:solidFill>
                <a:latin typeface="Saira Heavy"/>
                <a:ea typeface="Saira Heavy"/>
                <a:cs typeface="Saira Heavy"/>
                <a:sym typeface="Saira Heavy"/>
              </a:rPr>
              <a:t>ĐIỀN VÀO CHỖ TRỐNG</a:t>
            </a:r>
          </a:p>
          <a:p>
            <a:pPr algn="l" marL="0" indent="0" lvl="0">
              <a:lnSpc>
                <a:spcPts val="3310"/>
              </a:lnSpc>
              <a:spcBef>
                <a:spcPct val="0"/>
              </a:spcBef>
            </a:pPr>
          </a:p>
        </p:txBody>
      </p:sp>
      <p:sp>
        <p:nvSpPr>
          <p:cNvPr name="Freeform 13" id="13"/>
          <p:cNvSpPr/>
          <p:nvPr/>
        </p:nvSpPr>
        <p:spPr>
          <a:xfrm flipH="false" flipV="false" rot="-4757101">
            <a:off x="-224944" y="3694918"/>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9463599">
            <a:off x="17034356" y="4804267"/>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270165">
            <a:off x="11940675" y="67795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517997">
            <a:off x="15763876" y="10124161"/>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4865545">
            <a:off x="4285216" y="1001822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9" id="19"/>
          <p:cNvSpPr/>
          <p:nvPr/>
        </p:nvSpPr>
        <p:spPr>
          <a:xfrm flipH="false" flipV="false" rot="-4608133">
            <a:off x="17913676" y="-4787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2895233">
            <a:off x="909562" y="7927121"/>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9045703">
            <a:off x="18063056" y="6852253"/>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7118432">
            <a:off x="9209260" y="94041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48960" y="1134856"/>
            <a:ext cx="7174844" cy="1160370"/>
            <a:chOff x="0" y="0"/>
            <a:chExt cx="4350777" cy="703641"/>
          </a:xfrm>
        </p:grpSpPr>
        <p:sp>
          <p:nvSpPr>
            <p:cNvPr name="Freeform 3" id="3"/>
            <p:cNvSpPr/>
            <p:nvPr/>
          </p:nvSpPr>
          <p:spPr>
            <a:xfrm flipH="false" flipV="false" rot="0">
              <a:off x="0" y="0"/>
              <a:ext cx="4350777" cy="703641"/>
            </a:xfrm>
            <a:custGeom>
              <a:avLst/>
              <a:gdLst/>
              <a:ahLst/>
              <a:cxnLst/>
              <a:rect r="r" b="b" t="t" l="l"/>
              <a:pathLst>
                <a:path h="703641" w="4350777">
                  <a:moveTo>
                    <a:pt x="4226317" y="703641"/>
                  </a:moveTo>
                  <a:lnTo>
                    <a:pt x="124460" y="703641"/>
                  </a:lnTo>
                  <a:cubicBezTo>
                    <a:pt x="55880" y="703641"/>
                    <a:pt x="0" y="647761"/>
                    <a:pt x="0" y="579180"/>
                  </a:cubicBezTo>
                  <a:lnTo>
                    <a:pt x="0" y="124460"/>
                  </a:lnTo>
                  <a:cubicBezTo>
                    <a:pt x="0" y="55880"/>
                    <a:pt x="55880" y="0"/>
                    <a:pt x="124460" y="0"/>
                  </a:cubicBezTo>
                  <a:lnTo>
                    <a:pt x="4226317" y="0"/>
                  </a:lnTo>
                  <a:cubicBezTo>
                    <a:pt x="4294897" y="0"/>
                    <a:pt x="4350777" y="55880"/>
                    <a:pt x="4350777" y="124460"/>
                  </a:cubicBezTo>
                  <a:lnTo>
                    <a:pt x="4350777" y="579181"/>
                  </a:lnTo>
                  <a:cubicBezTo>
                    <a:pt x="4350777" y="647761"/>
                    <a:pt x="4294897" y="703641"/>
                    <a:pt x="4226317" y="703641"/>
                  </a:cubicBezTo>
                  <a:close/>
                </a:path>
              </a:pathLst>
            </a:custGeom>
            <a:solidFill>
              <a:srgbClr val="F1EA42"/>
            </a:solidFill>
          </p:spPr>
        </p:sp>
      </p:grpSp>
      <p:grpSp>
        <p:nvGrpSpPr>
          <p:cNvPr name="Group 4" id="4"/>
          <p:cNvGrpSpPr/>
          <p:nvPr/>
        </p:nvGrpSpPr>
        <p:grpSpPr>
          <a:xfrm rot="0">
            <a:off x="910885" y="972931"/>
            <a:ext cx="7145936" cy="1111099"/>
            <a:chOff x="0" y="0"/>
            <a:chExt cx="4333247" cy="673763"/>
          </a:xfrm>
        </p:grpSpPr>
        <p:sp>
          <p:nvSpPr>
            <p:cNvPr name="Freeform 5" id="5"/>
            <p:cNvSpPr/>
            <p:nvPr/>
          </p:nvSpPr>
          <p:spPr>
            <a:xfrm flipH="false" flipV="false" rot="0">
              <a:off x="0" y="0"/>
              <a:ext cx="4333247" cy="673763"/>
            </a:xfrm>
            <a:custGeom>
              <a:avLst/>
              <a:gdLst/>
              <a:ahLst/>
              <a:cxnLst/>
              <a:rect r="r" b="b" t="t" l="l"/>
              <a:pathLst>
                <a:path h="673763" w="4333247">
                  <a:moveTo>
                    <a:pt x="4208787" y="673763"/>
                  </a:moveTo>
                  <a:lnTo>
                    <a:pt x="124460" y="673763"/>
                  </a:lnTo>
                  <a:cubicBezTo>
                    <a:pt x="55880" y="673763"/>
                    <a:pt x="0" y="617883"/>
                    <a:pt x="0" y="549303"/>
                  </a:cubicBezTo>
                  <a:lnTo>
                    <a:pt x="0" y="124460"/>
                  </a:lnTo>
                  <a:cubicBezTo>
                    <a:pt x="0" y="55880"/>
                    <a:pt x="55880" y="0"/>
                    <a:pt x="124460" y="0"/>
                  </a:cubicBezTo>
                  <a:lnTo>
                    <a:pt x="4208787" y="0"/>
                  </a:lnTo>
                  <a:cubicBezTo>
                    <a:pt x="4277367" y="0"/>
                    <a:pt x="4333247" y="55880"/>
                    <a:pt x="4333247" y="124460"/>
                  </a:cubicBezTo>
                  <a:lnTo>
                    <a:pt x="4333247" y="549303"/>
                  </a:lnTo>
                  <a:cubicBezTo>
                    <a:pt x="4333247" y="617883"/>
                    <a:pt x="4277367" y="673763"/>
                    <a:pt x="4208787" y="673763"/>
                  </a:cubicBezTo>
                  <a:close/>
                </a:path>
              </a:pathLst>
            </a:custGeom>
            <a:solidFill>
              <a:srgbClr val="0025EF"/>
            </a:solidFill>
          </p:spPr>
        </p:sp>
      </p:grpSp>
      <p:sp>
        <p:nvSpPr>
          <p:cNvPr name="TextBox 6" id="6"/>
          <p:cNvSpPr txBox="true"/>
          <p:nvPr/>
        </p:nvSpPr>
        <p:spPr>
          <a:xfrm rot="0">
            <a:off x="1672671" y="1301384"/>
            <a:ext cx="5940205" cy="774531"/>
          </a:xfrm>
          <a:prstGeom prst="rect">
            <a:avLst/>
          </a:prstGeom>
        </p:spPr>
        <p:txBody>
          <a:bodyPr anchor="t" rtlCol="false" tIns="0" lIns="0" bIns="0" rIns="0">
            <a:spAutoFit/>
          </a:bodyPr>
          <a:lstStyle/>
          <a:p>
            <a:pPr algn="l" marL="0" indent="0" lvl="0">
              <a:lnSpc>
                <a:spcPts val="3310"/>
              </a:lnSpc>
              <a:spcBef>
                <a:spcPct val="0"/>
              </a:spcBef>
            </a:pPr>
            <a:r>
              <a:rPr lang="en-US" b="true" sz="3598" spc="237">
                <a:solidFill>
                  <a:srgbClr val="F1EA42"/>
                </a:solidFill>
                <a:latin typeface="Saira Heavy"/>
                <a:ea typeface="Saira Heavy"/>
                <a:cs typeface="Saira Heavy"/>
                <a:sym typeface="Saira Heavy"/>
              </a:rPr>
              <a:t>ĐIỀN VÀO CHỖ TRỐNG</a:t>
            </a:r>
          </a:p>
          <a:p>
            <a:pPr algn="l" marL="0" indent="0" lvl="0">
              <a:lnSpc>
                <a:spcPts val="3310"/>
              </a:lnSpc>
              <a:spcBef>
                <a:spcPct val="0"/>
              </a:spcBef>
            </a:pPr>
          </a:p>
        </p:txBody>
      </p:sp>
      <p:sp>
        <p:nvSpPr>
          <p:cNvPr name="Freeform 7" id="7"/>
          <p:cNvSpPr/>
          <p:nvPr/>
        </p:nvSpPr>
        <p:spPr>
          <a:xfrm flipH="false" flipV="false" rot="-4757101">
            <a:off x="-224944" y="3694918"/>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9463599">
            <a:off x="17034356" y="4804267"/>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270165">
            <a:off x="11940675" y="67795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517997">
            <a:off x="15763876" y="10124161"/>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4865545">
            <a:off x="4285216" y="1001822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4608133">
            <a:off x="17913676" y="-4787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2895233">
            <a:off x="909562" y="7927121"/>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9045703">
            <a:off x="18063056" y="6852253"/>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7118432">
            <a:off x="9209260" y="94041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7" id="17"/>
          <p:cNvGrpSpPr/>
          <p:nvPr/>
        </p:nvGrpSpPr>
        <p:grpSpPr>
          <a:xfrm rot="0">
            <a:off x="2742653" y="5300378"/>
            <a:ext cx="12690656" cy="3480726"/>
            <a:chOff x="0" y="0"/>
            <a:chExt cx="5726675" cy="1570682"/>
          </a:xfrm>
        </p:grpSpPr>
        <p:sp>
          <p:nvSpPr>
            <p:cNvPr name="Freeform 18" id="18"/>
            <p:cNvSpPr/>
            <p:nvPr/>
          </p:nvSpPr>
          <p:spPr>
            <a:xfrm flipH="false" flipV="false" rot="0">
              <a:off x="0" y="0"/>
              <a:ext cx="5726675" cy="1570682"/>
            </a:xfrm>
            <a:custGeom>
              <a:avLst/>
              <a:gdLst/>
              <a:ahLst/>
              <a:cxnLst/>
              <a:rect r="r" b="b" t="t" l="l"/>
              <a:pathLst>
                <a:path h="1570682" w="5726675">
                  <a:moveTo>
                    <a:pt x="5602215" y="1570682"/>
                  </a:moveTo>
                  <a:lnTo>
                    <a:pt x="124460" y="1570682"/>
                  </a:lnTo>
                  <a:cubicBezTo>
                    <a:pt x="55880" y="1570682"/>
                    <a:pt x="0" y="1514802"/>
                    <a:pt x="0" y="1446222"/>
                  </a:cubicBezTo>
                  <a:lnTo>
                    <a:pt x="0" y="124460"/>
                  </a:lnTo>
                  <a:cubicBezTo>
                    <a:pt x="0" y="55880"/>
                    <a:pt x="55880" y="0"/>
                    <a:pt x="124460" y="0"/>
                  </a:cubicBezTo>
                  <a:lnTo>
                    <a:pt x="5602215" y="0"/>
                  </a:lnTo>
                  <a:cubicBezTo>
                    <a:pt x="5670795" y="0"/>
                    <a:pt x="5726675" y="55880"/>
                    <a:pt x="5726675" y="124460"/>
                  </a:cubicBezTo>
                  <a:lnTo>
                    <a:pt x="5726675" y="1446222"/>
                  </a:lnTo>
                  <a:cubicBezTo>
                    <a:pt x="5726675" y="1514802"/>
                    <a:pt x="5670795" y="1570682"/>
                    <a:pt x="5602215" y="1570682"/>
                  </a:cubicBezTo>
                  <a:close/>
                </a:path>
              </a:pathLst>
            </a:custGeom>
            <a:solidFill>
              <a:srgbClr val="0025EF"/>
            </a:solidFill>
          </p:spPr>
        </p:sp>
      </p:grpSp>
      <p:grpSp>
        <p:nvGrpSpPr>
          <p:cNvPr name="Group 19" id="19"/>
          <p:cNvGrpSpPr/>
          <p:nvPr/>
        </p:nvGrpSpPr>
        <p:grpSpPr>
          <a:xfrm rot="0">
            <a:off x="2933695" y="5012142"/>
            <a:ext cx="12630702" cy="3533437"/>
            <a:chOff x="0" y="0"/>
            <a:chExt cx="5699621" cy="1594468"/>
          </a:xfrm>
        </p:grpSpPr>
        <p:sp>
          <p:nvSpPr>
            <p:cNvPr name="Freeform 20" id="20"/>
            <p:cNvSpPr/>
            <p:nvPr/>
          </p:nvSpPr>
          <p:spPr>
            <a:xfrm flipH="false" flipV="false" rot="0">
              <a:off x="0" y="0"/>
              <a:ext cx="5699621" cy="1594468"/>
            </a:xfrm>
            <a:custGeom>
              <a:avLst/>
              <a:gdLst/>
              <a:ahLst/>
              <a:cxnLst/>
              <a:rect r="r" b="b" t="t" l="l"/>
              <a:pathLst>
                <a:path h="1594468" w="5699621">
                  <a:moveTo>
                    <a:pt x="5575160" y="1594468"/>
                  </a:moveTo>
                  <a:lnTo>
                    <a:pt x="124460" y="1594468"/>
                  </a:lnTo>
                  <a:cubicBezTo>
                    <a:pt x="55880" y="1594468"/>
                    <a:pt x="0" y="1538588"/>
                    <a:pt x="0" y="1470008"/>
                  </a:cubicBezTo>
                  <a:lnTo>
                    <a:pt x="0" y="124460"/>
                  </a:lnTo>
                  <a:cubicBezTo>
                    <a:pt x="0" y="55880"/>
                    <a:pt x="55880" y="0"/>
                    <a:pt x="124460" y="0"/>
                  </a:cubicBezTo>
                  <a:lnTo>
                    <a:pt x="5575161" y="0"/>
                  </a:lnTo>
                  <a:cubicBezTo>
                    <a:pt x="5643741" y="0"/>
                    <a:pt x="5699621" y="55880"/>
                    <a:pt x="5699621" y="124460"/>
                  </a:cubicBezTo>
                  <a:lnTo>
                    <a:pt x="5699621" y="1470008"/>
                  </a:lnTo>
                  <a:cubicBezTo>
                    <a:pt x="5699621" y="1538588"/>
                    <a:pt x="5643741" y="1594468"/>
                    <a:pt x="5575161" y="1594468"/>
                  </a:cubicBezTo>
                  <a:close/>
                </a:path>
              </a:pathLst>
            </a:custGeom>
            <a:solidFill>
              <a:srgbClr val="F1EA42"/>
            </a:solidFill>
          </p:spPr>
        </p:sp>
      </p:grpSp>
      <p:sp>
        <p:nvSpPr>
          <p:cNvPr name="TextBox 21" id="21"/>
          <p:cNvSpPr txBox="true"/>
          <p:nvPr/>
        </p:nvSpPr>
        <p:spPr>
          <a:xfrm rot="0">
            <a:off x="3627993" y="6125777"/>
            <a:ext cx="11242106" cy="1545622"/>
          </a:xfrm>
          <a:prstGeom prst="rect">
            <a:avLst/>
          </a:prstGeom>
        </p:spPr>
        <p:txBody>
          <a:bodyPr anchor="t" rtlCol="false" tIns="0" lIns="0" bIns="0" rIns="0">
            <a:spAutoFit/>
          </a:bodyPr>
          <a:lstStyle/>
          <a:p>
            <a:pPr algn="ctr" marL="0" indent="0" lvl="0">
              <a:lnSpc>
                <a:spcPts val="6484"/>
              </a:lnSpc>
              <a:spcBef>
                <a:spcPct val="0"/>
              </a:spcBef>
            </a:pPr>
            <a:r>
              <a:rPr lang="en-US" sz="3882">
                <a:solidFill>
                  <a:srgbClr val="0025EF"/>
                </a:solidFill>
                <a:latin typeface="Dekko"/>
                <a:ea typeface="Dekko"/>
                <a:cs typeface="Dekko"/>
                <a:sym typeface="Dekko"/>
              </a:rPr>
              <a:t>Tim của con tôm nằm</a:t>
            </a:r>
          </a:p>
          <a:p>
            <a:pPr algn="ctr" marL="0" indent="0" lvl="0">
              <a:lnSpc>
                <a:spcPts val="6484"/>
              </a:lnSpc>
              <a:spcBef>
                <a:spcPct val="0"/>
              </a:spcBef>
            </a:pPr>
            <a:r>
              <a:rPr lang="en-US" sz="3882">
                <a:solidFill>
                  <a:srgbClr val="0025EF"/>
                </a:solidFill>
                <a:latin typeface="Dekko"/>
                <a:ea typeface="Dekko"/>
                <a:cs typeface="Dekko"/>
                <a:sym typeface="Dekko"/>
              </a:rPr>
              <a:t>ở __________.</a:t>
            </a:r>
          </a:p>
        </p:txBody>
      </p:sp>
      <p:pic>
        <p:nvPicPr>
          <p:cNvPr name="Picture 22" id="22"/>
          <p:cNvPicPr>
            <a:picLocks noChangeAspect="true"/>
          </p:cNvPicPr>
          <p:nvPr/>
        </p:nvPicPr>
        <p:blipFill>
          <a:blip r:embed="rId6"/>
          <a:srcRect l="0" t="0" r="0" b="0"/>
          <a:stretch>
            <a:fillRect/>
          </a:stretch>
        </p:blipFill>
        <p:spPr>
          <a:xfrm flipH="false" flipV="false" rot="0">
            <a:off x="7612875" y="6192185"/>
            <a:ext cx="3989436" cy="1994718"/>
          </a:xfrm>
          <a:prstGeom prst="rect">
            <a:avLst/>
          </a:prstGeom>
        </p:spPr>
      </p:pic>
      <p:sp>
        <p:nvSpPr>
          <p:cNvPr name="TextBox 23" id="23"/>
          <p:cNvSpPr txBox="true"/>
          <p:nvPr/>
        </p:nvSpPr>
        <p:spPr>
          <a:xfrm rot="0">
            <a:off x="7380363" y="6978886"/>
            <a:ext cx="4221947" cy="656973"/>
          </a:xfrm>
          <a:prstGeom prst="rect">
            <a:avLst/>
          </a:prstGeom>
        </p:spPr>
        <p:txBody>
          <a:bodyPr anchor="t" rtlCol="false" tIns="0" lIns="0" bIns="0" rIns="0">
            <a:spAutoFit/>
          </a:bodyPr>
          <a:lstStyle/>
          <a:p>
            <a:pPr algn="ctr" marL="0" indent="0" lvl="0">
              <a:lnSpc>
                <a:spcPts val="5152"/>
              </a:lnSpc>
              <a:spcBef>
                <a:spcPct val="0"/>
              </a:spcBef>
            </a:pPr>
            <a:r>
              <a:rPr lang="en-US" b="true" sz="5600" spc="369">
                <a:solidFill>
                  <a:srgbClr val="0025EF"/>
                </a:solidFill>
                <a:latin typeface="Saira Heavy"/>
                <a:ea typeface="Saira Heavy"/>
                <a:cs typeface="Saira Heavy"/>
                <a:sym typeface="Saira Heavy"/>
              </a:rPr>
              <a:t>ĐẦU</a:t>
            </a:r>
          </a:p>
        </p:txBody>
      </p:sp>
      <p:grpSp>
        <p:nvGrpSpPr>
          <p:cNvPr name="Group 24" id="24"/>
          <p:cNvGrpSpPr/>
          <p:nvPr/>
        </p:nvGrpSpPr>
        <p:grpSpPr>
          <a:xfrm rot="0">
            <a:off x="10006946" y="972931"/>
            <a:ext cx="7513828" cy="3265109"/>
            <a:chOff x="0" y="0"/>
            <a:chExt cx="25489654" cy="11076445"/>
          </a:xfrm>
        </p:grpSpPr>
        <p:sp>
          <p:nvSpPr>
            <p:cNvPr name="Freeform 25" id="25"/>
            <p:cNvSpPr/>
            <p:nvPr/>
          </p:nvSpPr>
          <p:spPr>
            <a:xfrm flipH="false" flipV="false" rot="0">
              <a:off x="0" y="0"/>
              <a:ext cx="25489655" cy="11076446"/>
            </a:xfrm>
            <a:custGeom>
              <a:avLst/>
              <a:gdLst/>
              <a:ahLst/>
              <a:cxnLst/>
              <a:rect r="r" b="b" t="t" l="l"/>
              <a:pathLst>
                <a:path h="11076446" w="25489655">
                  <a:moveTo>
                    <a:pt x="24472384" y="0"/>
                  </a:moveTo>
                  <a:lnTo>
                    <a:pt x="1017270" y="0"/>
                  </a:lnTo>
                  <a:cubicBezTo>
                    <a:pt x="455930" y="0"/>
                    <a:pt x="0" y="455930"/>
                    <a:pt x="0" y="1017270"/>
                  </a:cubicBezTo>
                  <a:lnTo>
                    <a:pt x="0" y="8532402"/>
                  </a:lnTo>
                  <a:cubicBezTo>
                    <a:pt x="0" y="9327655"/>
                    <a:pt x="455930" y="9783586"/>
                    <a:pt x="1017270" y="9783586"/>
                  </a:cubicBezTo>
                  <a:lnTo>
                    <a:pt x="1800860" y="9783586"/>
                  </a:lnTo>
                  <a:lnTo>
                    <a:pt x="1800860" y="11076446"/>
                  </a:lnTo>
                  <a:lnTo>
                    <a:pt x="2532380" y="9783586"/>
                  </a:lnTo>
                  <a:lnTo>
                    <a:pt x="24472384" y="9783586"/>
                  </a:lnTo>
                  <a:cubicBezTo>
                    <a:pt x="25033725" y="9783586"/>
                    <a:pt x="25489655" y="9327655"/>
                    <a:pt x="25489655" y="8532402"/>
                  </a:cubicBezTo>
                  <a:lnTo>
                    <a:pt x="25489655" y="1017270"/>
                  </a:lnTo>
                  <a:cubicBezTo>
                    <a:pt x="25489655" y="455930"/>
                    <a:pt x="25034994" y="0"/>
                    <a:pt x="24472384" y="0"/>
                  </a:cubicBezTo>
                  <a:close/>
                </a:path>
              </a:pathLst>
            </a:custGeom>
            <a:solidFill>
              <a:srgbClr val="F1EA42"/>
            </a:solidFill>
          </p:spPr>
        </p:sp>
      </p:grpSp>
      <p:sp>
        <p:nvSpPr>
          <p:cNvPr name="TextBox 26" id="26"/>
          <p:cNvSpPr txBox="true"/>
          <p:nvPr/>
        </p:nvSpPr>
        <p:spPr>
          <a:xfrm rot="0">
            <a:off x="10804868" y="1334647"/>
            <a:ext cx="5917985" cy="2168808"/>
          </a:xfrm>
          <a:prstGeom prst="rect">
            <a:avLst/>
          </a:prstGeom>
        </p:spPr>
        <p:txBody>
          <a:bodyPr anchor="t" rtlCol="false" tIns="0" lIns="0" bIns="0" rIns="0">
            <a:spAutoFit/>
          </a:bodyPr>
          <a:lstStyle/>
          <a:p>
            <a:pPr algn="ctr" marL="0" indent="0" lvl="0">
              <a:lnSpc>
                <a:spcPts val="3555"/>
              </a:lnSpc>
              <a:spcBef>
                <a:spcPct val="0"/>
              </a:spcBef>
            </a:pPr>
            <a:r>
              <a:rPr lang="en-US" sz="2799">
                <a:solidFill>
                  <a:srgbClr val="0025EF"/>
                </a:solidFill>
                <a:latin typeface="Dekko"/>
                <a:ea typeface="Dekko"/>
                <a:cs typeface="Dekko"/>
                <a:sym typeface="Dekko"/>
              </a:rPr>
              <a:t>Về mặt kỹ thuật, tim của con tôm nằm trong lồng ngực của nó, ngay bên cạnh đầu, nhưng vì cả hai đều được bọc trong cùng một bộ xương, nên có vẻ như trái tim và ngực vẫn nằm trong phần đầu.</a:t>
            </a:r>
          </a:p>
        </p:txBody>
      </p:sp>
      <p:sp>
        <p:nvSpPr>
          <p:cNvPr name="Freeform 27" id="27"/>
          <p:cNvSpPr/>
          <p:nvPr/>
        </p:nvSpPr>
        <p:spPr>
          <a:xfrm flipH="false" flipV="false" rot="0">
            <a:off x="8238696" y="4101317"/>
            <a:ext cx="1810609" cy="1659176"/>
          </a:xfrm>
          <a:custGeom>
            <a:avLst/>
            <a:gdLst/>
            <a:ahLst/>
            <a:cxnLst/>
            <a:rect r="r" b="b" t="t" l="l"/>
            <a:pathLst>
              <a:path h="1659176" w="1810609">
                <a:moveTo>
                  <a:pt x="0" y="0"/>
                </a:moveTo>
                <a:lnTo>
                  <a:pt x="1810608" y="0"/>
                </a:lnTo>
                <a:lnTo>
                  <a:pt x="1810608" y="1659176"/>
                </a:lnTo>
                <a:lnTo>
                  <a:pt x="0" y="165917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ABAF0"/>
        </a:solidFill>
      </p:bgPr>
    </p:bg>
    <p:spTree>
      <p:nvGrpSpPr>
        <p:cNvPr id="1" name=""/>
        <p:cNvGrpSpPr/>
        <p:nvPr/>
      </p:nvGrpSpPr>
      <p:grpSpPr>
        <a:xfrm>
          <a:off x="0" y="0"/>
          <a:ext cx="0" cy="0"/>
          <a:chOff x="0" y="0"/>
          <a:chExt cx="0" cy="0"/>
        </a:xfrm>
      </p:grpSpPr>
      <p:grpSp>
        <p:nvGrpSpPr>
          <p:cNvPr name="Group 2" id="2"/>
          <p:cNvGrpSpPr/>
          <p:nvPr/>
        </p:nvGrpSpPr>
        <p:grpSpPr>
          <a:xfrm rot="0">
            <a:off x="9144000" y="1217898"/>
            <a:ext cx="7936978" cy="5907459"/>
            <a:chOff x="0" y="0"/>
            <a:chExt cx="2880501" cy="2143945"/>
          </a:xfrm>
        </p:grpSpPr>
        <p:sp>
          <p:nvSpPr>
            <p:cNvPr name="Freeform 3" id="3"/>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0025EF"/>
            </a:solidFill>
          </p:spPr>
        </p:sp>
      </p:grpSp>
      <p:grpSp>
        <p:nvGrpSpPr>
          <p:cNvPr name="Group 4" id="4"/>
          <p:cNvGrpSpPr/>
          <p:nvPr/>
        </p:nvGrpSpPr>
        <p:grpSpPr>
          <a:xfrm rot="0">
            <a:off x="9322322" y="1028700"/>
            <a:ext cx="7936978" cy="5907459"/>
            <a:chOff x="0" y="0"/>
            <a:chExt cx="2880501" cy="2143945"/>
          </a:xfrm>
        </p:grpSpPr>
        <p:sp>
          <p:nvSpPr>
            <p:cNvPr name="Freeform 5" id="5"/>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FFFFFF"/>
            </a:solidFill>
          </p:spPr>
        </p:sp>
      </p:grpSp>
      <p:grpSp>
        <p:nvGrpSpPr>
          <p:cNvPr name="Group 6" id="6"/>
          <p:cNvGrpSpPr/>
          <p:nvPr/>
        </p:nvGrpSpPr>
        <p:grpSpPr>
          <a:xfrm rot="0">
            <a:off x="10218129" y="2095808"/>
            <a:ext cx="6145364" cy="3830393"/>
            <a:chOff x="0" y="0"/>
            <a:chExt cx="8193819" cy="5107191"/>
          </a:xfrm>
        </p:grpSpPr>
        <p:sp>
          <p:nvSpPr>
            <p:cNvPr name="TextBox 7" id="7"/>
            <p:cNvSpPr txBox="true"/>
            <p:nvPr/>
          </p:nvSpPr>
          <p:spPr>
            <a:xfrm rot="0">
              <a:off x="0" y="605597"/>
              <a:ext cx="8193819" cy="5344150"/>
            </a:xfrm>
            <a:prstGeom prst="rect">
              <a:avLst/>
            </a:prstGeom>
          </p:spPr>
          <p:txBody>
            <a:bodyPr anchor="t" rtlCol="false" tIns="0" lIns="0" bIns="0" rIns="0">
              <a:spAutoFit/>
            </a:bodyPr>
            <a:lstStyle/>
            <a:p>
              <a:pPr algn="l" marL="0" indent="0" lvl="0">
                <a:lnSpc>
                  <a:spcPts val="10580"/>
                </a:lnSpc>
              </a:pPr>
            </a:p>
            <a:p>
              <a:pPr algn="l" marL="0" indent="0" lvl="0">
                <a:lnSpc>
                  <a:spcPts val="10580"/>
                </a:lnSpc>
              </a:pPr>
              <a:r>
                <a:rPr lang="en-US" b="true" sz="10372" spc="684">
                  <a:solidFill>
                    <a:srgbClr val="0025EF"/>
                  </a:solidFill>
                  <a:latin typeface="Saira Heavy"/>
                  <a:ea typeface="Saira Heavy"/>
                  <a:cs typeface="Saira Heavy"/>
                  <a:sym typeface="Saira Heavy"/>
                </a:rPr>
                <a:t>VÒNG</a:t>
              </a:r>
            </a:p>
            <a:p>
              <a:pPr algn="l" marL="0" indent="0" lvl="0">
                <a:lnSpc>
                  <a:spcPts val="10580"/>
                </a:lnSpc>
              </a:pPr>
              <a:r>
                <a:rPr lang="en-US" b="true" sz="10372" spc="684">
                  <a:solidFill>
                    <a:srgbClr val="0025EF"/>
                  </a:solidFill>
                  <a:latin typeface="Saira Heavy"/>
                  <a:ea typeface="Saira Heavy"/>
                  <a:cs typeface="Saira Heavy"/>
                  <a:sym typeface="Saira Heavy"/>
                </a:rPr>
                <a:t>KHÓ</a:t>
              </a:r>
            </a:p>
          </p:txBody>
        </p:sp>
        <p:sp>
          <p:nvSpPr>
            <p:cNvPr name="TextBox 8" id="8"/>
            <p:cNvSpPr txBox="true"/>
            <p:nvPr/>
          </p:nvSpPr>
          <p:spPr>
            <a:xfrm rot="0">
              <a:off x="0" y="-38100"/>
              <a:ext cx="8193819" cy="1129269"/>
            </a:xfrm>
            <a:prstGeom prst="rect">
              <a:avLst/>
            </a:prstGeom>
          </p:spPr>
          <p:txBody>
            <a:bodyPr anchor="t" rtlCol="false" tIns="0" lIns="0" bIns="0" rIns="0">
              <a:spAutoFit/>
            </a:bodyPr>
            <a:lstStyle/>
            <a:p>
              <a:pPr algn="l" marL="0" indent="0" lvl="0">
                <a:lnSpc>
                  <a:spcPts val="7112"/>
                </a:lnSpc>
                <a:spcBef>
                  <a:spcPct val="0"/>
                </a:spcBef>
              </a:pPr>
              <a:r>
                <a:rPr lang="en-US" sz="5600" u="none">
                  <a:solidFill>
                    <a:srgbClr val="0025EF"/>
                  </a:solidFill>
                  <a:latin typeface="Dekko"/>
                  <a:ea typeface="Dekko"/>
                  <a:cs typeface="Dekko"/>
                  <a:sym typeface="Dekko"/>
                </a:rPr>
                <a:t>Vòng 3</a:t>
              </a:r>
            </a:p>
          </p:txBody>
        </p:sp>
      </p:grpSp>
      <p:sp>
        <p:nvSpPr>
          <p:cNvPr name="Freeform 9" id="9"/>
          <p:cNvSpPr/>
          <p:nvPr/>
        </p:nvSpPr>
        <p:spPr>
          <a:xfrm flipH="false" flipV="false" rot="-4757101">
            <a:off x="942828" y="9297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9463599">
            <a:off x="17497278" y="465016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17997">
            <a:off x="15343878"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9045703">
            <a:off x="6941601" y="116914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9" id="19"/>
          <p:cNvGrpSpPr/>
          <p:nvPr/>
        </p:nvGrpSpPr>
        <p:grpSpPr>
          <a:xfrm rot="0">
            <a:off x="16152829" y="8394621"/>
            <a:ext cx="992171" cy="863679"/>
            <a:chOff x="0" y="0"/>
            <a:chExt cx="1270738" cy="1106170"/>
          </a:xfrm>
        </p:grpSpPr>
        <p:sp>
          <p:nvSpPr>
            <p:cNvPr name="Freeform 20" id="20"/>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21" id="21"/>
          <p:cNvGrpSpPr/>
          <p:nvPr/>
        </p:nvGrpSpPr>
        <p:grpSpPr>
          <a:xfrm rot="0">
            <a:off x="16267129" y="8280321"/>
            <a:ext cx="992171" cy="863679"/>
            <a:chOff x="0" y="0"/>
            <a:chExt cx="1270738" cy="1106170"/>
          </a:xfrm>
        </p:grpSpPr>
        <p:sp>
          <p:nvSpPr>
            <p:cNvPr name="Freeform 22" id="22"/>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23" id="23"/>
          <p:cNvSpPr/>
          <p:nvPr/>
        </p:nvSpPr>
        <p:spPr>
          <a:xfrm flipH="false" flipV="false" rot="0">
            <a:off x="16492370" y="8586587"/>
            <a:ext cx="541689" cy="251147"/>
          </a:xfrm>
          <a:custGeom>
            <a:avLst/>
            <a:gdLst/>
            <a:ahLst/>
            <a:cxnLst/>
            <a:rect r="r" b="b" t="t" l="l"/>
            <a:pathLst>
              <a:path h="251147" w="541689">
                <a:moveTo>
                  <a:pt x="0" y="0"/>
                </a:moveTo>
                <a:lnTo>
                  <a:pt x="541689" y="0"/>
                </a:lnTo>
                <a:lnTo>
                  <a:pt x="541689" y="251147"/>
                </a:lnTo>
                <a:lnTo>
                  <a:pt x="0" y="2511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284953">
            <a:off x="-602168" y="2419137"/>
            <a:ext cx="8927000" cy="8180378"/>
          </a:xfrm>
          <a:custGeom>
            <a:avLst/>
            <a:gdLst/>
            <a:ahLst/>
            <a:cxnLst/>
            <a:rect r="r" b="b" t="t" l="l"/>
            <a:pathLst>
              <a:path h="8180378" w="8927000">
                <a:moveTo>
                  <a:pt x="0" y="0"/>
                </a:moveTo>
                <a:lnTo>
                  <a:pt x="8927000" y="0"/>
                </a:lnTo>
                <a:lnTo>
                  <a:pt x="8927000" y="8180378"/>
                </a:lnTo>
                <a:lnTo>
                  <a:pt x="0" y="8180378"/>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ABAF0"/>
        </a:solidFill>
      </p:bgPr>
    </p:bg>
    <p:spTree>
      <p:nvGrpSpPr>
        <p:cNvPr id="1" name=""/>
        <p:cNvGrpSpPr/>
        <p:nvPr/>
      </p:nvGrpSpPr>
      <p:grpSpPr>
        <a:xfrm>
          <a:off x="0" y="0"/>
          <a:ext cx="0" cy="0"/>
          <a:chOff x="0" y="0"/>
          <a:chExt cx="0" cy="0"/>
        </a:xfrm>
      </p:grpSpPr>
      <p:sp>
        <p:nvSpPr>
          <p:cNvPr name="Freeform 2" id="2"/>
          <p:cNvSpPr/>
          <p:nvPr/>
        </p:nvSpPr>
        <p:spPr>
          <a:xfrm flipH="false" flipV="false" rot="0">
            <a:off x="-254017" y="4840051"/>
            <a:ext cx="4626215" cy="5692211"/>
          </a:xfrm>
          <a:custGeom>
            <a:avLst/>
            <a:gdLst/>
            <a:ahLst/>
            <a:cxnLst/>
            <a:rect r="r" b="b" t="t" l="l"/>
            <a:pathLst>
              <a:path h="5692211" w="4626215">
                <a:moveTo>
                  <a:pt x="0" y="0"/>
                </a:moveTo>
                <a:lnTo>
                  <a:pt x="4626215" y="0"/>
                </a:lnTo>
                <a:lnTo>
                  <a:pt x="4626215" y="5692211"/>
                </a:lnTo>
                <a:lnTo>
                  <a:pt x="0" y="56922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71550" y="1268872"/>
            <a:ext cx="7167359" cy="3929859"/>
            <a:chOff x="0" y="0"/>
            <a:chExt cx="3234280" cy="1773354"/>
          </a:xfrm>
        </p:grpSpPr>
        <p:sp>
          <p:nvSpPr>
            <p:cNvPr name="Freeform 4" id="4"/>
            <p:cNvSpPr/>
            <p:nvPr/>
          </p:nvSpPr>
          <p:spPr>
            <a:xfrm flipH="false" flipV="false" rot="0">
              <a:off x="0" y="0"/>
              <a:ext cx="3234280" cy="1773354"/>
            </a:xfrm>
            <a:custGeom>
              <a:avLst/>
              <a:gdLst/>
              <a:ahLst/>
              <a:cxnLst/>
              <a:rect r="r" b="b" t="t" l="l"/>
              <a:pathLst>
                <a:path h="1773354" w="3234280">
                  <a:moveTo>
                    <a:pt x="3109820" y="1773354"/>
                  </a:moveTo>
                  <a:lnTo>
                    <a:pt x="124460" y="1773354"/>
                  </a:lnTo>
                  <a:cubicBezTo>
                    <a:pt x="55880" y="1773354"/>
                    <a:pt x="0" y="1717474"/>
                    <a:pt x="0" y="1648894"/>
                  </a:cubicBezTo>
                  <a:lnTo>
                    <a:pt x="0" y="124460"/>
                  </a:lnTo>
                  <a:cubicBezTo>
                    <a:pt x="0" y="55880"/>
                    <a:pt x="55880" y="0"/>
                    <a:pt x="124460" y="0"/>
                  </a:cubicBezTo>
                  <a:lnTo>
                    <a:pt x="3109820" y="0"/>
                  </a:lnTo>
                  <a:cubicBezTo>
                    <a:pt x="3178400" y="0"/>
                    <a:pt x="3234280" y="55880"/>
                    <a:pt x="3234280" y="124460"/>
                  </a:cubicBezTo>
                  <a:lnTo>
                    <a:pt x="3234280" y="1648894"/>
                  </a:lnTo>
                  <a:cubicBezTo>
                    <a:pt x="3234280" y="1717474"/>
                    <a:pt x="3178400" y="1773354"/>
                    <a:pt x="3109820" y="1773354"/>
                  </a:cubicBezTo>
                  <a:close/>
                </a:path>
              </a:pathLst>
            </a:custGeom>
            <a:solidFill>
              <a:srgbClr val="0025EF"/>
            </a:solidFill>
          </p:spPr>
        </p:sp>
      </p:grpSp>
      <p:grpSp>
        <p:nvGrpSpPr>
          <p:cNvPr name="Group 5" id="5"/>
          <p:cNvGrpSpPr/>
          <p:nvPr/>
        </p:nvGrpSpPr>
        <p:grpSpPr>
          <a:xfrm rot="0">
            <a:off x="1133475" y="999686"/>
            <a:ext cx="7145936" cy="3967461"/>
            <a:chOff x="0" y="0"/>
            <a:chExt cx="3224613" cy="1790322"/>
          </a:xfrm>
        </p:grpSpPr>
        <p:sp>
          <p:nvSpPr>
            <p:cNvPr name="Freeform 6" id="6"/>
            <p:cNvSpPr/>
            <p:nvPr/>
          </p:nvSpPr>
          <p:spPr>
            <a:xfrm flipH="false" flipV="false" rot="0">
              <a:off x="0" y="0"/>
              <a:ext cx="3224613" cy="1790322"/>
            </a:xfrm>
            <a:custGeom>
              <a:avLst/>
              <a:gdLst/>
              <a:ahLst/>
              <a:cxnLst/>
              <a:rect r="r" b="b" t="t" l="l"/>
              <a:pathLst>
                <a:path h="1790322" w="3224613">
                  <a:moveTo>
                    <a:pt x="3100153" y="1790322"/>
                  </a:moveTo>
                  <a:lnTo>
                    <a:pt x="124460" y="1790322"/>
                  </a:lnTo>
                  <a:cubicBezTo>
                    <a:pt x="55880" y="1790322"/>
                    <a:pt x="0" y="1734442"/>
                    <a:pt x="0" y="1665862"/>
                  </a:cubicBezTo>
                  <a:lnTo>
                    <a:pt x="0" y="124460"/>
                  </a:lnTo>
                  <a:cubicBezTo>
                    <a:pt x="0" y="55880"/>
                    <a:pt x="55880" y="0"/>
                    <a:pt x="124460" y="0"/>
                  </a:cubicBezTo>
                  <a:lnTo>
                    <a:pt x="3100153" y="0"/>
                  </a:lnTo>
                  <a:cubicBezTo>
                    <a:pt x="3168733" y="0"/>
                    <a:pt x="3224613" y="55880"/>
                    <a:pt x="3224613" y="124460"/>
                  </a:cubicBezTo>
                  <a:lnTo>
                    <a:pt x="3224613" y="1665862"/>
                  </a:lnTo>
                  <a:cubicBezTo>
                    <a:pt x="3224613" y="1734442"/>
                    <a:pt x="3168733" y="1790322"/>
                    <a:pt x="3100153" y="1790322"/>
                  </a:cubicBezTo>
                  <a:close/>
                </a:path>
              </a:pathLst>
            </a:custGeom>
            <a:solidFill>
              <a:srgbClr val="FFFFFF"/>
            </a:solidFill>
          </p:spPr>
        </p:sp>
      </p:grpSp>
      <p:grpSp>
        <p:nvGrpSpPr>
          <p:cNvPr name="Group 7" id="7"/>
          <p:cNvGrpSpPr/>
          <p:nvPr/>
        </p:nvGrpSpPr>
        <p:grpSpPr>
          <a:xfrm rot="0">
            <a:off x="9191625" y="999686"/>
            <a:ext cx="8067675" cy="1322295"/>
            <a:chOff x="0" y="0"/>
            <a:chExt cx="10756900" cy="1763060"/>
          </a:xfrm>
        </p:grpSpPr>
        <p:grpSp>
          <p:nvGrpSpPr>
            <p:cNvPr name="Group 8" id="8"/>
            <p:cNvGrpSpPr/>
            <p:nvPr/>
          </p:nvGrpSpPr>
          <p:grpSpPr>
            <a:xfrm rot="0">
              <a:off x="0" y="281595"/>
              <a:ext cx="10501446" cy="1481465"/>
              <a:chOff x="0" y="0"/>
              <a:chExt cx="4776004" cy="673763"/>
            </a:xfrm>
          </p:grpSpPr>
          <p:sp>
            <p:nvSpPr>
              <p:cNvPr name="Freeform 9" id="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10" id="10"/>
            <p:cNvGrpSpPr/>
            <p:nvPr/>
          </p:nvGrpSpPr>
          <p:grpSpPr>
            <a:xfrm rot="0">
              <a:off x="255454" y="0"/>
              <a:ext cx="10501446" cy="1481465"/>
              <a:chOff x="0" y="0"/>
              <a:chExt cx="4776004" cy="673763"/>
            </a:xfrm>
          </p:grpSpPr>
          <p:sp>
            <p:nvSpPr>
              <p:cNvPr name="Freeform 11" id="1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12" id="12"/>
          <p:cNvGrpSpPr/>
          <p:nvPr/>
        </p:nvGrpSpPr>
        <p:grpSpPr>
          <a:xfrm rot="0">
            <a:off x="9191625" y="7962760"/>
            <a:ext cx="8067675" cy="1322295"/>
            <a:chOff x="0" y="0"/>
            <a:chExt cx="10756900" cy="1763060"/>
          </a:xfrm>
        </p:grpSpPr>
        <p:grpSp>
          <p:nvGrpSpPr>
            <p:cNvPr name="Group 13" id="13"/>
            <p:cNvGrpSpPr/>
            <p:nvPr/>
          </p:nvGrpSpPr>
          <p:grpSpPr>
            <a:xfrm rot="0">
              <a:off x="0" y="281595"/>
              <a:ext cx="10501446" cy="1481465"/>
              <a:chOff x="0" y="0"/>
              <a:chExt cx="4776004" cy="673763"/>
            </a:xfrm>
          </p:grpSpPr>
          <p:sp>
            <p:nvSpPr>
              <p:cNvPr name="Freeform 14" id="14"/>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15" id="15"/>
            <p:cNvGrpSpPr/>
            <p:nvPr/>
          </p:nvGrpSpPr>
          <p:grpSpPr>
            <a:xfrm rot="0">
              <a:off x="255454" y="0"/>
              <a:ext cx="10501446" cy="1481465"/>
              <a:chOff x="0" y="0"/>
              <a:chExt cx="4776004" cy="673763"/>
            </a:xfrm>
          </p:grpSpPr>
          <p:sp>
            <p:nvSpPr>
              <p:cNvPr name="Freeform 16" id="16"/>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17" id="17"/>
          <p:cNvGrpSpPr/>
          <p:nvPr/>
        </p:nvGrpSpPr>
        <p:grpSpPr>
          <a:xfrm rot="0">
            <a:off x="9191625" y="6221992"/>
            <a:ext cx="8067675" cy="1322295"/>
            <a:chOff x="0" y="0"/>
            <a:chExt cx="10756900" cy="1763060"/>
          </a:xfrm>
        </p:grpSpPr>
        <p:grpSp>
          <p:nvGrpSpPr>
            <p:cNvPr name="Group 18" id="18"/>
            <p:cNvGrpSpPr/>
            <p:nvPr/>
          </p:nvGrpSpPr>
          <p:grpSpPr>
            <a:xfrm rot="0">
              <a:off x="0" y="281595"/>
              <a:ext cx="10501446" cy="1481465"/>
              <a:chOff x="0" y="0"/>
              <a:chExt cx="4776004" cy="673763"/>
            </a:xfrm>
          </p:grpSpPr>
          <p:sp>
            <p:nvSpPr>
              <p:cNvPr name="Freeform 19" id="1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20" id="20"/>
            <p:cNvGrpSpPr/>
            <p:nvPr/>
          </p:nvGrpSpPr>
          <p:grpSpPr>
            <a:xfrm rot="0">
              <a:off x="255454" y="0"/>
              <a:ext cx="10501446" cy="1481465"/>
              <a:chOff x="0" y="0"/>
              <a:chExt cx="4776004" cy="673763"/>
            </a:xfrm>
          </p:grpSpPr>
          <p:sp>
            <p:nvSpPr>
              <p:cNvPr name="Freeform 21" id="2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22" id="22"/>
          <p:cNvGrpSpPr/>
          <p:nvPr/>
        </p:nvGrpSpPr>
        <p:grpSpPr>
          <a:xfrm rot="0">
            <a:off x="9144000" y="4481223"/>
            <a:ext cx="8067675" cy="1322295"/>
            <a:chOff x="0" y="0"/>
            <a:chExt cx="10756900" cy="1763060"/>
          </a:xfrm>
        </p:grpSpPr>
        <p:grpSp>
          <p:nvGrpSpPr>
            <p:cNvPr name="Group 23" id="23"/>
            <p:cNvGrpSpPr/>
            <p:nvPr/>
          </p:nvGrpSpPr>
          <p:grpSpPr>
            <a:xfrm rot="0">
              <a:off x="0" y="281595"/>
              <a:ext cx="10501446" cy="1481465"/>
              <a:chOff x="0" y="0"/>
              <a:chExt cx="4776004" cy="673763"/>
            </a:xfrm>
          </p:grpSpPr>
          <p:sp>
            <p:nvSpPr>
              <p:cNvPr name="Freeform 24" id="24"/>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25" id="25"/>
            <p:cNvGrpSpPr/>
            <p:nvPr/>
          </p:nvGrpSpPr>
          <p:grpSpPr>
            <a:xfrm rot="0">
              <a:off x="255454" y="0"/>
              <a:ext cx="10501446" cy="1481465"/>
              <a:chOff x="0" y="0"/>
              <a:chExt cx="4776004" cy="673763"/>
            </a:xfrm>
          </p:grpSpPr>
          <p:sp>
            <p:nvSpPr>
              <p:cNvPr name="Freeform 26" id="26"/>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27" id="27"/>
          <p:cNvGrpSpPr/>
          <p:nvPr/>
        </p:nvGrpSpPr>
        <p:grpSpPr>
          <a:xfrm rot="0">
            <a:off x="9191625" y="2740455"/>
            <a:ext cx="8067675" cy="1322295"/>
            <a:chOff x="0" y="0"/>
            <a:chExt cx="10756900" cy="1763060"/>
          </a:xfrm>
        </p:grpSpPr>
        <p:grpSp>
          <p:nvGrpSpPr>
            <p:cNvPr name="Group 28" id="28"/>
            <p:cNvGrpSpPr/>
            <p:nvPr/>
          </p:nvGrpSpPr>
          <p:grpSpPr>
            <a:xfrm rot="0">
              <a:off x="0" y="281595"/>
              <a:ext cx="10501446" cy="1481465"/>
              <a:chOff x="0" y="0"/>
              <a:chExt cx="4776004" cy="673763"/>
            </a:xfrm>
          </p:grpSpPr>
          <p:sp>
            <p:nvSpPr>
              <p:cNvPr name="Freeform 29" id="2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30" id="30"/>
            <p:cNvGrpSpPr/>
            <p:nvPr/>
          </p:nvGrpSpPr>
          <p:grpSpPr>
            <a:xfrm rot="0">
              <a:off x="255454" y="0"/>
              <a:ext cx="10501446" cy="1481465"/>
              <a:chOff x="0" y="0"/>
              <a:chExt cx="4776004" cy="673763"/>
            </a:xfrm>
          </p:grpSpPr>
          <p:sp>
            <p:nvSpPr>
              <p:cNvPr name="Freeform 31" id="3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32" id="32"/>
          <p:cNvGrpSpPr/>
          <p:nvPr/>
        </p:nvGrpSpPr>
        <p:grpSpPr>
          <a:xfrm rot="0">
            <a:off x="7172940" y="8421377"/>
            <a:ext cx="992171" cy="863679"/>
            <a:chOff x="0" y="0"/>
            <a:chExt cx="1270738" cy="1106170"/>
          </a:xfrm>
        </p:grpSpPr>
        <p:sp>
          <p:nvSpPr>
            <p:cNvPr name="Freeform 33" id="33"/>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34" id="34"/>
          <p:cNvGrpSpPr/>
          <p:nvPr/>
        </p:nvGrpSpPr>
        <p:grpSpPr>
          <a:xfrm rot="0">
            <a:off x="7287240" y="8307077"/>
            <a:ext cx="992171" cy="863679"/>
            <a:chOff x="0" y="0"/>
            <a:chExt cx="1270738" cy="1106170"/>
          </a:xfrm>
        </p:grpSpPr>
        <p:sp>
          <p:nvSpPr>
            <p:cNvPr name="Freeform 35" id="35"/>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36" id="36"/>
          <p:cNvSpPr/>
          <p:nvPr/>
        </p:nvSpPr>
        <p:spPr>
          <a:xfrm flipH="false" flipV="false" rot="0">
            <a:off x="7512481" y="8613343"/>
            <a:ext cx="541689" cy="251147"/>
          </a:xfrm>
          <a:custGeom>
            <a:avLst/>
            <a:gdLst/>
            <a:ahLst/>
            <a:cxnLst/>
            <a:rect r="r" b="b" t="t" l="l"/>
            <a:pathLst>
              <a:path h="251147" w="541689">
                <a:moveTo>
                  <a:pt x="0" y="0"/>
                </a:moveTo>
                <a:lnTo>
                  <a:pt x="541689" y="0"/>
                </a:lnTo>
                <a:lnTo>
                  <a:pt x="541689" y="251146"/>
                </a:lnTo>
                <a:lnTo>
                  <a:pt x="0" y="2511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4757101">
            <a:off x="-224944" y="1001817"/>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9" id="39"/>
          <p:cNvSpPr/>
          <p:nvPr/>
        </p:nvSpPr>
        <p:spPr>
          <a:xfrm flipH="false" flipV="false" rot="-517997">
            <a:off x="15343878"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0" id="40"/>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1" id="41"/>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44" id="44"/>
          <p:cNvGrpSpPr/>
          <p:nvPr/>
        </p:nvGrpSpPr>
        <p:grpSpPr>
          <a:xfrm rot="0">
            <a:off x="1822157" y="1857223"/>
            <a:ext cx="5768571" cy="2252387"/>
            <a:chOff x="0" y="0"/>
            <a:chExt cx="7691428" cy="3003182"/>
          </a:xfrm>
        </p:grpSpPr>
        <p:sp>
          <p:nvSpPr>
            <p:cNvPr name="TextBox 45" id="45"/>
            <p:cNvSpPr txBox="true"/>
            <p:nvPr/>
          </p:nvSpPr>
          <p:spPr>
            <a:xfrm rot="0">
              <a:off x="0" y="-180246"/>
              <a:ext cx="7691428" cy="1933458"/>
            </a:xfrm>
            <a:prstGeom prst="rect">
              <a:avLst/>
            </a:prstGeom>
          </p:spPr>
          <p:txBody>
            <a:bodyPr anchor="t" rtlCol="false" tIns="0" lIns="0" bIns="0" rIns="0">
              <a:spAutoFit/>
            </a:bodyPr>
            <a:lstStyle/>
            <a:p>
              <a:pPr algn="ctr" marL="0" indent="0" lvl="0">
                <a:lnSpc>
                  <a:spcPts val="10107"/>
                </a:lnSpc>
                <a:spcBef>
                  <a:spcPct val="0"/>
                </a:spcBef>
              </a:pPr>
              <a:r>
                <a:rPr lang="en-US" b="true" sz="10986" spc="725">
                  <a:solidFill>
                    <a:srgbClr val="0025EF"/>
                  </a:solidFill>
                  <a:latin typeface="Saira Heavy"/>
                  <a:ea typeface="Saira Heavy"/>
                  <a:cs typeface="Saira Heavy"/>
                  <a:sym typeface="Saira Heavy"/>
                </a:rPr>
                <a:t>LIỆT KÊ</a:t>
              </a:r>
            </a:p>
          </p:txBody>
        </p:sp>
        <p:sp>
          <p:nvSpPr>
            <p:cNvPr name="TextBox 46" id="46"/>
            <p:cNvSpPr txBox="true"/>
            <p:nvPr/>
          </p:nvSpPr>
          <p:spPr>
            <a:xfrm rot="0">
              <a:off x="0" y="1938498"/>
              <a:ext cx="7691428" cy="693700"/>
            </a:xfrm>
            <a:prstGeom prst="rect">
              <a:avLst/>
            </a:prstGeom>
          </p:spPr>
          <p:txBody>
            <a:bodyPr anchor="t" rtlCol="false" tIns="0" lIns="0" bIns="0" rIns="0">
              <a:spAutoFit/>
            </a:bodyPr>
            <a:lstStyle/>
            <a:p>
              <a:pPr algn="ctr" marL="0" indent="0" lvl="0">
                <a:lnSpc>
                  <a:spcPts val="4183"/>
                </a:lnSpc>
                <a:spcBef>
                  <a:spcPct val="0"/>
                </a:spcBef>
              </a:pPr>
              <a:r>
                <a:rPr lang="en-US" sz="3294">
                  <a:solidFill>
                    <a:srgbClr val="0025EF"/>
                  </a:solidFill>
                  <a:latin typeface="Dekko"/>
                  <a:ea typeface="Dekko"/>
                  <a:cs typeface="Dekko"/>
                  <a:sym typeface="Dekko"/>
                </a:rPr>
                <a:t>Kể tên năm đại dương trên thế giới.</a:t>
              </a:r>
            </a:p>
          </p:txBody>
        </p:sp>
      </p:gr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ABAF0"/>
        </a:solidFill>
      </p:bgPr>
    </p:bg>
    <p:spTree>
      <p:nvGrpSpPr>
        <p:cNvPr id="1" name=""/>
        <p:cNvGrpSpPr/>
        <p:nvPr/>
      </p:nvGrpSpPr>
      <p:grpSpPr>
        <a:xfrm>
          <a:off x="0" y="0"/>
          <a:ext cx="0" cy="0"/>
          <a:chOff x="0" y="0"/>
          <a:chExt cx="0" cy="0"/>
        </a:xfrm>
      </p:grpSpPr>
      <p:sp>
        <p:nvSpPr>
          <p:cNvPr name="Freeform 2" id="2"/>
          <p:cNvSpPr/>
          <p:nvPr/>
        </p:nvSpPr>
        <p:spPr>
          <a:xfrm flipH="false" flipV="false" rot="0">
            <a:off x="-254017" y="4840051"/>
            <a:ext cx="4626215" cy="5692211"/>
          </a:xfrm>
          <a:custGeom>
            <a:avLst/>
            <a:gdLst/>
            <a:ahLst/>
            <a:cxnLst/>
            <a:rect r="r" b="b" t="t" l="l"/>
            <a:pathLst>
              <a:path h="5692211" w="4626215">
                <a:moveTo>
                  <a:pt x="0" y="0"/>
                </a:moveTo>
                <a:lnTo>
                  <a:pt x="4626215" y="0"/>
                </a:lnTo>
                <a:lnTo>
                  <a:pt x="4626215" y="5692211"/>
                </a:lnTo>
                <a:lnTo>
                  <a:pt x="0" y="569221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971550" y="1268872"/>
            <a:ext cx="7167359" cy="3929859"/>
            <a:chOff x="0" y="0"/>
            <a:chExt cx="3234280" cy="1773354"/>
          </a:xfrm>
        </p:grpSpPr>
        <p:sp>
          <p:nvSpPr>
            <p:cNvPr name="Freeform 4" id="4"/>
            <p:cNvSpPr/>
            <p:nvPr/>
          </p:nvSpPr>
          <p:spPr>
            <a:xfrm flipH="false" flipV="false" rot="0">
              <a:off x="0" y="0"/>
              <a:ext cx="3234280" cy="1773354"/>
            </a:xfrm>
            <a:custGeom>
              <a:avLst/>
              <a:gdLst/>
              <a:ahLst/>
              <a:cxnLst/>
              <a:rect r="r" b="b" t="t" l="l"/>
              <a:pathLst>
                <a:path h="1773354" w="3234280">
                  <a:moveTo>
                    <a:pt x="3109820" y="1773354"/>
                  </a:moveTo>
                  <a:lnTo>
                    <a:pt x="124460" y="1773354"/>
                  </a:lnTo>
                  <a:cubicBezTo>
                    <a:pt x="55880" y="1773354"/>
                    <a:pt x="0" y="1717474"/>
                    <a:pt x="0" y="1648894"/>
                  </a:cubicBezTo>
                  <a:lnTo>
                    <a:pt x="0" y="124460"/>
                  </a:lnTo>
                  <a:cubicBezTo>
                    <a:pt x="0" y="55880"/>
                    <a:pt x="55880" y="0"/>
                    <a:pt x="124460" y="0"/>
                  </a:cubicBezTo>
                  <a:lnTo>
                    <a:pt x="3109820" y="0"/>
                  </a:lnTo>
                  <a:cubicBezTo>
                    <a:pt x="3178400" y="0"/>
                    <a:pt x="3234280" y="55880"/>
                    <a:pt x="3234280" y="124460"/>
                  </a:cubicBezTo>
                  <a:lnTo>
                    <a:pt x="3234280" y="1648894"/>
                  </a:lnTo>
                  <a:cubicBezTo>
                    <a:pt x="3234280" y="1717474"/>
                    <a:pt x="3178400" y="1773354"/>
                    <a:pt x="3109820" y="1773354"/>
                  </a:cubicBezTo>
                  <a:close/>
                </a:path>
              </a:pathLst>
            </a:custGeom>
            <a:solidFill>
              <a:srgbClr val="0025EF"/>
            </a:solidFill>
          </p:spPr>
        </p:sp>
      </p:grpSp>
      <p:grpSp>
        <p:nvGrpSpPr>
          <p:cNvPr name="Group 5" id="5"/>
          <p:cNvGrpSpPr/>
          <p:nvPr/>
        </p:nvGrpSpPr>
        <p:grpSpPr>
          <a:xfrm rot="0">
            <a:off x="1133475" y="999686"/>
            <a:ext cx="7145936" cy="3967461"/>
            <a:chOff x="0" y="0"/>
            <a:chExt cx="3224613" cy="1790322"/>
          </a:xfrm>
        </p:grpSpPr>
        <p:sp>
          <p:nvSpPr>
            <p:cNvPr name="Freeform 6" id="6"/>
            <p:cNvSpPr/>
            <p:nvPr/>
          </p:nvSpPr>
          <p:spPr>
            <a:xfrm flipH="false" flipV="false" rot="0">
              <a:off x="0" y="0"/>
              <a:ext cx="3224613" cy="1790322"/>
            </a:xfrm>
            <a:custGeom>
              <a:avLst/>
              <a:gdLst/>
              <a:ahLst/>
              <a:cxnLst/>
              <a:rect r="r" b="b" t="t" l="l"/>
              <a:pathLst>
                <a:path h="1790322" w="3224613">
                  <a:moveTo>
                    <a:pt x="3100153" y="1790322"/>
                  </a:moveTo>
                  <a:lnTo>
                    <a:pt x="124460" y="1790322"/>
                  </a:lnTo>
                  <a:cubicBezTo>
                    <a:pt x="55880" y="1790322"/>
                    <a:pt x="0" y="1734442"/>
                    <a:pt x="0" y="1665862"/>
                  </a:cubicBezTo>
                  <a:lnTo>
                    <a:pt x="0" y="124460"/>
                  </a:lnTo>
                  <a:cubicBezTo>
                    <a:pt x="0" y="55880"/>
                    <a:pt x="55880" y="0"/>
                    <a:pt x="124460" y="0"/>
                  </a:cubicBezTo>
                  <a:lnTo>
                    <a:pt x="3100153" y="0"/>
                  </a:lnTo>
                  <a:cubicBezTo>
                    <a:pt x="3168733" y="0"/>
                    <a:pt x="3224613" y="55880"/>
                    <a:pt x="3224613" y="124460"/>
                  </a:cubicBezTo>
                  <a:lnTo>
                    <a:pt x="3224613" y="1665862"/>
                  </a:lnTo>
                  <a:cubicBezTo>
                    <a:pt x="3224613" y="1734442"/>
                    <a:pt x="3168733" y="1790322"/>
                    <a:pt x="3100153" y="1790322"/>
                  </a:cubicBezTo>
                  <a:close/>
                </a:path>
              </a:pathLst>
            </a:custGeom>
            <a:solidFill>
              <a:srgbClr val="FFFFFF"/>
            </a:solidFill>
          </p:spPr>
        </p:sp>
      </p:grpSp>
      <p:grpSp>
        <p:nvGrpSpPr>
          <p:cNvPr name="Group 7" id="7"/>
          <p:cNvGrpSpPr/>
          <p:nvPr/>
        </p:nvGrpSpPr>
        <p:grpSpPr>
          <a:xfrm rot="0">
            <a:off x="9191625" y="999686"/>
            <a:ext cx="8067675" cy="1322295"/>
            <a:chOff x="0" y="0"/>
            <a:chExt cx="10756900" cy="1763060"/>
          </a:xfrm>
        </p:grpSpPr>
        <p:grpSp>
          <p:nvGrpSpPr>
            <p:cNvPr name="Group 8" id="8"/>
            <p:cNvGrpSpPr/>
            <p:nvPr/>
          </p:nvGrpSpPr>
          <p:grpSpPr>
            <a:xfrm rot="0">
              <a:off x="0" y="281595"/>
              <a:ext cx="10501446" cy="1481465"/>
              <a:chOff x="0" y="0"/>
              <a:chExt cx="4776004" cy="673763"/>
            </a:xfrm>
          </p:grpSpPr>
          <p:sp>
            <p:nvSpPr>
              <p:cNvPr name="Freeform 9" id="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10" id="10"/>
            <p:cNvGrpSpPr/>
            <p:nvPr/>
          </p:nvGrpSpPr>
          <p:grpSpPr>
            <a:xfrm rot="0">
              <a:off x="255454" y="0"/>
              <a:ext cx="10501446" cy="1481465"/>
              <a:chOff x="0" y="0"/>
              <a:chExt cx="4776004" cy="673763"/>
            </a:xfrm>
          </p:grpSpPr>
          <p:sp>
            <p:nvSpPr>
              <p:cNvPr name="Freeform 11" id="1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12" id="12"/>
          <p:cNvGrpSpPr/>
          <p:nvPr/>
        </p:nvGrpSpPr>
        <p:grpSpPr>
          <a:xfrm rot="0">
            <a:off x="9191625" y="7962760"/>
            <a:ext cx="8067675" cy="1322295"/>
            <a:chOff x="0" y="0"/>
            <a:chExt cx="10756900" cy="1763060"/>
          </a:xfrm>
        </p:grpSpPr>
        <p:grpSp>
          <p:nvGrpSpPr>
            <p:cNvPr name="Group 13" id="13"/>
            <p:cNvGrpSpPr/>
            <p:nvPr/>
          </p:nvGrpSpPr>
          <p:grpSpPr>
            <a:xfrm rot="0">
              <a:off x="0" y="281595"/>
              <a:ext cx="10501446" cy="1481465"/>
              <a:chOff x="0" y="0"/>
              <a:chExt cx="4776004" cy="673763"/>
            </a:xfrm>
          </p:grpSpPr>
          <p:sp>
            <p:nvSpPr>
              <p:cNvPr name="Freeform 14" id="14"/>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15" id="15"/>
            <p:cNvGrpSpPr/>
            <p:nvPr/>
          </p:nvGrpSpPr>
          <p:grpSpPr>
            <a:xfrm rot="0">
              <a:off x="255454" y="0"/>
              <a:ext cx="10501446" cy="1481465"/>
              <a:chOff x="0" y="0"/>
              <a:chExt cx="4776004" cy="673763"/>
            </a:xfrm>
          </p:grpSpPr>
          <p:sp>
            <p:nvSpPr>
              <p:cNvPr name="Freeform 16" id="16"/>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17" id="17"/>
          <p:cNvGrpSpPr/>
          <p:nvPr/>
        </p:nvGrpSpPr>
        <p:grpSpPr>
          <a:xfrm rot="0">
            <a:off x="9191625" y="6221992"/>
            <a:ext cx="8067675" cy="1322295"/>
            <a:chOff x="0" y="0"/>
            <a:chExt cx="10756900" cy="1763060"/>
          </a:xfrm>
        </p:grpSpPr>
        <p:grpSp>
          <p:nvGrpSpPr>
            <p:cNvPr name="Group 18" id="18"/>
            <p:cNvGrpSpPr/>
            <p:nvPr/>
          </p:nvGrpSpPr>
          <p:grpSpPr>
            <a:xfrm rot="0">
              <a:off x="0" y="281595"/>
              <a:ext cx="10501446" cy="1481465"/>
              <a:chOff x="0" y="0"/>
              <a:chExt cx="4776004" cy="673763"/>
            </a:xfrm>
          </p:grpSpPr>
          <p:sp>
            <p:nvSpPr>
              <p:cNvPr name="Freeform 19" id="1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20" id="20"/>
            <p:cNvGrpSpPr/>
            <p:nvPr/>
          </p:nvGrpSpPr>
          <p:grpSpPr>
            <a:xfrm rot="0">
              <a:off x="255454" y="0"/>
              <a:ext cx="10501446" cy="1481465"/>
              <a:chOff x="0" y="0"/>
              <a:chExt cx="4776004" cy="673763"/>
            </a:xfrm>
          </p:grpSpPr>
          <p:sp>
            <p:nvSpPr>
              <p:cNvPr name="Freeform 21" id="2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22" id="22"/>
          <p:cNvGrpSpPr/>
          <p:nvPr/>
        </p:nvGrpSpPr>
        <p:grpSpPr>
          <a:xfrm rot="0">
            <a:off x="9144000" y="4481223"/>
            <a:ext cx="8067675" cy="1322295"/>
            <a:chOff x="0" y="0"/>
            <a:chExt cx="10756900" cy="1763060"/>
          </a:xfrm>
        </p:grpSpPr>
        <p:grpSp>
          <p:nvGrpSpPr>
            <p:cNvPr name="Group 23" id="23"/>
            <p:cNvGrpSpPr/>
            <p:nvPr/>
          </p:nvGrpSpPr>
          <p:grpSpPr>
            <a:xfrm rot="0">
              <a:off x="0" y="281595"/>
              <a:ext cx="10501446" cy="1481465"/>
              <a:chOff x="0" y="0"/>
              <a:chExt cx="4776004" cy="673763"/>
            </a:xfrm>
          </p:grpSpPr>
          <p:sp>
            <p:nvSpPr>
              <p:cNvPr name="Freeform 24" id="24"/>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25" id="25"/>
            <p:cNvGrpSpPr/>
            <p:nvPr/>
          </p:nvGrpSpPr>
          <p:grpSpPr>
            <a:xfrm rot="0">
              <a:off x="255454" y="0"/>
              <a:ext cx="10501446" cy="1481465"/>
              <a:chOff x="0" y="0"/>
              <a:chExt cx="4776004" cy="673763"/>
            </a:xfrm>
          </p:grpSpPr>
          <p:sp>
            <p:nvSpPr>
              <p:cNvPr name="Freeform 26" id="26"/>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27" id="27"/>
          <p:cNvGrpSpPr/>
          <p:nvPr/>
        </p:nvGrpSpPr>
        <p:grpSpPr>
          <a:xfrm rot="0">
            <a:off x="9191625" y="2740455"/>
            <a:ext cx="8067675" cy="1322295"/>
            <a:chOff x="0" y="0"/>
            <a:chExt cx="10756900" cy="1763060"/>
          </a:xfrm>
        </p:grpSpPr>
        <p:grpSp>
          <p:nvGrpSpPr>
            <p:cNvPr name="Group 28" id="28"/>
            <p:cNvGrpSpPr/>
            <p:nvPr/>
          </p:nvGrpSpPr>
          <p:grpSpPr>
            <a:xfrm rot="0">
              <a:off x="0" y="281595"/>
              <a:ext cx="10501446" cy="1481465"/>
              <a:chOff x="0" y="0"/>
              <a:chExt cx="4776004" cy="673763"/>
            </a:xfrm>
          </p:grpSpPr>
          <p:sp>
            <p:nvSpPr>
              <p:cNvPr name="Freeform 29" id="29"/>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0025EF"/>
              </a:solidFill>
            </p:spPr>
          </p:sp>
        </p:grpSp>
        <p:grpSp>
          <p:nvGrpSpPr>
            <p:cNvPr name="Group 30" id="30"/>
            <p:cNvGrpSpPr/>
            <p:nvPr/>
          </p:nvGrpSpPr>
          <p:grpSpPr>
            <a:xfrm rot="0">
              <a:off x="255454" y="0"/>
              <a:ext cx="10501446" cy="1481465"/>
              <a:chOff x="0" y="0"/>
              <a:chExt cx="4776004" cy="673763"/>
            </a:xfrm>
          </p:grpSpPr>
          <p:sp>
            <p:nvSpPr>
              <p:cNvPr name="Freeform 31" id="31"/>
              <p:cNvSpPr/>
              <p:nvPr/>
            </p:nvSpPr>
            <p:spPr>
              <a:xfrm flipH="false" flipV="false" rot="0">
                <a:off x="0" y="0"/>
                <a:ext cx="4776004" cy="673763"/>
              </a:xfrm>
              <a:custGeom>
                <a:avLst/>
                <a:gdLst/>
                <a:ahLst/>
                <a:cxnLst/>
                <a:rect r="r" b="b" t="t" l="l"/>
                <a:pathLst>
                  <a:path h="673763" w="4776004">
                    <a:moveTo>
                      <a:pt x="4651544" y="673763"/>
                    </a:moveTo>
                    <a:lnTo>
                      <a:pt x="124460" y="673763"/>
                    </a:lnTo>
                    <a:cubicBezTo>
                      <a:pt x="55880" y="673763"/>
                      <a:pt x="0" y="617883"/>
                      <a:pt x="0" y="549303"/>
                    </a:cubicBezTo>
                    <a:lnTo>
                      <a:pt x="0" y="124460"/>
                    </a:lnTo>
                    <a:cubicBezTo>
                      <a:pt x="0" y="55880"/>
                      <a:pt x="55880" y="0"/>
                      <a:pt x="124460" y="0"/>
                    </a:cubicBezTo>
                    <a:lnTo>
                      <a:pt x="4651544" y="0"/>
                    </a:lnTo>
                    <a:cubicBezTo>
                      <a:pt x="4720124" y="0"/>
                      <a:pt x="4776004" y="55880"/>
                      <a:pt x="4776004" y="124460"/>
                    </a:cubicBezTo>
                    <a:lnTo>
                      <a:pt x="4776004" y="549303"/>
                    </a:lnTo>
                    <a:cubicBezTo>
                      <a:pt x="4776004" y="617883"/>
                      <a:pt x="4720124" y="673763"/>
                      <a:pt x="4651544" y="673763"/>
                    </a:cubicBezTo>
                    <a:close/>
                  </a:path>
                </a:pathLst>
              </a:custGeom>
              <a:solidFill>
                <a:srgbClr val="FFFFFF"/>
              </a:solidFill>
            </p:spPr>
          </p:sp>
        </p:grpSp>
      </p:grpSp>
      <p:grpSp>
        <p:nvGrpSpPr>
          <p:cNvPr name="Group 32" id="32"/>
          <p:cNvGrpSpPr/>
          <p:nvPr/>
        </p:nvGrpSpPr>
        <p:grpSpPr>
          <a:xfrm rot="0">
            <a:off x="7172940" y="8421377"/>
            <a:ext cx="992171" cy="863679"/>
            <a:chOff x="0" y="0"/>
            <a:chExt cx="1270738" cy="1106170"/>
          </a:xfrm>
        </p:grpSpPr>
        <p:sp>
          <p:nvSpPr>
            <p:cNvPr name="Freeform 33" id="33"/>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34" id="34"/>
          <p:cNvGrpSpPr/>
          <p:nvPr/>
        </p:nvGrpSpPr>
        <p:grpSpPr>
          <a:xfrm rot="0">
            <a:off x="7287240" y="8307077"/>
            <a:ext cx="992171" cy="863679"/>
            <a:chOff x="0" y="0"/>
            <a:chExt cx="1270738" cy="1106170"/>
          </a:xfrm>
        </p:grpSpPr>
        <p:sp>
          <p:nvSpPr>
            <p:cNvPr name="Freeform 35" id="35"/>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36" id="36"/>
          <p:cNvSpPr/>
          <p:nvPr/>
        </p:nvSpPr>
        <p:spPr>
          <a:xfrm flipH="false" flipV="false" rot="0">
            <a:off x="7512481" y="8613343"/>
            <a:ext cx="541689" cy="251147"/>
          </a:xfrm>
          <a:custGeom>
            <a:avLst/>
            <a:gdLst/>
            <a:ahLst/>
            <a:cxnLst/>
            <a:rect r="r" b="b" t="t" l="l"/>
            <a:pathLst>
              <a:path h="251147" w="541689">
                <a:moveTo>
                  <a:pt x="0" y="0"/>
                </a:moveTo>
                <a:lnTo>
                  <a:pt x="541689" y="0"/>
                </a:lnTo>
                <a:lnTo>
                  <a:pt x="541689" y="251146"/>
                </a:lnTo>
                <a:lnTo>
                  <a:pt x="0" y="2511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7" id="37"/>
          <p:cNvSpPr/>
          <p:nvPr/>
        </p:nvSpPr>
        <p:spPr>
          <a:xfrm flipH="false" flipV="false" rot="-4757101">
            <a:off x="-224944" y="1001817"/>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9" id="39"/>
          <p:cNvSpPr/>
          <p:nvPr/>
        </p:nvSpPr>
        <p:spPr>
          <a:xfrm flipH="false" flipV="false" rot="-517997">
            <a:off x="15343878"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0" id="40"/>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1" id="41"/>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2" id="42"/>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43" id="43"/>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pic>
        <p:nvPicPr>
          <p:cNvPr name="Picture 44" id="44"/>
          <p:cNvPicPr>
            <a:picLocks noChangeAspect="true"/>
          </p:cNvPicPr>
          <p:nvPr/>
        </p:nvPicPr>
        <p:blipFill>
          <a:blip r:embed="rId10"/>
          <a:srcRect l="0" t="0" r="0" b="0"/>
          <a:stretch>
            <a:fillRect/>
          </a:stretch>
        </p:blipFill>
        <p:spPr>
          <a:xfrm flipH="false" flipV="false" rot="0">
            <a:off x="17047036" y="8927289"/>
            <a:ext cx="996334" cy="1228090"/>
          </a:xfrm>
          <a:prstGeom prst="rect">
            <a:avLst/>
          </a:prstGeom>
        </p:spPr>
      </p:pic>
      <p:pic>
        <p:nvPicPr>
          <p:cNvPr name="Picture 45" id="45"/>
          <p:cNvPicPr>
            <a:picLocks noChangeAspect="true"/>
          </p:cNvPicPr>
          <p:nvPr/>
        </p:nvPicPr>
        <p:blipFill>
          <a:blip r:embed="rId10"/>
          <a:srcRect l="0" t="0" r="0" b="0"/>
          <a:stretch>
            <a:fillRect/>
          </a:stretch>
        </p:blipFill>
        <p:spPr>
          <a:xfrm flipH="false" flipV="false" rot="0">
            <a:off x="7783326" y="5803518"/>
            <a:ext cx="996334" cy="1228090"/>
          </a:xfrm>
          <a:prstGeom prst="rect">
            <a:avLst/>
          </a:prstGeom>
        </p:spPr>
      </p:pic>
      <p:pic>
        <p:nvPicPr>
          <p:cNvPr name="Picture 46" id="46"/>
          <p:cNvPicPr>
            <a:picLocks noChangeAspect="true"/>
          </p:cNvPicPr>
          <p:nvPr/>
        </p:nvPicPr>
        <p:blipFill>
          <a:blip r:embed="rId10"/>
          <a:srcRect l="0" t="0" r="0" b="0"/>
          <a:stretch>
            <a:fillRect/>
          </a:stretch>
        </p:blipFill>
        <p:spPr>
          <a:xfrm flipH="false" flipV="false" rot="0">
            <a:off x="17211675" y="0"/>
            <a:ext cx="996334" cy="1228090"/>
          </a:xfrm>
          <a:prstGeom prst="rect">
            <a:avLst/>
          </a:prstGeom>
        </p:spPr>
      </p:pic>
      <p:grpSp>
        <p:nvGrpSpPr>
          <p:cNvPr name="Group 47" id="47"/>
          <p:cNvGrpSpPr/>
          <p:nvPr/>
        </p:nvGrpSpPr>
        <p:grpSpPr>
          <a:xfrm rot="0">
            <a:off x="1822157" y="1857223"/>
            <a:ext cx="5768571" cy="2252387"/>
            <a:chOff x="0" y="0"/>
            <a:chExt cx="7691428" cy="3003182"/>
          </a:xfrm>
        </p:grpSpPr>
        <p:sp>
          <p:nvSpPr>
            <p:cNvPr name="TextBox 48" id="48"/>
            <p:cNvSpPr txBox="true"/>
            <p:nvPr/>
          </p:nvSpPr>
          <p:spPr>
            <a:xfrm rot="0">
              <a:off x="0" y="-180246"/>
              <a:ext cx="7691428" cy="1933458"/>
            </a:xfrm>
            <a:prstGeom prst="rect">
              <a:avLst/>
            </a:prstGeom>
          </p:spPr>
          <p:txBody>
            <a:bodyPr anchor="t" rtlCol="false" tIns="0" lIns="0" bIns="0" rIns="0">
              <a:spAutoFit/>
            </a:bodyPr>
            <a:lstStyle/>
            <a:p>
              <a:pPr algn="ctr" marL="0" indent="0" lvl="0">
                <a:lnSpc>
                  <a:spcPts val="10107"/>
                </a:lnSpc>
                <a:spcBef>
                  <a:spcPct val="0"/>
                </a:spcBef>
              </a:pPr>
              <a:r>
                <a:rPr lang="en-US" b="true" sz="10986" spc="725">
                  <a:solidFill>
                    <a:srgbClr val="0025EF"/>
                  </a:solidFill>
                  <a:latin typeface="Saira Heavy"/>
                  <a:ea typeface="Saira Heavy"/>
                  <a:cs typeface="Saira Heavy"/>
                  <a:sym typeface="Saira Heavy"/>
                </a:rPr>
                <a:t>LIỆT KÊ</a:t>
              </a:r>
            </a:p>
          </p:txBody>
        </p:sp>
        <p:sp>
          <p:nvSpPr>
            <p:cNvPr name="TextBox 49" id="49"/>
            <p:cNvSpPr txBox="true"/>
            <p:nvPr/>
          </p:nvSpPr>
          <p:spPr>
            <a:xfrm rot="0">
              <a:off x="0" y="1938498"/>
              <a:ext cx="7691428" cy="693700"/>
            </a:xfrm>
            <a:prstGeom prst="rect">
              <a:avLst/>
            </a:prstGeom>
          </p:spPr>
          <p:txBody>
            <a:bodyPr anchor="t" rtlCol="false" tIns="0" lIns="0" bIns="0" rIns="0">
              <a:spAutoFit/>
            </a:bodyPr>
            <a:lstStyle/>
            <a:p>
              <a:pPr algn="ctr" marL="0" indent="0" lvl="0">
                <a:lnSpc>
                  <a:spcPts val="4183"/>
                </a:lnSpc>
                <a:spcBef>
                  <a:spcPct val="0"/>
                </a:spcBef>
              </a:pPr>
              <a:r>
                <a:rPr lang="en-US" sz="3294">
                  <a:solidFill>
                    <a:srgbClr val="0025EF"/>
                  </a:solidFill>
                  <a:latin typeface="Dekko"/>
                  <a:ea typeface="Dekko"/>
                  <a:cs typeface="Dekko"/>
                  <a:sym typeface="Dekko"/>
                </a:rPr>
                <a:t>Kể tên năm đại dương trên thế giới.</a:t>
              </a:r>
            </a:p>
          </p:txBody>
        </p:sp>
      </p:grpSp>
      <p:sp>
        <p:nvSpPr>
          <p:cNvPr name="TextBox 50" id="50"/>
          <p:cNvSpPr txBox="true"/>
          <p:nvPr/>
        </p:nvSpPr>
        <p:spPr>
          <a:xfrm rot="0">
            <a:off x="9965871" y="1386966"/>
            <a:ext cx="6519183" cy="523241"/>
          </a:xfrm>
          <a:prstGeom prst="rect">
            <a:avLst/>
          </a:prstGeom>
        </p:spPr>
        <p:txBody>
          <a:bodyPr anchor="t" rtlCol="false" tIns="0" lIns="0" bIns="0" rIns="0">
            <a:spAutoFit/>
          </a:bodyPr>
          <a:lstStyle/>
          <a:p>
            <a:pPr algn="ctr" marL="0" indent="0" lvl="0">
              <a:lnSpc>
                <a:spcPts val="3864"/>
              </a:lnSpc>
              <a:spcBef>
                <a:spcPct val="0"/>
              </a:spcBef>
            </a:pPr>
            <a:r>
              <a:rPr lang="en-US" b="true" sz="4200" spc="277">
                <a:solidFill>
                  <a:srgbClr val="0025EF"/>
                </a:solidFill>
                <a:latin typeface="Saira Heavy"/>
                <a:ea typeface="Saira Heavy"/>
                <a:cs typeface="Saira Heavy"/>
                <a:sym typeface="Saira Heavy"/>
              </a:rPr>
              <a:t>THÁI BÌNH DƯƠNG</a:t>
            </a:r>
          </a:p>
        </p:txBody>
      </p:sp>
      <p:sp>
        <p:nvSpPr>
          <p:cNvPr name="TextBox 51" id="51"/>
          <p:cNvSpPr txBox="true"/>
          <p:nvPr/>
        </p:nvSpPr>
        <p:spPr>
          <a:xfrm rot="0">
            <a:off x="9918246" y="3130457"/>
            <a:ext cx="6519183" cy="523241"/>
          </a:xfrm>
          <a:prstGeom prst="rect">
            <a:avLst/>
          </a:prstGeom>
        </p:spPr>
        <p:txBody>
          <a:bodyPr anchor="t" rtlCol="false" tIns="0" lIns="0" bIns="0" rIns="0">
            <a:spAutoFit/>
          </a:bodyPr>
          <a:lstStyle/>
          <a:p>
            <a:pPr algn="ctr" marL="0" indent="0" lvl="0">
              <a:lnSpc>
                <a:spcPts val="3864"/>
              </a:lnSpc>
              <a:spcBef>
                <a:spcPct val="0"/>
              </a:spcBef>
            </a:pPr>
            <a:r>
              <a:rPr lang="en-US" b="true" sz="4200" spc="277">
                <a:solidFill>
                  <a:srgbClr val="0025EF"/>
                </a:solidFill>
                <a:latin typeface="Saira Heavy"/>
                <a:ea typeface="Saira Heavy"/>
                <a:cs typeface="Saira Heavy"/>
                <a:sym typeface="Saira Heavy"/>
              </a:rPr>
              <a:t>ĐẠI TÂY DƯƠNG</a:t>
            </a:r>
          </a:p>
        </p:txBody>
      </p:sp>
      <p:sp>
        <p:nvSpPr>
          <p:cNvPr name="TextBox 52" id="52"/>
          <p:cNvSpPr txBox="true"/>
          <p:nvPr/>
        </p:nvSpPr>
        <p:spPr>
          <a:xfrm rot="0">
            <a:off x="9918246" y="4871225"/>
            <a:ext cx="6519183" cy="523241"/>
          </a:xfrm>
          <a:prstGeom prst="rect">
            <a:avLst/>
          </a:prstGeom>
        </p:spPr>
        <p:txBody>
          <a:bodyPr anchor="t" rtlCol="false" tIns="0" lIns="0" bIns="0" rIns="0">
            <a:spAutoFit/>
          </a:bodyPr>
          <a:lstStyle/>
          <a:p>
            <a:pPr algn="ctr" marL="0" indent="0" lvl="0">
              <a:lnSpc>
                <a:spcPts val="3864"/>
              </a:lnSpc>
              <a:spcBef>
                <a:spcPct val="0"/>
              </a:spcBef>
            </a:pPr>
            <a:r>
              <a:rPr lang="en-US" b="true" sz="4200" spc="277">
                <a:solidFill>
                  <a:srgbClr val="0025EF"/>
                </a:solidFill>
                <a:latin typeface="Saira Heavy"/>
                <a:ea typeface="Saira Heavy"/>
                <a:cs typeface="Saira Heavy"/>
                <a:sym typeface="Saira Heavy"/>
              </a:rPr>
              <a:t>ẤN ĐỘ DƯƠNG</a:t>
            </a:r>
          </a:p>
        </p:txBody>
      </p:sp>
      <p:sp>
        <p:nvSpPr>
          <p:cNvPr name="TextBox 53" id="53"/>
          <p:cNvSpPr txBox="true"/>
          <p:nvPr/>
        </p:nvSpPr>
        <p:spPr>
          <a:xfrm rot="0">
            <a:off x="9965871" y="6615735"/>
            <a:ext cx="6519183" cy="523241"/>
          </a:xfrm>
          <a:prstGeom prst="rect">
            <a:avLst/>
          </a:prstGeom>
        </p:spPr>
        <p:txBody>
          <a:bodyPr anchor="t" rtlCol="false" tIns="0" lIns="0" bIns="0" rIns="0">
            <a:spAutoFit/>
          </a:bodyPr>
          <a:lstStyle/>
          <a:p>
            <a:pPr algn="ctr" marL="0" indent="0" lvl="0">
              <a:lnSpc>
                <a:spcPts val="3864"/>
              </a:lnSpc>
              <a:spcBef>
                <a:spcPct val="0"/>
              </a:spcBef>
            </a:pPr>
            <a:r>
              <a:rPr lang="en-US" b="true" sz="4200" spc="277">
                <a:solidFill>
                  <a:srgbClr val="0025EF"/>
                </a:solidFill>
                <a:latin typeface="Saira Heavy"/>
                <a:ea typeface="Saira Heavy"/>
                <a:cs typeface="Saira Heavy"/>
                <a:sym typeface="Saira Heavy"/>
              </a:rPr>
              <a:t>BẮC BĂNG DƯƠNG</a:t>
            </a:r>
          </a:p>
        </p:txBody>
      </p:sp>
      <p:sp>
        <p:nvSpPr>
          <p:cNvPr name="TextBox 54" id="54"/>
          <p:cNvSpPr txBox="true"/>
          <p:nvPr/>
        </p:nvSpPr>
        <p:spPr>
          <a:xfrm rot="0">
            <a:off x="9965871" y="8356504"/>
            <a:ext cx="6519183" cy="523241"/>
          </a:xfrm>
          <a:prstGeom prst="rect">
            <a:avLst/>
          </a:prstGeom>
        </p:spPr>
        <p:txBody>
          <a:bodyPr anchor="t" rtlCol="false" tIns="0" lIns="0" bIns="0" rIns="0">
            <a:spAutoFit/>
          </a:bodyPr>
          <a:lstStyle/>
          <a:p>
            <a:pPr algn="ctr" marL="0" indent="0" lvl="0">
              <a:lnSpc>
                <a:spcPts val="3864"/>
              </a:lnSpc>
              <a:spcBef>
                <a:spcPct val="0"/>
              </a:spcBef>
            </a:pPr>
            <a:r>
              <a:rPr lang="en-US" b="true" sz="4200" spc="277">
                <a:solidFill>
                  <a:srgbClr val="0025EF"/>
                </a:solidFill>
                <a:latin typeface="Saira Heavy"/>
                <a:ea typeface="Saira Heavy"/>
                <a:cs typeface="Saira Heavy"/>
                <a:sym typeface="Saira Heavy"/>
              </a:rPr>
              <a:t>NAM ĐẠI DƯƠNG</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ABAF0"/>
        </a:solidFill>
      </p:bgPr>
    </p:bg>
    <p:spTree>
      <p:nvGrpSpPr>
        <p:cNvPr id="1" name=""/>
        <p:cNvGrpSpPr/>
        <p:nvPr/>
      </p:nvGrpSpPr>
      <p:grpSpPr>
        <a:xfrm>
          <a:off x="0" y="0"/>
          <a:ext cx="0" cy="0"/>
          <a:chOff x="0" y="0"/>
          <a:chExt cx="0" cy="0"/>
        </a:xfrm>
      </p:grpSpPr>
      <p:sp>
        <p:nvSpPr>
          <p:cNvPr name="Freeform 2" id="2"/>
          <p:cNvSpPr/>
          <p:nvPr/>
        </p:nvSpPr>
        <p:spPr>
          <a:xfrm flipH="false" flipV="false" rot="-4757101">
            <a:off x="-143022"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0327402" y="1729466"/>
            <a:ext cx="6828096" cy="682806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976" t="0" r="-24976" b="0"/>
              </a:stretch>
            </a:blipFill>
          </p:spPr>
        </p:sp>
      </p:grpSp>
      <p:sp>
        <p:nvSpPr>
          <p:cNvPr name="Freeform 5" id="5"/>
          <p:cNvSpPr/>
          <p:nvPr/>
        </p:nvSpPr>
        <p:spPr>
          <a:xfrm flipH="false" flipV="false" rot="-9463599">
            <a:off x="17805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270165">
            <a:off x="10334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17997">
            <a:off x="15674343"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4865545">
            <a:off x="4728365" y="1001822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608133">
            <a:off x="15911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8397883">
            <a:off x="-143022" y="668393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9045703">
            <a:off x="18051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7118432">
            <a:off x="10566498" y="94041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267375" y="2556738"/>
            <a:ext cx="7907573" cy="3480726"/>
            <a:chOff x="0" y="0"/>
            <a:chExt cx="3568303" cy="1570682"/>
          </a:xfrm>
        </p:grpSpPr>
        <p:sp>
          <p:nvSpPr>
            <p:cNvPr name="Freeform 15" id="15"/>
            <p:cNvSpPr/>
            <p:nvPr/>
          </p:nvSpPr>
          <p:spPr>
            <a:xfrm flipH="false" flipV="false" rot="0">
              <a:off x="0" y="0"/>
              <a:ext cx="3568303" cy="1570682"/>
            </a:xfrm>
            <a:custGeom>
              <a:avLst/>
              <a:gdLst/>
              <a:ahLst/>
              <a:cxnLst/>
              <a:rect r="r" b="b" t="t" l="l"/>
              <a:pathLst>
                <a:path h="1570682" w="3568303">
                  <a:moveTo>
                    <a:pt x="3443843" y="1570682"/>
                  </a:moveTo>
                  <a:lnTo>
                    <a:pt x="124460" y="1570682"/>
                  </a:lnTo>
                  <a:cubicBezTo>
                    <a:pt x="55880" y="1570682"/>
                    <a:pt x="0" y="1514802"/>
                    <a:pt x="0" y="1446222"/>
                  </a:cubicBezTo>
                  <a:lnTo>
                    <a:pt x="0" y="124460"/>
                  </a:lnTo>
                  <a:cubicBezTo>
                    <a:pt x="0" y="55880"/>
                    <a:pt x="55880" y="0"/>
                    <a:pt x="124460" y="0"/>
                  </a:cubicBezTo>
                  <a:lnTo>
                    <a:pt x="3443843" y="0"/>
                  </a:lnTo>
                  <a:cubicBezTo>
                    <a:pt x="3512423" y="0"/>
                    <a:pt x="3568303" y="55880"/>
                    <a:pt x="3568303" y="124460"/>
                  </a:cubicBezTo>
                  <a:lnTo>
                    <a:pt x="3568303" y="1446222"/>
                  </a:lnTo>
                  <a:cubicBezTo>
                    <a:pt x="3568303" y="1514802"/>
                    <a:pt x="3512423" y="1570682"/>
                    <a:pt x="3443843" y="1570682"/>
                  </a:cubicBezTo>
                  <a:close/>
                </a:path>
              </a:pathLst>
            </a:custGeom>
            <a:solidFill>
              <a:srgbClr val="0025EF"/>
            </a:solidFill>
          </p:spPr>
        </p:sp>
      </p:grpSp>
      <p:grpSp>
        <p:nvGrpSpPr>
          <p:cNvPr name="Group 16" id="16"/>
          <p:cNvGrpSpPr/>
          <p:nvPr/>
        </p:nvGrpSpPr>
        <p:grpSpPr>
          <a:xfrm rot="0">
            <a:off x="1458416" y="2268502"/>
            <a:ext cx="7876084" cy="3533437"/>
            <a:chOff x="0" y="0"/>
            <a:chExt cx="3554093" cy="1594468"/>
          </a:xfrm>
        </p:grpSpPr>
        <p:sp>
          <p:nvSpPr>
            <p:cNvPr name="Freeform 17" id="17"/>
            <p:cNvSpPr/>
            <p:nvPr/>
          </p:nvSpPr>
          <p:spPr>
            <a:xfrm flipH="false" flipV="false" rot="0">
              <a:off x="0" y="0"/>
              <a:ext cx="3554094" cy="1594468"/>
            </a:xfrm>
            <a:custGeom>
              <a:avLst/>
              <a:gdLst/>
              <a:ahLst/>
              <a:cxnLst/>
              <a:rect r="r" b="b" t="t" l="l"/>
              <a:pathLst>
                <a:path h="1594468" w="3554094">
                  <a:moveTo>
                    <a:pt x="3429633" y="1594468"/>
                  </a:moveTo>
                  <a:lnTo>
                    <a:pt x="124460" y="1594468"/>
                  </a:lnTo>
                  <a:cubicBezTo>
                    <a:pt x="55880" y="1594468"/>
                    <a:pt x="0" y="1538588"/>
                    <a:pt x="0" y="1470008"/>
                  </a:cubicBezTo>
                  <a:lnTo>
                    <a:pt x="0" y="124460"/>
                  </a:lnTo>
                  <a:cubicBezTo>
                    <a:pt x="0" y="55880"/>
                    <a:pt x="55880" y="0"/>
                    <a:pt x="124460" y="0"/>
                  </a:cubicBezTo>
                  <a:lnTo>
                    <a:pt x="3429633" y="0"/>
                  </a:lnTo>
                  <a:cubicBezTo>
                    <a:pt x="3498213" y="0"/>
                    <a:pt x="3554094" y="55880"/>
                    <a:pt x="3554094" y="124460"/>
                  </a:cubicBezTo>
                  <a:lnTo>
                    <a:pt x="3554094" y="1470008"/>
                  </a:lnTo>
                  <a:cubicBezTo>
                    <a:pt x="3554094" y="1538588"/>
                    <a:pt x="3498213" y="1594468"/>
                    <a:pt x="3429633" y="1594468"/>
                  </a:cubicBezTo>
                  <a:close/>
                </a:path>
              </a:pathLst>
            </a:custGeom>
            <a:solidFill>
              <a:srgbClr val="FFFFFF"/>
            </a:solidFill>
          </p:spPr>
        </p:sp>
      </p:grpSp>
      <p:sp>
        <p:nvSpPr>
          <p:cNvPr name="Freeform 18" id="18"/>
          <p:cNvSpPr/>
          <p:nvPr/>
        </p:nvSpPr>
        <p:spPr>
          <a:xfrm flipH="false" flipV="false" rot="0">
            <a:off x="4593118" y="1180863"/>
            <a:ext cx="2139321" cy="1618105"/>
          </a:xfrm>
          <a:custGeom>
            <a:avLst/>
            <a:gdLst/>
            <a:ahLst/>
            <a:cxnLst/>
            <a:rect r="r" b="b" t="t" l="l"/>
            <a:pathLst>
              <a:path h="1618105" w="2139321">
                <a:moveTo>
                  <a:pt x="0" y="0"/>
                </a:moveTo>
                <a:lnTo>
                  <a:pt x="2139321" y="0"/>
                </a:lnTo>
                <a:lnTo>
                  <a:pt x="2139321" y="1618105"/>
                </a:lnTo>
                <a:lnTo>
                  <a:pt x="0" y="16181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9" id="19"/>
          <p:cNvSpPr txBox="true"/>
          <p:nvPr/>
        </p:nvSpPr>
        <p:spPr>
          <a:xfrm rot="0">
            <a:off x="2232022" y="3507453"/>
            <a:ext cx="6328872" cy="1226985"/>
          </a:xfrm>
          <a:prstGeom prst="rect">
            <a:avLst/>
          </a:prstGeom>
        </p:spPr>
        <p:txBody>
          <a:bodyPr anchor="t" rtlCol="false" tIns="0" lIns="0" bIns="0" rIns="0">
            <a:spAutoFit/>
          </a:bodyPr>
          <a:lstStyle/>
          <a:p>
            <a:pPr algn="ctr" marL="0" indent="0" lvl="0">
              <a:lnSpc>
                <a:spcPts val="4960"/>
              </a:lnSpc>
              <a:spcBef>
                <a:spcPct val="0"/>
              </a:spcBef>
            </a:pPr>
            <a:r>
              <a:rPr lang="en-US" sz="3905">
                <a:solidFill>
                  <a:srgbClr val="0025EF"/>
                </a:solidFill>
                <a:latin typeface="Dekko"/>
                <a:ea typeface="Dekko"/>
                <a:cs typeface="Dekko"/>
                <a:sym typeface="Dekko"/>
              </a:rPr>
              <a:t>Hoa anh đào là quốc hoa không chính thức của nước nào?</a:t>
            </a:r>
          </a:p>
        </p:txBody>
      </p:sp>
      <p:grpSp>
        <p:nvGrpSpPr>
          <p:cNvPr name="Group 20" id="20"/>
          <p:cNvGrpSpPr/>
          <p:nvPr/>
        </p:nvGrpSpPr>
        <p:grpSpPr>
          <a:xfrm rot="0">
            <a:off x="1219200" y="6874504"/>
            <a:ext cx="7907573" cy="2229386"/>
            <a:chOff x="0" y="0"/>
            <a:chExt cx="3568303" cy="1006014"/>
          </a:xfrm>
        </p:grpSpPr>
        <p:sp>
          <p:nvSpPr>
            <p:cNvPr name="Freeform 21" id="21"/>
            <p:cNvSpPr/>
            <p:nvPr/>
          </p:nvSpPr>
          <p:spPr>
            <a:xfrm flipH="false" flipV="false" rot="0">
              <a:off x="0" y="0"/>
              <a:ext cx="3568303" cy="1006014"/>
            </a:xfrm>
            <a:custGeom>
              <a:avLst/>
              <a:gdLst/>
              <a:ahLst/>
              <a:cxnLst/>
              <a:rect r="r" b="b" t="t" l="l"/>
              <a:pathLst>
                <a:path h="1006014" w="3568303">
                  <a:moveTo>
                    <a:pt x="3443843" y="1006013"/>
                  </a:moveTo>
                  <a:lnTo>
                    <a:pt x="124460" y="1006013"/>
                  </a:lnTo>
                  <a:cubicBezTo>
                    <a:pt x="55880" y="1006013"/>
                    <a:pt x="0" y="950134"/>
                    <a:pt x="0" y="881553"/>
                  </a:cubicBezTo>
                  <a:lnTo>
                    <a:pt x="0" y="124460"/>
                  </a:lnTo>
                  <a:cubicBezTo>
                    <a:pt x="0" y="55880"/>
                    <a:pt x="55880" y="0"/>
                    <a:pt x="124460" y="0"/>
                  </a:cubicBezTo>
                  <a:lnTo>
                    <a:pt x="3443843" y="0"/>
                  </a:lnTo>
                  <a:cubicBezTo>
                    <a:pt x="3512423" y="0"/>
                    <a:pt x="3568303" y="55880"/>
                    <a:pt x="3568303" y="124460"/>
                  </a:cubicBezTo>
                  <a:lnTo>
                    <a:pt x="3568303" y="881554"/>
                  </a:lnTo>
                  <a:cubicBezTo>
                    <a:pt x="3568303" y="950134"/>
                    <a:pt x="3512423" y="1006014"/>
                    <a:pt x="3443843" y="1006014"/>
                  </a:cubicBezTo>
                  <a:close/>
                </a:path>
              </a:pathLst>
            </a:custGeom>
            <a:solidFill>
              <a:srgbClr val="0025EF"/>
            </a:solidFill>
          </p:spPr>
        </p:sp>
      </p:grpSp>
      <p:grpSp>
        <p:nvGrpSpPr>
          <p:cNvPr name="Group 22" id="22"/>
          <p:cNvGrpSpPr/>
          <p:nvPr/>
        </p:nvGrpSpPr>
        <p:grpSpPr>
          <a:xfrm rot="0">
            <a:off x="1410241" y="6586268"/>
            <a:ext cx="7876084" cy="2277052"/>
            <a:chOff x="0" y="0"/>
            <a:chExt cx="3554093" cy="1027523"/>
          </a:xfrm>
        </p:grpSpPr>
        <p:sp>
          <p:nvSpPr>
            <p:cNvPr name="Freeform 23" id="23"/>
            <p:cNvSpPr/>
            <p:nvPr/>
          </p:nvSpPr>
          <p:spPr>
            <a:xfrm flipH="false" flipV="false" rot="0">
              <a:off x="0" y="0"/>
              <a:ext cx="3554094" cy="1027523"/>
            </a:xfrm>
            <a:custGeom>
              <a:avLst/>
              <a:gdLst/>
              <a:ahLst/>
              <a:cxnLst/>
              <a:rect r="r" b="b" t="t" l="l"/>
              <a:pathLst>
                <a:path h="1027523" w="3554094">
                  <a:moveTo>
                    <a:pt x="3429633" y="1027523"/>
                  </a:moveTo>
                  <a:lnTo>
                    <a:pt x="124460" y="1027523"/>
                  </a:lnTo>
                  <a:cubicBezTo>
                    <a:pt x="55880" y="1027523"/>
                    <a:pt x="0" y="971643"/>
                    <a:pt x="0" y="903063"/>
                  </a:cubicBezTo>
                  <a:lnTo>
                    <a:pt x="0" y="124460"/>
                  </a:lnTo>
                  <a:cubicBezTo>
                    <a:pt x="0" y="55880"/>
                    <a:pt x="55880" y="0"/>
                    <a:pt x="124460" y="0"/>
                  </a:cubicBezTo>
                  <a:lnTo>
                    <a:pt x="3429633" y="0"/>
                  </a:lnTo>
                  <a:cubicBezTo>
                    <a:pt x="3498213" y="0"/>
                    <a:pt x="3554094" y="55880"/>
                    <a:pt x="3554094" y="124460"/>
                  </a:cubicBezTo>
                  <a:lnTo>
                    <a:pt x="3554094" y="903063"/>
                  </a:lnTo>
                  <a:cubicBezTo>
                    <a:pt x="3554094" y="971643"/>
                    <a:pt x="3498213" y="1027523"/>
                    <a:pt x="3429633" y="1027523"/>
                  </a:cubicBezTo>
                  <a:close/>
                </a:path>
              </a:pathLst>
            </a:custGeom>
            <a:solidFill>
              <a:srgbClr val="FFFFFF"/>
            </a:solidFill>
          </p:spPr>
        </p:sp>
      </p:grpSp>
      <p:sp>
        <p:nvSpPr>
          <p:cNvPr name="Freeform 24" id="24"/>
          <p:cNvSpPr/>
          <p:nvPr/>
        </p:nvSpPr>
        <p:spPr>
          <a:xfrm flipH="false" flipV="false" rot="0">
            <a:off x="2013544" y="8008247"/>
            <a:ext cx="6769633" cy="320019"/>
          </a:xfrm>
          <a:custGeom>
            <a:avLst/>
            <a:gdLst/>
            <a:ahLst/>
            <a:cxnLst/>
            <a:rect r="r" b="b" t="t" l="l"/>
            <a:pathLst>
              <a:path h="320019" w="6769633">
                <a:moveTo>
                  <a:pt x="0" y="0"/>
                </a:moveTo>
                <a:lnTo>
                  <a:pt x="6769633" y="0"/>
                </a:lnTo>
                <a:lnTo>
                  <a:pt x="6769633" y="320019"/>
                </a:lnTo>
                <a:lnTo>
                  <a:pt x="0" y="3200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ABAF0"/>
        </a:solidFill>
      </p:bgPr>
    </p:bg>
    <p:spTree>
      <p:nvGrpSpPr>
        <p:cNvPr id="1" name=""/>
        <p:cNvGrpSpPr/>
        <p:nvPr/>
      </p:nvGrpSpPr>
      <p:grpSpPr>
        <a:xfrm>
          <a:off x="0" y="0"/>
          <a:ext cx="0" cy="0"/>
          <a:chOff x="0" y="0"/>
          <a:chExt cx="0" cy="0"/>
        </a:xfrm>
      </p:grpSpPr>
      <p:sp>
        <p:nvSpPr>
          <p:cNvPr name="Freeform 2" id="2"/>
          <p:cNvSpPr/>
          <p:nvPr/>
        </p:nvSpPr>
        <p:spPr>
          <a:xfrm flipH="false" flipV="false" rot="-4757101">
            <a:off x="-143022"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0327402" y="1729466"/>
            <a:ext cx="6828096" cy="682806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9999" t="0" r="-29999" b="0"/>
              </a:stretch>
            </a:blipFill>
          </p:spPr>
        </p:sp>
      </p:grpSp>
      <p:sp>
        <p:nvSpPr>
          <p:cNvPr name="Freeform 5" id="5"/>
          <p:cNvSpPr/>
          <p:nvPr/>
        </p:nvSpPr>
        <p:spPr>
          <a:xfrm flipH="false" flipV="false" rot="-9463599">
            <a:off x="17805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270165">
            <a:off x="10334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517997">
            <a:off x="15674343"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4865545">
            <a:off x="4728365" y="1001822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4608133">
            <a:off x="15911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8397883">
            <a:off x="-143022" y="668393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9045703">
            <a:off x="18051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7118432">
            <a:off x="10566498" y="94041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4" id="14"/>
          <p:cNvGrpSpPr/>
          <p:nvPr/>
        </p:nvGrpSpPr>
        <p:grpSpPr>
          <a:xfrm rot="0">
            <a:off x="1267375" y="2556738"/>
            <a:ext cx="7907573" cy="3480726"/>
            <a:chOff x="0" y="0"/>
            <a:chExt cx="3568303" cy="1570682"/>
          </a:xfrm>
        </p:grpSpPr>
        <p:sp>
          <p:nvSpPr>
            <p:cNvPr name="Freeform 15" id="15"/>
            <p:cNvSpPr/>
            <p:nvPr/>
          </p:nvSpPr>
          <p:spPr>
            <a:xfrm flipH="false" flipV="false" rot="0">
              <a:off x="0" y="0"/>
              <a:ext cx="3568303" cy="1570682"/>
            </a:xfrm>
            <a:custGeom>
              <a:avLst/>
              <a:gdLst/>
              <a:ahLst/>
              <a:cxnLst/>
              <a:rect r="r" b="b" t="t" l="l"/>
              <a:pathLst>
                <a:path h="1570682" w="3568303">
                  <a:moveTo>
                    <a:pt x="3443843" y="1570682"/>
                  </a:moveTo>
                  <a:lnTo>
                    <a:pt x="124460" y="1570682"/>
                  </a:lnTo>
                  <a:cubicBezTo>
                    <a:pt x="55880" y="1570682"/>
                    <a:pt x="0" y="1514802"/>
                    <a:pt x="0" y="1446222"/>
                  </a:cubicBezTo>
                  <a:lnTo>
                    <a:pt x="0" y="124460"/>
                  </a:lnTo>
                  <a:cubicBezTo>
                    <a:pt x="0" y="55880"/>
                    <a:pt x="55880" y="0"/>
                    <a:pt x="124460" y="0"/>
                  </a:cubicBezTo>
                  <a:lnTo>
                    <a:pt x="3443843" y="0"/>
                  </a:lnTo>
                  <a:cubicBezTo>
                    <a:pt x="3512423" y="0"/>
                    <a:pt x="3568303" y="55880"/>
                    <a:pt x="3568303" y="124460"/>
                  </a:cubicBezTo>
                  <a:lnTo>
                    <a:pt x="3568303" y="1446222"/>
                  </a:lnTo>
                  <a:cubicBezTo>
                    <a:pt x="3568303" y="1514802"/>
                    <a:pt x="3512423" y="1570682"/>
                    <a:pt x="3443843" y="1570682"/>
                  </a:cubicBezTo>
                  <a:close/>
                </a:path>
              </a:pathLst>
            </a:custGeom>
            <a:solidFill>
              <a:srgbClr val="0025EF"/>
            </a:solidFill>
          </p:spPr>
        </p:sp>
      </p:grpSp>
      <p:grpSp>
        <p:nvGrpSpPr>
          <p:cNvPr name="Group 16" id="16"/>
          <p:cNvGrpSpPr/>
          <p:nvPr/>
        </p:nvGrpSpPr>
        <p:grpSpPr>
          <a:xfrm rot="0">
            <a:off x="1458416" y="2268502"/>
            <a:ext cx="7876084" cy="3533437"/>
            <a:chOff x="0" y="0"/>
            <a:chExt cx="3554093" cy="1594468"/>
          </a:xfrm>
        </p:grpSpPr>
        <p:sp>
          <p:nvSpPr>
            <p:cNvPr name="Freeform 17" id="17"/>
            <p:cNvSpPr/>
            <p:nvPr/>
          </p:nvSpPr>
          <p:spPr>
            <a:xfrm flipH="false" flipV="false" rot="0">
              <a:off x="0" y="0"/>
              <a:ext cx="3554094" cy="1594468"/>
            </a:xfrm>
            <a:custGeom>
              <a:avLst/>
              <a:gdLst/>
              <a:ahLst/>
              <a:cxnLst/>
              <a:rect r="r" b="b" t="t" l="l"/>
              <a:pathLst>
                <a:path h="1594468" w="3554094">
                  <a:moveTo>
                    <a:pt x="3429633" y="1594468"/>
                  </a:moveTo>
                  <a:lnTo>
                    <a:pt x="124460" y="1594468"/>
                  </a:lnTo>
                  <a:cubicBezTo>
                    <a:pt x="55880" y="1594468"/>
                    <a:pt x="0" y="1538588"/>
                    <a:pt x="0" y="1470008"/>
                  </a:cubicBezTo>
                  <a:lnTo>
                    <a:pt x="0" y="124460"/>
                  </a:lnTo>
                  <a:cubicBezTo>
                    <a:pt x="0" y="55880"/>
                    <a:pt x="55880" y="0"/>
                    <a:pt x="124460" y="0"/>
                  </a:cubicBezTo>
                  <a:lnTo>
                    <a:pt x="3429633" y="0"/>
                  </a:lnTo>
                  <a:cubicBezTo>
                    <a:pt x="3498213" y="0"/>
                    <a:pt x="3554094" y="55880"/>
                    <a:pt x="3554094" y="124460"/>
                  </a:cubicBezTo>
                  <a:lnTo>
                    <a:pt x="3554094" y="1470008"/>
                  </a:lnTo>
                  <a:cubicBezTo>
                    <a:pt x="3554094" y="1538588"/>
                    <a:pt x="3498213" y="1594468"/>
                    <a:pt x="3429633" y="1594468"/>
                  </a:cubicBezTo>
                  <a:close/>
                </a:path>
              </a:pathLst>
            </a:custGeom>
            <a:solidFill>
              <a:srgbClr val="FFFFFF"/>
            </a:solidFill>
          </p:spPr>
        </p:sp>
      </p:grpSp>
      <p:sp>
        <p:nvSpPr>
          <p:cNvPr name="Freeform 18" id="18"/>
          <p:cNvSpPr/>
          <p:nvPr/>
        </p:nvSpPr>
        <p:spPr>
          <a:xfrm flipH="false" flipV="false" rot="0">
            <a:off x="4593118" y="1180863"/>
            <a:ext cx="2139321" cy="1618105"/>
          </a:xfrm>
          <a:custGeom>
            <a:avLst/>
            <a:gdLst/>
            <a:ahLst/>
            <a:cxnLst/>
            <a:rect r="r" b="b" t="t" l="l"/>
            <a:pathLst>
              <a:path h="1618105" w="2139321">
                <a:moveTo>
                  <a:pt x="0" y="0"/>
                </a:moveTo>
                <a:lnTo>
                  <a:pt x="2139321" y="0"/>
                </a:lnTo>
                <a:lnTo>
                  <a:pt x="2139321" y="1618105"/>
                </a:lnTo>
                <a:lnTo>
                  <a:pt x="0" y="16181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9" id="19"/>
          <p:cNvGrpSpPr/>
          <p:nvPr/>
        </p:nvGrpSpPr>
        <p:grpSpPr>
          <a:xfrm rot="0">
            <a:off x="1219200" y="6874504"/>
            <a:ext cx="7907573" cy="2229386"/>
            <a:chOff x="0" y="0"/>
            <a:chExt cx="3568303" cy="1006014"/>
          </a:xfrm>
        </p:grpSpPr>
        <p:sp>
          <p:nvSpPr>
            <p:cNvPr name="Freeform 20" id="20"/>
            <p:cNvSpPr/>
            <p:nvPr/>
          </p:nvSpPr>
          <p:spPr>
            <a:xfrm flipH="false" flipV="false" rot="0">
              <a:off x="0" y="0"/>
              <a:ext cx="3568303" cy="1006014"/>
            </a:xfrm>
            <a:custGeom>
              <a:avLst/>
              <a:gdLst/>
              <a:ahLst/>
              <a:cxnLst/>
              <a:rect r="r" b="b" t="t" l="l"/>
              <a:pathLst>
                <a:path h="1006014" w="3568303">
                  <a:moveTo>
                    <a:pt x="3443843" y="1006013"/>
                  </a:moveTo>
                  <a:lnTo>
                    <a:pt x="124460" y="1006013"/>
                  </a:lnTo>
                  <a:cubicBezTo>
                    <a:pt x="55880" y="1006013"/>
                    <a:pt x="0" y="950134"/>
                    <a:pt x="0" y="881553"/>
                  </a:cubicBezTo>
                  <a:lnTo>
                    <a:pt x="0" y="124460"/>
                  </a:lnTo>
                  <a:cubicBezTo>
                    <a:pt x="0" y="55880"/>
                    <a:pt x="55880" y="0"/>
                    <a:pt x="124460" y="0"/>
                  </a:cubicBezTo>
                  <a:lnTo>
                    <a:pt x="3443843" y="0"/>
                  </a:lnTo>
                  <a:cubicBezTo>
                    <a:pt x="3512423" y="0"/>
                    <a:pt x="3568303" y="55880"/>
                    <a:pt x="3568303" y="124460"/>
                  </a:cubicBezTo>
                  <a:lnTo>
                    <a:pt x="3568303" y="881554"/>
                  </a:lnTo>
                  <a:cubicBezTo>
                    <a:pt x="3568303" y="950134"/>
                    <a:pt x="3512423" y="1006014"/>
                    <a:pt x="3443843" y="1006014"/>
                  </a:cubicBezTo>
                  <a:close/>
                </a:path>
              </a:pathLst>
            </a:custGeom>
            <a:solidFill>
              <a:srgbClr val="0025EF"/>
            </a:solidFill>
          </p:spPr>
        </p:sp>
      </p:grpSp>
      <p:grpSp>
        <p:nvGrpSpPr>
          <p:cNvPr name="Group 21" id="21"/>
          <p:cNvGrpSpPr/>
          <p:nvPr/>
        </p:nvGrpSpPr>
        <p:grpSpPr>
          <a:xfrm rot="0">
            <a:off x="1410241" y="6586268"/>
            <a:ext cx="7876084" cy="2277052"/>
            <a:chOff x="0" y="0"/>
            <a:chExt cx="3554093" cy="1027523"/>
          </a:xfrm>
        </p:grpSpPr>
        <p:sp>
          <p:nvSpPr>
            <p:cNvPr name="Freeform 22" id="22"/>
            <p:cNvSpPr/>
            <p:nvPr/>
          </p:nvSpPr>
          <p:spPr>
            <a:xfrm flipH="false" flipV="false" rot="0">
              <a:off x="0" y="0"/>
              <a:ext cx="3554094" cy="1027523"/>
            </a:xfrm>
            <a:custGeom>
              <a:avLst/>
              <a:gdLst/>
              <a:ahLst/>
              <a:cxnLst/>
              <a:rect r="r" b="b" t="t" l="l"/>
              <a:pathLst>
                <a:path h="1027523" w="3554094">
                  <a:moveTo>
                    <a:pt x="3429633" y="1027523"/>
                  </a:moveTo>
                  <a:lnTo>
                    <a:pt x="124460" y="1027523"/>
                  </a:lnTo>
                  <a:cubicBezTo>
                    <a:pt x="55880" y="1027523"/>
                    <a:pt x="0" y="971643"/>
                    <a:pt x="0" y="903063"/>
                  </a:cubicBezTo>
                  <a:lnTo>
                    <a:pt x="0" y="124460"/>
                  </a:lnTo>
                  <a:cubicBezTo>
                    <a:pt x="0" y="55880"/>
                    <a:pt x="55880" y="0"/>
                    <a:pt x="124460" y="0"/>
                  </a:cubicBezTo>
                  <a:lnTo>
                    <a:pt x="3429633" y="0"/>
                  </a:lnTo>
                  <a:cubicBezTo>
                    <a:pt x="3498213" y="0"/>
                    <a:pt x="3554094" y="55880"/>
                    <a:pt x="3554094" y="124460"/>
                  </a:cubicBezTo>
                  <a:lnTo>
                    <a:pt x="3554094" y="903063"/>
                  </a:lnTo>
                  <a:cubicBezTo>
                    <a:pt x="3554094" y="971643"/>
                    <a:pt x="3498213" y="1027523"/>
                    <a:pt x="3429633" y="1027523"/>
                  </a:cubicBezTo>
                  <a:close/>
                </a:path>
              </a:pathLst>
            </a:custGeom>
            <a:solidFill>
              <a:srgbClr val="FFFFFF"/>
            </a:solidFill>
          </p:spPr>
        </p:sp>
      </p:grpSp>
      <p:sp>
        <p:nvSpPr>
          <p:cNvPr name="Freeform 23" id="23"/>
          <p:cNvSpPr/>
          <p:nvPr/>
        </p:nvSpPr>
        <p:spPr>
          <a:xfrm flipH="false" flipV="false" rot="0">
            <a:off x="2013544" y="8008247"/>
            <a:ext cx="6769633" cy="320019"/>
          </a:xfrm>
          <a:custGeom>
            <a:avLst/>
            <a:gdLst/>
            <a:ahLst/>
            <a:cxnLst/>
            <a:rect r="r" b="b" t="t" l="l"/>
            <a:pathLst>
              <a:path h="320019" w="6769633">
                <a:moveTo>
                  <a:pt x="0" y="0"/>
                </a:moveTo>
                <a:lnTo>
                  <a:pt x="6769633" y="0"/>
                </a:lnTo>
                <a:lnTo>
                  <a:pt x="6769633" y="320019"/>
                </a:lnTo>
                <a:lnTo>
                  <a:pt x="0" y="32001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pic>
        <p:nvPicPr>
          <p:cNvPr name="Picture 24" id="24"/>
          <p:cNvPicPr>
            <a:picLocks noChangeAspect="true"/>
          </p:cNvPicPr>
          <p:nvPr/>
        </p:nvPicPr>
        <p:blipFill>
          <a:blip r:embed="rId11"/>
          <a:srcRect l="0" t="0" r="0" b="0"/>
          <a:stretch>
            <a:fillRect/>
          </a:stretch>
        </p:blipFill>
        <p:spPr>
          <a:xfrm flipH="false" flipV="false" rot="-117377">
            <a:off x="6940478" y="6977003"/>
            <a:ext cx="1816772" cy="1549974"/>
          </a:xfrm>
          <a:prstGeom prst="rect">
            <a:avLst/>
          </a:prstGeom>
        </p:spPr>
      </p:pic>
      <p:sp>
        <p:nvSpPr>
          <p:cNvPr name="TextBox 25" id="25"/>
          <p:cNvSpPr txBox="true"/>
          <p:nvPr/>
        </p:nvSpPr>
        <p:spPr>
          <a:xfrm rot="0">
            <a:off x="2232022" y="3507453"/>
            <a:ext cx="6328872" cy="1226985"/>
          </a:xfrm>
          <a:prstGeom prst="rect">
            <a:avLst/>
          </a:prstGeom>
        </p:spPr>
        <p:txBody>
          <a:bodyPr anchor="t" rtlCol="false" tIns="0" lIns="0" bIns="0" rIns="0">
            <a:spAutoFit/>
          </a:bodyPr>
          <a:lstStyle/>
          <a:p>
            <a:pPr algn="ctr" marL="0" indent="0" lvl="0">
              <a:lnSpc>
                <a:spcPts val="4960"/>
              </a:lnSpc>
              <a:spcBef>
                <a:spcPct val="0"/>
              </a:spcBef>
            </a:pPr>
            <a:r>
              <a:rPr lang="en-US" sz="3905">
                <a:solidFill>
                  <a:srgbClr val="0025EF"/>
                </a:solidFill>
                <a:latin typeface="Dekko"/>
                <a:ea typeface="Dekko"/>
                <a:cs typeface="Dekko"/>
                <a:sym typeface="Dekko"/>
              </a:rPr>
              <a:t>Hoa anh đào là quốc hoa không chính thức của nước nào?</a:t>
            </a:r>
          </a:p>
        </p:txBody>
      </p:sp>
      <p:sp>
        <p:nvSpPr>
          <p:cNvPr name="TextBox 26" id="26"/>
          <p:cNvSpPr txBox="true"/>
          <p:nvPr/>
        </p:nvSpPr>
        <p:spPr>
          <a:xfrm rot="0">
            <a:off x="2463998" y="7324702"/>
            <a:ext cx="5768571" cy="792203"/>
          </a:xfrm>
          <a:prstGeom prst="rect">
            <a:avLst/>
          </a:prstGeom>
        </p:spPr>
        <p:txBody>
          <a:bodyPr anchor="t" rtlCol="false" tIns="0" lIns="0" bIns="0" rIns="0">
            <a:spAutoFit/>
          </a:bodyPr>
          <a:lstStyle/>
          <a:p>
            <a:pPr algn="ctr" marL="0" indent="0" lvl="0">
              <a:lnSpc>
                <a:spcPts val="5887"/>
              </a:lnSpc>
              <a:spcBef>
                <a:spcPct val="0"/>
              </a:spcBef>
            </a:pPr>
            <a:r>
              <a:rPr lang="en-US" b="true" sz="6399" spc="422">
                <a:solidFill>
                  <a:srgbClr val="0025EF"/>
                </a:solidFill>
                <a:latin typeface="Saira Heavy"/>
                <a:ea typeface="Saira Heavy"/>
                <a:cs typeface="Saira Heavy"/>
                <a:sym typeface="Saira Heavy"/>
              </a:rPr>
              <a:t>NHẬT BẢN</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0">
            <a:off x="-463665" y="861368"/>
            <a:ext cx="8088579" cy="9952390"/>
          </a:xfrm>
          <a:custGeom>
            <a:avLst/>
            <a:gdLst/>
            <a:ahLst/>
            <a:cxnLst/>
            <a:rect r="r" b="b" t="t" l="l"/>
            <a:pathLst>
              <a:path h="9952390" w="8088579">
                <a:moveTo>
                  <a:pt x="0" y="0"/>
                </a:moveTo>
                <a:lnTo>
                  <a:pt x="8088579" y="0"/>
                </a:lnTo>
                <a:lnTo>
                  <a:pt x="8088579" y="9952390"/>
                </a:lnTo>
                <a:lnTo>
                  <a:pt x="0" y="99523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4757101">
            <a:off x="942828" y="9297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9463599">
            <a:off x="17497278" y="465016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517997">
            <a:off x="15648678"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2" id="12"/>
          <p:cNvGrpSpPr/>
          <p:nvPr/>
        </p:nvGrpSpPr>
        <p:grpSpPr>
          <a:xfrm rot="0">
            <a:off x="8271022" y="1238250"/>
            <a:ext cx="8790774" cy="6542935"/>
            <a:chOff x="0" y="0"/>
            <a:chExt cx="2880501" cy="2143945"/>
          </a:xfrm>
        </p:grpSpPr>
        <p:sp>
          <p:nvSpPr>
            <p:cNvPr name="Freeform 13" id="13"/>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0025EF"/>
            </a:solidFill>
          </p:spPr>
        </p:sp>
      </p:grpSp>
      <p:grpSp>
        <p:nvGrpSpPr>
          <p:cNvPr name="Group 14" id="14"/>
          <p:cNvGrpSpPr/>
          <p:nvPr/>
        </p:nvGrpSpPr>
        <p:grpSpPr>
          <a:xfrm rot="0">
            <a:off x="8468526" y="1028700"/>
            <a:ext cx="8790774" cy="6542935"/>
            <a:chOff x="0" y="0"/>
            <a:chExt cx="2880501" cy="2143945"/>
          </a:xfrm>
        </p:grpSpPr>
        <p:sp>
          <p:nvSpPr>
            <p:cNvPr name="Freeform 15" id="15"/>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FFFFFF"/>
            </a:solidFill>
          </p:spPr>
        </p:sp>
      </p:grpSp>
      <p:grpSp>
        <p:nvGrpSpPr>
          <p:cNvPr name="Group 16" id="16"/>
          <p:cNvGrpSpPr/>
          <p:nvPr/>
        </p:nvGrpSpPr>
        <p:grpSpPr>
          <a:xfrm rot="0">
            <a:off x="9460697" y="2161974"/>
            <a:ext cx="6806432" cy="4276387"/>
            <a:chOff x="0" y="0"/>
            <a:chExt cx="9075243" cy="5701850"/>
          </a:xfrm>
        </p:grpSpPr>
        <p:sp>
          <p:nvSpPr>
            <p:cNvPr name="TextBox 17" id="17"/>
            <p:cNvSpPr txBox="true"/>
            <p:nvPr/>
          </p:nvSpPr>
          <p:spPr>
            <a:xfrm rot="0">
              <a:off x="0" y="-263801"/>
              <a:ext cx="9075243" cy="4216343"/>
            </a:xfrm>
            <a:prstGeom prst="rect">
              <a:avLst/>
            </a:prstGeom>
          </p:spPr>
          <p:txBody>
            <a:bodyPr anchor="t" rtlCol="false" tIns="0" lIns="0" bIns="0" rIns="0">
              <a:spAutoFit/>
            </a:bodyPr>
            <a:lstStyle/>
            <a:p>
              <a:pPr algn="l" marL="0" indent="0" lvl="0">
                <a:lnSpc>
                  <a:spcPts val="8646"/>
                </a:lnSpc>
              </a:pPr>
              <a:r>
                <a:rPr lang="en-US" b="true" sz="7087" spc="467">
                  <a:solidFill>
                    <a:srgbClr val="0025EF"/>
                  </a:solidFill>
                  <a:latin typeface="Saira Heavy"/>
                  <a:ea typeface="Saira Heavy"/>
                  <a:cs typeface="Saira Heavy"/>
                  <a:sym typeface="Saira Heavy"/>
                </a:rPr>
                <a:t>VÀ NGƯỜI CHIẾN THẮNG</a:t>
              </a:r>
            </a:p>
            <a:p>
              <a:pPr algn="l" marL="0" indent="0" lvl="0">
                <a:lnSpc>
                  <a:spcPts val="8646"/>
                </a:lnSpc>
              </a:pPr>
              <a:r>
                <a:rPr lang="en-US" b="true" sz="7087" spc="467">
                  <a:solidFill>
                    <a:srgbClr val="0025EF"/>
                  </a:solidFill>
                  <a:latin typeface="Saira Heavy"/>
                  <a:ea typeface="Saira Heavy"/>
                  <a:cs typeface="Saira Heavy"/>
                  <a:sym typeface="Saira Heavy"/>
                </a:rPr>
                <a:t>LÀ...</a:t>
              </a:r>
            </a:p>
          </p:txBody>
        </p:sp>
        <p:sp>
          <p:nvSpPr>
            <p:cNvPr name="TextBox 18" id="18"/>
            <p:cNvSpPr txBox="true"/>
            <p:nvPr/>
          </p:nvSpPr>
          <p:spPr>
            <a:xfrm rot="0">
              <a:off x="0" y="4200923"/>
              <a:ext cx="9075243" cy="1522864"/>
            </a:xfrm>
            <a:prstGeom prst="rect">
              <a:avLst/>
            </a:prstGeom>
          </p:spPr>
          <p:txBody>
            <a:bodyPr anchor="t" rtlCol="false" tIns="0" lIns="0" bIns="0" rIns="0">
              <a:spAutoFit/>
            </a:bodyPr>
            <a:lstStyle/>
            <a:p>
              <a:pPr algn="l" marL="0" indent="0" lvl="0">
                <a:lnSpc>
                  <a:spcPts val="5097"/>
                </a:lnSpc>
                <a:spcBef>
                  <a:spcPct val="0"/>
                </a:spcBef>
              </a:pPr>
              <a:r>
                <a:rPr lang="en-US" sz="3641">
                  <a:solidFill>
                    <a:srgbClr val="0025EF"/>
                  </a:solidFill>
                  <a:latin typeface="Dekko"/>
                  <a:ea typeface="Dekko"/>
                  <a:cs typeface="Dekko"/>
                  <a:sym typeface="Dekko"/>
                </a:rPr>
                <a:t>Cảm ơn bạn đã chơi! Bạn đã sẵn sàng cho một vòng khác chưa?</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9045703">
            <a:off x="6153049" y="7259205"/>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345840">
            <a:off x="-821847" y="3916495"/>
            <a:ext cx="7101231" cy="7192776"/>
          </a:xfrm>
          <a:custGeom>
            <a:avLst/>
            <a:gdLst/>
            <a:ahLst/>
            <a:cxnLst/>
            <a:rect r="r" b="b" t="t" l="l"/>
            <a:pathLst>
              <a:path h="7192776" w="7101231">
                <a:moveTo>
                  <a:pt x="0" y="0"/>
                </a:moveTo>
                <a:lnTo>
                  <a:pt x="7101232" y="0"/>
                </a:lnTo>
                <a:lnTo>
                  <a:pt x="7101232" y="7192776"/>
                </a:lnTo>
                <a:lnTo>
                  <a:pt x="0" y="719277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819150" y="933213"/>
            <a:ext cx="7375706" cy="3510657"/>
            <a:chOff x="0" y="0"/>
            <a:chExt cx="3328297" cy="1584189"/>
          </a:xfrm>
        </p:grpSpPr>
        <p:sp>
          <p:nvSpPr>
            <p:cNvPr name="Freeform 5" id="5"/>
            <p:cNvSpPr/>
            <p:nvPr/>
          </p:nvSpPr>
          <p:spPr>
            <a:xfrm flipH="false" flipV="false" rot="0">
              <a:off x="0" y="0"/>
              <a:ext cx="3328297" cy="1584189"/>
            </a:xfrm>
            <a:custGeom>
              <a:avLst/>
              <a:gdLst/>
              <a:ahLst/>
              <a:cxnLst/>
              <a:rect r="r" b="b" t="t" l="l"/>
              <a:pathLst>
                <a:path h="1584189" w="3328297">
                  <a:moveTo>
                    <a:pt x="3203837" y="1584189"/>
                  </a:moveTo>
                  <a:lnTo>
                    <a:pt x="124460" y="1584189"/>
                  </a:lnTo>
                  <a:cubicBezTo>
                    <a:pt x="55880" y="1584189"/>
                    <a:pt x="0" y="1528309"/>
                    <a:pt x="0" y="1459729"/>
                  </a:cubicBezTo>
                  <a:lnTo>
                    <a:pt x="0" y="124460"/>
                  </a:lnTo>
                  <a:cubicBezTo>
                    <a:pt x="0" y="55880"/>
                    <a:pt x="55880" y="0"/>
                    <a:pt x="124460" y="0"/>
                  </a:cubicBezTo>
                  <a:lnTo>
                    <a:pt x="3203837" y="0"/>
                  </a:lnTo>
                  <a:cubicBezTo>
                    <a:pt x="3272417" y="0"/>
                    <a:pt x="3328297" y="55880"/>
                    <a:pt x="3328297" y="124460"/>
                  </a:cubicBezTo>
                  <a:lnTo>
                    <a:pt x="3328297" y="1459729"/>
                  </a:lnTo>
                  <a:cubicBezTo>
                    <a:pt x="3328297" y="1528309"/>
                    <a:pt x="3272417" y="1584189"/>
                    <a:pt x="3203837" y="1584189"/>
                  </a:cubicBezTo>
                  <a:close/>
                </a:path>
              </a:pathLst>
            </a:custGeom>
            <a:solidFill>
              <a:srgbClr val="0025EF"/>
            </a:solidFill>
          </p:spPr>
        </p:sp>
      </p:grpSp>
      <p:grpSp>
        <p:nvGrpSpPr>
          <p:cNvPr name="Group 6" id="6"/>
          <p:cNvGrpSpPr/>
          <p:nvPr/>
        </p:nvGrpSpPr>
        <p:grpSpPr>
          <a:xfrm rot="0">
            <a:off x="1010191" y="781050"/>
            <a:ext cx="7334802" cy="3484446"/>
            <a:chOff x="0" y="0"/>
            <a:chExt cx="3309839" cy="1572361"/>
          </a:xfrm>
        </p:grpSpPr>
        <p:sp>
          <p:nvSpPr>
            <p:cNvPr name="Freeform 7" id="7"/>
            <p:cNvSpPr/>
            <p:nvPr/>
          </p:nvSpPr>
          <p:spPr>
            <a:xfrm flipH="false" flipV="false" rot="0">
              <a:off x="0" y="0"/>
              <a:ext cx="3309839" cy="1572361"/>
            </a:xfrm>
            <a:custGeom>
              <a:avLst/>
              <a:gdLst/>
              <a:ahLst/>
              <a:cxnLst/>
              <a:rect r="r" b="b" t="t" l="l"/>
              <a:pathLst>
                <a:path h="1572361" w="3309839">
                  <a:moveTo>
                    <a:pt x="3185379" y="1572361"/>
                  </a:moveTo>
                  <a:lnTo>
                    <a:pt x="124460" y="1572361"/>
                  </a:lnTo>
                  <a:cubicBezTo>
                    <a:pt x="55880" y="1572361"/>
                    <a:pt x="0" y="1516481"/>
                    <a:pt x="0" y="1447901"/>
                  </a:cubicBezTo>
                  <a:lnTo>
                    <a:pt x="0" y="124460"/>
                  </a:lnTo>
                  <a:cubicBezTo>
                    <a:pt x="0" y="55880"/>
                    <a:pt x="55880" y="0"/>
                    <a:pt x="124460" y="0"/>
                  </a:cubicBezTo>
                  <a:lnTo>
                    <a:pt x="3185379" y="0"/>
                  </a:lnTo>
                  <a:cubicBezTo>
                    <a:pt x="3253959" y="0"/>
                    <a:pt x="3309839" y="55880"/>
                    <a:pt x="3309839" y="124460"/>
                  </a:cubicBezTo>
                  <a:lnTo>
                    <a:pt x="3309839" y="1447901"/>
                  </a:lnTo>
                  <a:cubicBezTo>
                    <a:pt x="3309839" y="1516481"/>
                    <a:pt x="3253959" y="1572361"/>
                    <a:pt x="3185379" y="1572361"/>
                  </a:cubicBezTo>
                  <a:close/>
                </a:path>
              </a:pathLst>
            </a:custGeom>
            <a:solidFill>
              <a:srgbClr val="FFFFFF"/>
            </a:solidFill>
          </p:spPr>
        </p:sp>
      </p:grpSp>
      <p:grpSp>
        <p:nvGrpSpPr>
          <p:cNvPr name="Group 8" id="8"/>
          <p:cNvGrpSpPr/>
          <p:nvPr/>
        </p:nvGrpSpPr>
        <p:grpSpPr>
          <a:xfrm rot="0">
            <a:off x="10176556" y="1069778"/>
            <a:ext cx="6944976" cy="1710665"/>
            <a:chOff x="0" y="0"/>
            <a:chExt cx="3379875" cy="832520"/>
          </a:xfrm>
        </p:grpSpPr>
        <p:sp>
          <p:nvSpPr>
            <p:cNvPr name="Freeform 9" id="9"/>
            <p:cNvSpPr/>
            <p:nvPr/>
          </p:nvSpPr>
          <p:spPr>
            <a:xfrm flipH="false" flipV="false" rot="0">
              <a:off x="0" y="0"/>
              <a:ext cx="3379875" cy="832520"/>
            </a:xfrm>
            <a:custGeom>
              <a:avLst/>
              <a:gdLst/>
              <a:ahLst/>
              <a:cxnLst/>
              <a:rect r="r" b="b" t="t" l="l"/>
              <a:pathLst>
                <a:path h="832520" w="3379875">
                  <a:moveTo>
                    <a:pt x="3255415" y="832520"/>
                  </a:moveTo>
                  <a:lnTo>
                    <a:pt x="124460" y="832520"/>
                  </a:lnTo>
                  <a:cubicBezTo>
                    <a:pt x="55880" y="832520"/>
                    <a:pt x="0" y="776640"/>
                    <a:pt x="0" y="708060"/>
                  </a:cubicBezTo>
                  <a:lnTo>
                    <a:pt x="0" y="124460"/>
                  </a:lnTo>
                  <a:cubicBezTo>
                    <a:pt x="0" y="55880"/>
                    <a:pt x="55880" y="0"/>
                    <a:pt x="124460" y="0"/>
                  </a:cubicBezTo>
                  <a:lnTo>
                    <a:pt x="3255415" y="0"/>
                  </a:lnTo>
                  <a:cubicBezTo>
                    <a:pt x="3323995" y="0"/>
                    <a:pt x="3379875" y="55880"/>
                    <a:pt x="3379875" y="124460"/>
                  </a:cubicBezTo>
                  <a:lnTo>
                    <a:pt x="3379875" y="708060"/>
                  </a:lnTo>
                  <a:cubicBezTo>
                    <a:pt x="3379875" y="776640"/>
                    <a:pt x="3323995" y="832520"/>
                    <a:pt x="3255415" y="832520"/>
                  </a:cubicBezTo>
                  <a:close/>
                </a:path>
              </a:pathLst>
            </a:custGeom>
            <a:solidFill>
              <a:srgbClr val="0025EF"/>
            </a:solidFill>
          </p:spPr>
        </p:sp>
      </p:grpSp>
      <p:grpSp>
        <p:nvGrpSpPr>
          <p:cNvPr name="Group 10" id="10"/>
          <p:cNvGrpSpPr/>
          <p:nvPr/>
        </p:nvGrpSpPr>
        <p:grpSpPr>
          <a:xfrm rot="0">
            <a:off x="10243046" y="3254907"/>
            <a:ext cx="6944976" cy="1710665"/>
            <a:chOff x="0" y="0"/>
            <a:chExt cx="3379875" cy="832520"/>
          </a:xfrm>
        </p:grpSpPr>
        <p:sp>
          <p:nvSpPr>
            <p:cNvPr name="Freeform 11" id="11"/>
            <p:cNvSpPr/>
            <p:nvPr/>
          </p:nvSpPr>
          <p:spPr>
            <a:xfrm flipH="false" flipV="false" rot="0">
              <a:off x="0" y="0"/>
              <a:ext cx="3379875" cy="832520"/>
            </a:xfrm>
            <a:custGeom>
              <a:avLst/>
              <a:gdLst/>
              <a:ahLst/>
              <a:cxnLst/>
              <a:rect r="r" b="b" t="t" l="l"/>
              <a:pathLst>
                <a:path h="832520" w="3379875">
                  <a:moveTo>
                    <a:pt x="3255415" y="832520"/>
                  </a:moveTo>
                  <a:lnTo>
                    <a:pt x="124460" y="832520"/>
                  </a:lnTo>
                  <a:cubicBezTo>
                    <a:pt x="55880" y="832520"/>
                    <a:pt x="0" y="776640"/>
                    <a:pt x="0" y="708060"/>
                  </a:cubicBezTo>
                  <a:lnTo>
                    <a:pt x="0" y="124460"/>
                  </a:lnTo>
                  <a:cubicBezTo>
                    <a:pt x="0" y="55880"/>
                    <a:pt x="55880" y="0"/>
                    <a:pt x="124460" y="0"/>
                  </a:cubicBezTo>
                  <a:lnTo>
                    <a:pt x="3255415" y="0"/>
                  </a:lnTo>
                  <a:cubicBezTo>
                    <a:pt x="3323995" y="0"/>
                    <a:pt x="3379875" y="55880"/>
                    <a:pt x="3379875" y="124460"/>
                  </a:cubicBezTo>
                  <a:lnTo>
                    <a:pt x="3379875" y="708060"/>
                  </a:lnTo>
                  <a:cubicBezTo>
                    <a:pt x="3379875" y="776640"/>
                    <a:pt x="3323995" y="832520"/>
                    <a:pt x="3255415" y="832520"/>
                  </a:cubicBezTo>
                  <a:close/>
                </a:path>
              </a:pathLst>
            </a:custGeom>
            <a:solidFill>
              <a:srgbClr val="0025EF"/>
            </a:solidFill>
          </p:spPr>
        </p:sp>
      </p:grpSp>
      <p:grpSp>
        <p:nvGrpSpPr>
          <p:cNvPr name="Group 12" id="12"/>
          <p:cNvGrpSpPr/>
          <p:nvPr/>
        </p:nvGrpSpPr>
        <p:grpSpPr>
          <a:xfrm rot="0">
            <a:off x="10243046" y="5451277"/>
            <a:ext cx="6944976" cy="1710665"/>
            <a:chOff x="0" y="0"/>
            <a:chExt cx="3379875" cy="832520"/>
          </a:xfrm>
        </p:grpSpPr>
        <p:sp>
          <p:nvSpPr>
            <p:cNvPr name="Freeform 13" id="13"/>
            <p:cNvSpPr/>
            <p:nvPr/>
          </p:nvSpPr>
          <p:spPr>
            <a:xfrm flipH="false" flipV="false" rot="0">
              <a:off x="0" y="0"/>
              <a:ext cx="3379875" cy="832520"/>
            </a:xfrm>
            <a:custGeom>
              <a:avLst/>
              <a:gdLst/>
              <a:ahLst/>
              <a:cxnLst/>
              <a:rect r="r" b="b" t="t" l="l"/>
              <a:pathLst>
                <a:path h="832520" w="3379875">
                  <a:moveTo>
                    <a:pt x="3255415" y="832520"/>
                  </a:moveTo>
                  <a:lnTo>
                    <a:pt x="124460" y="832520"/>
                  </a:lnTo>
                  <a:cubicBezTo>
                    <a:pt x="55880" y="832520"/>
                    <a:pt x="0" y="776640"/>
                    <a:pt x="0" y="708060"/>
                  </a:cubicBezTo>
                  <a:lnTo>
                    <a:pt x="0" y="124460"/>
                  </a:lnTo>
                  <a:cubicBezTo>
                    <a:pt x="0" y="55880"/>
                    <a:pt x="55880" y="0"/>
                    <a:pt x="124460" y="0"/>
                  </a:cubicBezTo>
                  <a:lnTo>
                    <a:pt x="3255415" y="0"/>
                  </a:lnTo>
                  <a:cubicBezTo>
                    <a:pt x="3323995" y="0"/>
                    <a:pt x="3379875" y="55880"/>
                    <a:pt x="3379875" y="124460"/>
                  </a:cubicBezTo>
                  <a:lnTo>
                    <a:pt x="3379875" y="708060"/>
                  </a:lnTo>
                  <a:cubicBezTo>
                    <a:pt x="3379875" y="776640"/>
                    <a:pt x="3323995" y="832520"/>
                    <a:pt x="3255415" y="832520"/>
                  </a:cubicBezTo>
                  <a:close/>
                </a:path>
              </a:pathLst>
            </a:custGeom>
            <a:solidFill>
              <a:srgbClr val="0025EF"/>
            </a:solidFill>
          </p:spPr>
        </p:sp>
      </p:grpSp>
      <p:grpSp>
        <p:nvGrpSpPr>
          <p:cNvPr name="Group 14" id="14"/>
          <p:cNvGrpSpPr/>
          <p:nvPr/>
        </p:nvGrpSpPr>
        <p:grpSpPr>
          <a:xfrm rot="0">
            <a:off x="10376026" y="7647648"/>
            <a:ext cx="6944976" cy="1710665"/>
            <a:chOff x="0" y="0"/>
            <a:chExt cx="3379875" cy="832520"/>
          </a:xfrm>
        </p:grpSpPr>
        <p:sp>
          <p:nvSpPr>
            <p:cNvPr name="Freeform 15" id="15"/>
            <p:cNvSpPr/>
            <p:nvPr/>
          </p:nvSpPr>
          <p:spPr>
            <a:xfrm flipH="false" flipV="false" rot="0">
              <a:off x="0" y="0"/>
              <a:ext cx="3379875" cy="832520"/>
            </a:xfrm>
            <a:custGeom>
              <a:avLst/>
              <a:gdLst/>
              <a:ahLst/>
              <a:cxnLst/>
              <a:rect r="r" b="b" t="t" l="l"/>
              <a:pathLst>
                <a:path h="832520" w="3379875">
                  <a:moveTo>
                    <a:pt x="3255415" y="832520"/>
                  </a:moveTo>
                  <a:lnTo>
                    <a:pt x="124460" y="832520"/>
                  </a:lnTo>
                  <a:cubicBezTo>
                    <a:pt x="55880" y="832520"/>
                    <a:pt x="0" y="776640"/>
                    <a:pt x="0" y="708060"/>
                  </a:cubicBezTo>
                  <a:lnTo>
                    <a:pt x="0" y="124460"/>
                  </a:lnTo>
                  <a:cubicBezTo>
                    <a:pt x="0" y="55880"/>
                    <a:pt x="55880" y="0"/>
                    <a:pt x="124460" y="0"/>
                  </a:cubicBezTo>
                  <a:lnTo>
                    <a:pt x="3255415" y="0"/>
                  </a:lnTo>
                  <a:cubicBezTo>
                    <a:pt x="3323995" y="0"/>
                    <a:pt x="3379875" y="55880"/>
                    <a:pt x="3379875" y="124460"/>
                  </a:cubicBezTo>
                  <a:lnTo>
                    <a:pt x="3379875" y="708060"/>
                  </a:lnTo>
                  <a:cubicBezTo>
                    <a:pt x="3379875" y="776640"/>
                    <a:pt x="3323995" y="832520"/>
                    <a:pt x="3255415" y="832520"/>
                  </a:cubicBezTo>
                  <a:close/>
                </a:path>
              </a:pathLst>
            </a:custGeom>
            <a:solidFill>
              <a:srgbClr val="0025EF"/>
            </a:solidFill>
          </p:spPr>
        </p:sp>
      </p:grpSp>
      <p:grpSp>
        <p:nvGrpSpPr>
          <p:cNvPr name="Group 16" id="16"/>
          <p:cNvGrpSpPr/>
          <p:nvPr/>
        </p:nvGrpSpPr>
        <p:grpSpPr>
          <a:xfrm rot="0">
            <a:off x="10309536" y="928688"/>
            <a:ext cx="6960040" cy="1710445"/>
            <a:chOff x="0" y="0"/>
            <a:chExt cx="3387206" cy="832413"/>
          </a:xfrm>
        </p:grpSpPr>
        <p:sp>
          <p:nvSpPr>
            <p:cNvPr name="Freeform 17" id="17"/>
            <p:cNvSpPr/>
            <p:nvPr/>
          </p:nvSpPr>
          <p:spPr>
            <a:xfrm flipH="false" flipV="false" rot="0">
              <a:off x="0" y="0"/>
              <a:ext cx="3387206" cy="832414"/>
            </a:xfrm>
            <a:custGeom>
              <a:avLst/>
              <a:gdLst/>
              <a:ahLst/>
              <a:cxnLst/>
              <a:rect r="r" b="b" t="t" l="l"/>
              <a:pathLst>
                <a:path h="832414" w="3387206">
                  <a:moveTo>
                    <a:pt x="3262746" y="832413"/>
                  </a:moveTo>
                  <a:lnTo>
                    <a:pt x="124460" y="832413"/>
                  </a:lnTo>
                  <a:cubicBezTo>
                    <a:pt x="55880" y="832413"/>
                    <a:pt x="0" y="776534"/>
                    <a:pt x="0" y="707953"/>
                  </a:cubicBezTo>
                  <a:lnTo>
                    <a:pt x="0" y="124460"/>
                  </a:lnTo>
                  <a:cubicBezTo>
                    <a:pt x="0" y="55880"/>
                    <a:pt x="55880" y="0"/>
                    <a:pt x="124460" y="0"/>
                  </a:cubicBezTo>
                  <a:lnTo>
                    <a:pt x="3262746" y="0"/>
                  </a:lnTo>
                  <a:cubicBezTo>
                    <a:pt x="3331326" y="0"/>
                    <a:pt x="3387206" y="55880"/>
                    <a:pt x="3387206" y="124460"/>
                  </a:cubicBezTo>
                  <a:lnTo>
                    <a:pt x="3387206" y="707954"/>
                  </a:lnTo>
                  <a:cubicBezTo>
                    <a:pt x="3387206" y="776534"/>
                    <a:pt x="3331326" y="832414"/>
                    <a:pt x="3262746" y="832414"/>
                  </a:cubicBezTo>
                  <a:close/>
                </a:path>
              </a:pathLst>
            </a:custGeom>
            <a:solidFill>
              <a:srgbClr val="FFFFFF"/>
            </a:solidFill>
          </p:spPr>
        </p:sp>
      </p:grpSp>
      <p:grpSp>
        <p:nvGrpSpPr>
          <p:cNvPr name="Group 18" id="18"/>
          <p:cNvGrpSpPr/>
          <p:nvPr/>
        </p:nvGrpSpPr>
        <p:grpSpPr>
          <a:xfrm rot="0">
            <a:off x="10376026" y="3113816"/>
            <a:ext cx="6960040" cy="1710445"/>
            <a:chOff x="0" y="0"/>
            <a:chExt cx="3387206" cy="832413"/>
          </a:xfrm>
        </p:grpSpPr>
        <p:sp>
          <p:nvSpPr>
            <p:cNvPr name="Freeform 19" id="19"/>
            <p:cNvSpPr/>
            <p:nvPr/>
          </p:nvSpPr>
          <p:spPr>
            <a:xfrm flipH="false" flipV="false" rot="0">
              <a:off x="0" y="0"/>
              <a:ext cx="3387206" cy="832414"/>
            </a:xfrm>
            <a:custGeom>
              <a:avLst/>
              <a:gdLst/>
              <a:ahLst/>
              <a:cxnLst/>
              <a:rect r="r" b="b" t="t" l="l"/>
              <a:pathLst>
                <a:path h="832414" w="3387206">
                  <a:moveTo>
                    <a:pt x="3262746" y="832413"/>
                  </a:moveTo>
                  <a:lnTo>
                    <a:pt x="124460" y="832413"/>
                  </a:lnTo>
                  <a:cubicBezTo>
                    <a:pt x="55880" y="832413"/>
                    <a:pt x="0" y="776534"/>
                    <a:pt x="0" y="707953"/>
                  </a:cubicBezTo>
                  <a:lnTo>
                    <a:pt x="0" y="124460"/>
                  </a:lnTo>
                  <a:cubicBezTo>
                    <a:pt x="0" y="55880"/>
                    <a:pt x="55880" y="0"/>
                    <a:pt x="124460" y="0"/>
                  </a:cubicBezTo>
                  <a:lnTo>
                    <a:pt x="3262746" y="0"/>
                  </a:lnTo>
                  <a:cubicBezTo>
                    <a:pt x="3331326" y="0"/>
                    <a:pt x="3387206" y="55880"/>
                    <a:pt x="3387206" y="124460"/>
                  </a:cubicBezTo>
                  <a:lnTo>
                    <a:pt x="3387206" y="707954"/>
                  </a:lnTo>
                  <a:cubicBezTo>
                    <a:pt x="3387206" y="776534"/>
                    <a:pt x="3331326" y="832414"/>
                    <a:pt x="3262746" y="832414"/>
                  </a:cubicBezTo>
                  <a:close/>
                </a:path>
              </a:pathLst>
            </a:custGeom>
            <a:solidFill>
              <a:srgbClr val="FFFFFF"/>
            </a:solidFill>
          </p:spPr>
        </p:sp>
      </p:grpSp>
      <p:grpSp>
        <p:nvGrpSpPr>
          <p:cNvPr name="Group 20" id="20"/>
          <p:cNvGrpSpPr/>
          <p:nvPr/>
        </p:nvGrpSpPr>
        <p:grpSpPr>
          <a:xfrm rot="0">
            <a:off x="10376026" y="5310187"/>
            <a:ext cx="6960040" cy="1710445"/>
            <a:chOff x="0" y="0"/>
            <a:chExt cx="3387206" cy="832413"/>
          </a:xfrm>
        </p:grpSpPr>
        <p:sp>
          <p:nvSpPr>
            <p:cNvPr name="Freeform 21" id="21"/>
            <p:cNvSpPr/>
            <p:nvPr/>
          </p:nvSpPr>
          <p:spPr>
            <a:xfrm flipH="false" flipV="false" rot="0">
              <a:off x="0" y="0"/>
              <a:ext cx="3387206" cy="832414"/>
            </a:xfrm>
            <a:custGeom>
              <a:avLst/>
              <a:gdLst/>
              <a:ahLst/>
              <a:cxnLst/>
              <a:rect r="r" b="b" t="t" l="l"/>
              <a:pathLst>
                <a:path h="832414" w="3387206">
                  <a:moveTo>
                    <a:pt x="3262746" y="832413"/>
                  </a:moveTo>
                  <a:lnTo>
                    <a:pt x="124460" y="832413"/>
                  </a:lnTo>
                  <a:cubicBezTo>
                    <a:pt x="55880" y="832413"/>
                    <a:pt x="0" y="776534"/>
                    <a:pt x="0" y="707953"/>
                  </a:cubicBezTo>
                  <a:lnTo>
                    <a:pt x="0" y="124460"/>
                  </a:lnTo>
                  <a:cubicBezTo>
                    <a:pt x="0" y="55880"/>
                    <a:pt x="55880" y="0"/>
                    <a:pt x="124460" y="0"/>
                  </a:cubicBezTo>
                  <a:lnTo>
                    <a:pt x="3262746" y="0"/>
                  </a:lnTo>
                  <a:cubicBezTo>
                    <a:pt x="3331326" y="0"/>
                    <a:pt x="3387206" y="55880"/>
                    <a:pt x="3387206" y="124460"/>
                  </a:cubicBezTo>
                  <a:lnTo>
                    <a:pt x="3387206" y="707954"/>
                  </a:lnTo>
                  <a:cubicBezTo>
                    <a:pt x="3387206" y="776534"/>
                    <a:pt x="3331326" y="832414"/>
                    <a:pt x="3262746" y="832414"/>
                  </a:cubicBezTo>
                  <a:close/>
                </a:path>
              </a:pathLst>
            </a:custGeom>
            <a:solidFill>
              <a:srgbClr val="FFFFFF"/>
            </a:solidFill>
          </p:spPr>
        </p:sp>
      </p:grpSp>
      <p:grpSp>
        <p:nvGrpSpPr>
          <p:cNvPr name="Group 22" id="22"/>
          <p:cNvGrpSpPr/>
          <p:nvPr/>
        </p:nvGrpSpPr>
        <p:grpSpPr>
          <a:xfrm rot="0">
            <a:off x="10509006" y="7506557"/>
            <a:ext cx="6960040" cy="1710445"/>
            <a:chOff x="0" y="0"/>
            <a:chExt cx="3387206" cy="832413"/>
          </a:xfrm>
        </p:grpSpPr>
        <p:sp>
          <p:nvSpPr>
            <p:cNvPr name="Freeform 23" id="23"/>
            <p:cNvSpPr/>
            <p:nvPr/>
          </p:nvSpPr>
          <p:spPr>
            <a:xfrm flipH="false" flipV="false" rot="0">
              <a:off x="0" y="0"/>
              <a:ext cx="3387206" cy="832414"/>
            </a:xfrm>
            <a:custGeom>
              <a:avLst/>
              <a:gdLst/>
              <a:ahLst/>
              <a:cxnLst/>
              <a:rect r="r" b="b" t="t" l="l"/>
              <a:pathLst>
                <a:path h="832414" w="3387206">
                  <a:moveTo>
                    <a:pt x="3262746" y="832413"/>
                  </a:moveTo>
                  <a:lnTo>
                    <a:pt x="124460" y="832413"/>
                  </a:lnTo>
                  <a:cubicBezTo>
                    <a:pt x="55880" y="832413"/>
                    <a:pt x="0" y="776534"/>
                    <a:pt x="0" y="707953"/>
                  </a:cubicBezTo>
                  <a:lnTo>
                    <a:pt x="0" y="124460"/>
                  </a:lnTo>
                  <a:cubicBezTo>
                    <a:pt x="0" y="55880"/>
                    <a:pt x="55880" y="0"/>
                    <a:pt x="124460" y="0"/>
                  </a:cubicBezTo>
                  <a:lnTo>
                    <a:pt x="3262746" y="0"/>
                  </a:lnTo>
                  <a:cubicBezTo>
                    <a:pt x="3331326" y="0"/>
                    <a:pt x="3387206" y="55880"/>
                    <a:pt x="3387206" y="124460"/>
                  </a:cubicBezTo>
                  <a:lnTo>
                    <a:pt x="3387206" y="707954"/>
                  </a:lnTo>
                  <a:cubicBezTo>
                    <a:pt x="3387206" y="776534"/>
                    <a:pt x="3331326" y="832414"/>
                    <a:pt x="3262746" y="832414"/>
                  </a:cubicBezTo>
                  <a:close/>
                </a:path>
              </a:pathLst>
            </a:custGeom>
            <a:solidFill>
              <a:srgbClr val="FFFFFF"/>
            </a:solidFill>
          </p:spPr>
        </p:sp>
      </p:grpSp>
      <p:sp>
        <p:nvSpPr>
          <p:cNvPr name="TextBox 24" id="24"/>
          <p:cNvSpPr txBox="true"/>
          <p:nvPr/>
        </p:nvSpPr>
        <p:spPr>
          <a:xfrm rot="0">
            <a:off x="10697475" y="1346565"/>
            <a:ext cx="6302079" cy="855640"/>
          </a:xfrm>
          <a:prstGeom prst="rect">
            <a:avLst/>
          </a:prstGeom>
        </p:spPr>
        <p:txBody>
          <a:bodyPr anchor="t" rtlCol="false" tIns="0" lIns="0" bIns="0" rIns="0">
            <a:spAutoFit/>
          </a:bodyPr>
          <a:lstStyle/>
          <a:p>
            <a:pPr algn="ctr">
              <a:lnSpc>
                <a:spcPts val="2534"/>
              </a:lnSpc>
            </a:pPr>
            <a:r>
              <a:rPr lang="en-US" sz="1995">
                <a:solidFill>
                  <a:srgbClr val="0025EF"/>
                </a:solidFill>
                <a:latin typeface="Dekko"/>
                <a:ea typeface="Dekko"/>
                <a:cs typeface="Dekko"/>
                <a:sym typeface="Dekko"/>
              </a:rPr>
              <a:t>Trò chơi này có ba vòng - dễ, trung bình</a:t>
            </a:r>
          </a:p>
          <a:p>
            <a:pPr algn="ctr">
              <a:lnSpc>
                <a:spcPts val="2534"/>
              </a:lnSpc>
            </a:pPr>
            <a:r>
              <a:rPr lang="en-US" sz="1995">
                <a:solidFill>
                  <a:srgbClr val="0025EF"/>
                </a:solidFill>
                <a:latin typeface="Dekko"/>
                <a:ea typeface="Dekko"/>
                <a:cs typeface="Dekko"/>
                <a:sym typeface="Dekko"/>
              </a:rPr>
              <a:t>và khó</a:t>
            </a:r>
          </a:p>
        </p:txBody>
      </p:sp>
      <p:sp>
        <p:nvSpPr>
          <p:cNvPr name="TextBox 25" id="25"/>
          <p:cNvSpPr txBox="true"/>
          <p:nvPr/>
        </p:nvSpPr>
        <p:spPr>
          <a:xfrm rot="0">
            <a:off x="10697475" y="3543888"/>
            <a:ext cx="6302079" cy="840776"/>
          </a:xfrm>
          <a:prstGeom prst="rect">
            <a:avLst/>
          </a:prstGeom>
        </p:spPr>
        <p:txBody>
          <a:bodyPr anchor="t" rtlCol="false" tIns="0" lIns="0" bIns="0" rIns="0">
            <a:spAutoFit/>
          </a:bodyPr>
          <a:lstStyle/>
          <a:p>
            <a:pPr algn="ctr" marL="0" indent="0" lvl="0">
              <a:lnSpc>
                <a:spcPts val="3297"/>
              </a:lnSpc>
            </a:pPr>
            <a:r>
              <a:rPr lang="en-US" sz="2596">
                <a:solidFill>
                  <a:srgbClr val="0025EF"/>
                </a:solidFill>
                <a:latin typeface="Dekko"/>
                <a:ea typeface="Dekko"/>
                <a:cs typeface="Dekko"/>
                <a:sym typeface="Dekko"/>
              </a:rPr>
              <a:t>Mỗi câu hỏi chỉ có một câu trả lời đúng. Câu trả lời sai chính tả sẽ không hợp lệ.</a:t>
            </a:r>
          </a:p>
        </p:txBody>
      </p:sp>
      <p:sp>
        <p:nvSpPr>
          <p:cNvPr name="TextBox 26" id="26"/>
          <p:cNvSpPr txBox="true"/>
          <p:nvPr/>
        </p:nvSpPr>
        <p:spPr>
          <a:xfrm rot="0">
            <a:off x="10697475" y="5514481"/>
            <a:ext cx="6302079" cy="1282806"/>
          </a:xfrm>
          <a:prstGeom prst="rect">
            <a:avLst/>
          </a:prstGeom>
        </p:spPr>
        <p:txBody>
          <a:bodyPr anchor="t" rtlCol="false" tIns="0" lIns="0" bIns="0" rIns="0">
            <a:spAutoFit/>
          </a:bodyPr>
          <a:lstStyle/>
          <a:p>
            <a:pPr algn="ctr">
              <a:lnSpc>
                <a:spcPts val="2534"/>
              </a:lnSpc>
            </a:pPr>
            <a:r>
              <a:rPr lang="en-US" sz="1995">
                <a:solidFill>
                  <a:srgbClr val="0025EF"/>
                </a:solidFill>
                <a:latin typeface="Dekko"/>
                <a:ea typeface="Dekko"/>
                <a:cs typeface="Dekko"/>
                <a:sym typeface="Dekko"/>
              </a:rPr>
              <a:t>Người chơi không được phép yêu cầu hỗ trợ trả lời, bao gồm cả việc tìm kiếm đáp án trên mạng.</a:t>
            </a:r>
          </a:p>
        </p:txBody>
      </p:sp>
      <p:sp>
        <p:nvSpPr>
          <p:cNvPr name="TextBox 27" id="27"/>
          <p:cNvSpPr txBox="true"/>
          <p:nvPr/>
        </p:nvSpPr>
        <p:spPr>
          <a:xfrm rot="0">
            <a:off x="10697475" y="7924434"/>
            <a:ext cx="6302079" cy="855640"/>
          </a:xfrm>
          <a:prstGeom prst="rect">
            <a:avLst/>
          </a:prstGeom>
        </p:spPr>
        <p:txBody>
          <a:bodyPr anchor="t" rtlCol="false" tIns="0" lIns="0" bIns="0" rIns="0">
            <a:spAutoFit/>
          </a:bodyPr>
          <a:lstStyle/>
          <a:p>
            <a:pPr algn="ctr" marL="0" indent="0" lvl="0">
              <a:lnSpc>
                <a:spcPts val="2534"/>
              </a:lnSpc>
            </a:pPr>
            <a:r>
              <a:rPr lang="en-US" sz="1995">
                <a:solidFill>
                  <a:srgbClr val="0025EF"/>
                </a:solidFill>
                <a:latin typeface="Dekko"/>
                <a:ea typeface="Dekko"/>
                <a:cs typeface="Dekko"/>
                <a:sym typeface="Dekko"/>
              </a:rPr>
              <a:t>Người đặt câu hỏi có quyền ra quyết định cuối cùng.</a:t>
            </a:r>
          </a:p>
        </p:txBody>
      </p:sp>
      <p:grpSp>
        <p:nvGrpSpPr>
          <p:cNvPr name="Group 28" id="28"/>
          <p:cNvGrpSpPr/>
          <p:nvPr/>
        </p:nvGrpSpPr>
        <p:grpSpPr>
          <a:xfrm rot="0">
            <a:off x="7069336" y="8637509"/>
            <a:ext cx="992171" cy="863679"/>
            <a:chOff x="0" y="0"/>
            <a:chExt cx="1270738" cy="1106170"/>
          </a:xfrm>
        </p:grpSpPr>
        <p:sp>
          <p:nvSpPr>
            <p:cNvPr name="Freeform 29" id="29"/>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30" id="30"/>
          <p:cNvGrpSpPr/>
          <p:nvPr/>
        </p:nvGrpSpPr>
        <p:grpSpPr>
          <a:xfrm rot="0">
            <a:off x="7183636" y="8523209"/>
            <a:ext cx="992171" cy="863679"/>
            <a:chOff x="0" y="0"/>
            <a:chExt cx="1270738" cy="1106170"/>
          </a:xfrm>
        </p:grpSpPr>
        <p:sp>
          <p:nvSpPr>
            <p:cNvPr name="Freeform 31" id="31"/>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32" id="32"/>
          <p:cNvSpPr/>
          <p:nvPr/>
        </p:nvSpPr>
        <p:spPr>
          <a:xfrm flipH="false" flipV="false" rot="0">
            <a:off x="7408877" y="8829475"/>
            <a:ext cx="541689" cy="251147"/>
          </a:xfrm>
          <a:custGeom>
            <a:avLst/>
            <a:gdLst/>
            <a:ahLst/>
            <a:cxnLst/>
            <a:rect r="r" b="b" t="t" l="l"/>
            <a:pathLst>
              <a:path h="251147" w="541689">
                <a:moveTo>
                  <a:pt x="0" y="0"/>
                </a:moveTo>
                <a:lnTo>
                  <a:pt x="541688" y="0"/>
                </a:lnTo>
                <a:lnTo>
                  <a:pt x="541688" y="251146"/>
                </a:lnTo>
                <a:lnTo>
                  <a:pt x="0" y="25114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33" id="33"/>
          <p:cNvSpPr txBox="true"/>
          <p:nvPr/>
        </p:nvSpPr>
        <p:spPr>
          <a:xfrm rot="0">
            <a:off x="1544163" y="901135"/>
            <a:ext cx="5925681" cy="3282375"/>
          </a:xfrm>
          <a:prstGeom prst="rect">
            <a:avLst/>
          </a:prstGeom>
        </p:spPr>
        <p:txBody>
          <a:bodyPr anchor="t" rtlCol="false" tIns="0" lIns="0" bIns="0" rIns="0">
            <a:spAutoFit/>
          </a:bodyPr>
          <a:lstStyle/>
          <a:p>
            <a:pPr algn="l" marL="0" indent="0" lvl="0">
              <a:lnSpc>
                <a:spcPts val="13155"/>
              </a:lnSpc>
              <a:spcBef>
                <a:spcPct val="0"/>
              </a:spcBef>
            </a:pPr>
            <a:r>
              <a:rPr lang="en-US" b="true" sz="10782" spc="711">
                <a:solidFill>
                  <a:srgbClr val="0025EF"/>
                </a:solidFill>
                <a:latin typeface="Saira Heavy"/>
                <a:ea typeface="Saira Heavy"/>
                <a:cs typeface="Saira Heavy"/>
                <a:sym typeface="Saira Heavy"/>
              </a:rPr>
              <a:t>MỤC THỂ LỆ</a:t>
            </a:r>
          </a:p>
        </p:txBody>
      </p:sp>
      <p:sp>
        <p:nvSpPr>
          <p:cNvPr name="Freeform 34" id="34"/>
          <p:cNvSpPr/>
          <p:nvPr/>
        </p:nvSpPr>
        <p:spPr>
          <a:xfrm flipH="false" flipV="false" rot="-4757101">
            <a:off x="8089934" y="5283949"/>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5" id="35"/>
          <p:cNvSpPr/>
          <p:nvPr/>
        </p:nvSpPr>
        <p:spPr>
          <a:xfrm flipH="false" flipV="false" rot="-9463599">
            <a:off x="17572752" y="5034361"/>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6" id="36"/>
          <p:cNvSpPr/>
          <p:nvPr/>
        </p:nvSpPr>
        <p:spPr>
          <a:xfrm flipH="false" flipV="false" rot="-270165">
            <a:off x="10660999" y="40079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7" id="37"/>
          <p:cNvSpPr/>
          <p:nvPr/>
        </p:nvSpPr>
        <p:spPr>
          <a:xfrm flipH="false" flipV="false" rot="-517997">
            <a:off x="14848578" y="9818847"/>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8" id="38"/>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4608133">
            <a:off x="17096382" y="40079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0" id="40"/>
          <p:cNvSpPr/>
          <p:nvPr/>
        </p:nvSpPr>
        <p:spPr>
          <a:xfrm flipH="false" flipV="false" rot="9045703">
            <a:off x="18063056" y="8342295"/>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1" id="41"/>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sp>
        <p:nvSpPr>
          <p:cNvPr name="Freeform 2" id="2"/>
          <p:cNvSpPr/>
          <p:nvPr/>
        </p:nvSpPr>
        <p:spPr>
          <a:xfrm flipH="false" flipV="false" rot="-7941117">
            <a:off x="1188184" y="331399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1180863"/>
            <a:ext cx="12690656" cy="2120007"/>
            <a:chOff x="0" y="0"/>
            <a:chExt cx="5726675" cy="956656"/>
          </a:xfrm>
        </p:grpSpPr>
        <p:sp>
          <p:nvSpPr>
            <p:cNvPr name="Freeform 4" id="4"/>
            <p:cNvSpPr/>
            <p:nvPr/>
          </p:nvSpPr>
          <p:spPr>
            <a:xfrm flipH="false" flipV="false" rot="0">
              <a:off x="0" y="0"/>
              <a:ext cx="5726675" cy="956656"/>
            </a:xfrm>
            <a:custGeom>
              <a:avLst/>
              <a:gdLst/>
              <a:ahLst/>
              <a:cxnLst/>
              <a:rect r="r" b="b" t="t" l="l"/>
              <a:pathLst>
                <a:path h="956656" w="5726675">
                  <a:moveTo>
                    <a:pt x="5602215" y="956656"/>
                  </a:moveTo>
                  <a:lnTo>
                    <a:pt x="124460" y="956656"/>
                  </a:lnTo>
                  <a:cubicBezTo>
                    <a:pt x="55880" y="956656"/>
                    <a:pt x="0" y="900776"/>
                    <a:pt x="0" y="832196"/>
                  </a:cubicBezTo>
                  <a:lnTo>
                    <a:pt x="0" y="124460"/>
                  </a:lnTo>
                  <a:cubicBezTo>
                    <a:pt x="0" y="55880"/>
                    <a:pt x="55880" y="0"/>
                    <a:pt x="124460" y="0"/>
                  </a:cubicBezTo>
                  <a:lnTo>
                    <a:pt x="5602215" y="0"/>
                  </a:lnTo>
                  <a:cubicBezTo>
                    <a:pt x="5670795" y="0"/>
                    <a:pt x="5726675" y="55880"/>
                    <a:pt x="5726675" y="124460"/>
                  </a:cubicBezTo>
                  <a:lnTo>
                    <a:pt x="5726675" y="832196"/>
                  </a:lnTo>
                  <a:cubicBezTo>
                    <a:pt x="5726675" y="900776"/>
                    <a:pt x="5670795" y="956656"/>
                    <a:pt x="5602215" y="956656"/>
                  </a:cubicBezTo>
                  <a:close/>
                </a:path>
              </a:pathLst>
            </a:custGeom>
            <a:solidFill>
              <a:srgbClr val="0025EF"/>
            </a:solidFill>
          </p:spPr>
        </p:sp>
      </p:grpSp>
      <p:grpSp>
        <p:nvGrpSpPr>
          <p:cNvPr name="Group 5" id="5"/>
          <p:cNvGrpSpPr/>
          <p:nvPr/>
        </p:nvGrpSpPr>
        <p:grpSpPr>
          <a:xfrm rot="0">
            <a:off x="1219741" y="1028700"/>
            <a:ext cx="12630702" cy="2036646"/>
            <a:chOff x="0" y="0"/>
            <a:chExt cx="5699621" cy="919039"/>
          </a:xfrm>
        </p:grpSpPr>
        <p:sp>
          <p:nvSpPr>
            <p:cNvPr name="Freeform 6" id="6"/>
            <p:cNvSpPr/>
            <p:nvPr/>
          </p:nvSpPr>
          <p:spPr>
            <a:xfrm flipH="false" flipV="false" rot="0">
              <a:off x="0" y="0"/>
              <a:ext cx="5699621" cy="919039"/>
            </a:xfrm>
            <a:custGeom>
              <a:avLst/>
              <a:gdLst/>
              <a:ahLst/>
              <a:cxnLst/>
              <a:rect r="r" b="b" t="t" l="l"/>
              <a:pathLst>
                <a:path h="919039" w="5699621">
                  <a:moveTo>
                    <a:pt x="5575160" y="919039"/>
                  </a:moveTo>
                  <a:lnTo>
                    <a:pt x="124460" y="919039"/>
                  </a:lnTo>
                  <a:cubicBezTo>
                    <a:pt x="55880" y="919039"/>
                    <a:pt x="0" y="863159"/>
                    <a:pt x="0" y="794579"/>
                  </a:cubicBezTo>
                  <a:lnTo>
                    <a:pt x="0" y="124460"/>
                  </a:lnTo>
                  <a:cubicBezTo>
                    <a:pt x="0" y="55880"/>
                    <a:pt x="55880" y="0"/>
                    <a:pt x="124460" y="0"/>
                  </a:cubicBezTo>
                  <a:lnTo>
                    <a:pt x="5575161" y="0"/>
                  </a:lnTo>
                  <a:cubicBezTo>
                    <a:pt x="5643741" y="0"/>
                    <a:pt x="5699621" y="55880"/>
                    <a:pt x="5699621" y="124460"/>
                  </a:cubicBezTo>
                  <a:lnTo>
                    <a:pt x="5699621" y="794579"/>
                  </a:lnTo>
                  <a:cubicBezTo>
                    <a:pt x="5699621" y="863159"/>
                    <a:pt x="5643741" y="919039"/>
                    <a:pt x="5575161" y="919039"/>
                  </a:cubicBezTo>
                  <a:close/>
                </a:path>
              </a:pathLst>
            </a:custGeom>
            <a:solidFill>
              <a:srgbClr val="FFFFFF"/>
            </a:solidFill>
          </p:spPr>
        </p:sp>
      </p:grpSp>
      <p:grpSp>
        <p:nvGrpSpPr>
          <p:cNvPr name="Group 7" id="7"/>
          <p:cNvGrpSpPr/>
          <p:nvPr/>
        </p:nvGrpSpPr>
        <p:grpSpPr>
          <a:xfrm rot="0">
            <a:off x="1028700" y="7250680"/>
            <a:ext cx="2055469" cy="1728800"/>
            <a:chOff x="0" y="0"/>
            <a:chExt cx="972621" cy="818046"/>
          </a:xfrm>
        </p:grpSpPr>
        <p:sp>
          <p:nvSpPr>
            <p:cNvPr name="Freeform 8" id="8"/>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9" id="9"/>
          <p:cNvGrpSpPr/>
          <p:nvPr/>
        </p:nvGrpSpPr>
        <p:grpSpPr>
          <a:xfrm rot="0">
            <a:off x="3924076" y="7187962"/>
            <a:ext cx="2055469" cy="1728800"/>
            <a:chOff x="0" y="0"/>
            <a:chExt cx="972621" cy="818046"/>
          </a:xfrm>
        </p:grpSpPr>
        <p:sp>
          <p:nvSpPr>
            <p:cNvPr name="Freeform 10" id="1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11" id="11"/>
          <p:cNvGrpSpPr/>
          <p:nvPr/>
        </p:nvGrpSpPr>
        <p:grpSpPr>
          <a:xfrm rot="0">
            <a:off x="6670320" y="7125244"/>
            <a:ext cx="2055469" cy="1728800"/>
            <a:chOff x="0" y="0"/>
            <a:chExt cx="972621" cy="818046"/>
          </a:xfrm>
        </p:grpSpPr>
        <p:sp>
          <p:nvSpPr>
            <p:cNvPr name="Freeform 12" id="1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13" id="13"/>
          <p:cNvGrpSpPr/>
          <p:nvPr/>
        </p:nvGrpSpPr>
        <p:grpSpPr>
          <a:xfrm rot="0">
            <a:off x="9509247" y="7125244"/>
            <a:ext cx="2055469" cy="1728800"/>
            <a:chOff x="0" y="0"/>
            <a:chExt cx="972621" cy="818046"/>
          </a:xfrm>
        </p:grpSpPr>
        <p:sp>
          <p:nvSpPr>
            <p:cNvPr name="Freeform 14" id="14"/>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15" id="15"/>
          <p:cNvGrpSpPr/>
          <p:nvPr/>
        </p:nvGrpSpPr>
        <p:grpSpPr>
          <a:xfrm rot="0">
            <a:off x="12288953" y="7187962"/>
            <a:ext cx="2055469" cy="1728800"/>
            <a:chOff x="0" y="0"/>
            <a:chExt cx="972621" cy="818046"/>
          </a:xfrm>
        </p:grpSpPr>
        <p:sp>
          <p:nvSpPr>
            <p:cNvPr name="Freeform 16" id="16"/>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17" id="17"/>
          <p:cNvGrpSpPr/>
          <p:nvPr/>
        </p:nvGrpSpPr>
        <p:grpSpPr>
          <a:xfrm rot="0">
            <a:off x="15075136" y="7125244"/>
            <a:ext cx="2055469" cy="1728800"/>
            <a:chOff x="0" y="0"/>
            <a:chExt cx="972621" cy="818046"/>
          </a:xfrm>
        </p:grpSpPr>
        <p:sp>
          <p:nvSpPr>
            <p:cNvPr name="Freeform 18" id="18"/>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19" id="19"/>
          <p:cNvGrpSpPr/>
          <p:nvPr/>
        </p:nvGrpSpPr>
        <p:grpSpPr>
          <a:xfrm rot="0">
            <a:off x="1128618" y="7125244"/>
            <a:ext cx="2055469" cy="1728800"/>
            <a:chOff x="0" y="0"/>
            <a:chExt cx="972621" cy="818046"/>
          </a:xfrm>
        </p:grpSpPr>
        <p:sp>
          <p:nvSpPr>
            <p:cNvPr name="Freeform 20" id="2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grpSp>
        <p:nvGrpSpPr>
          <p:cNvPr name="Group 21" id="21"/>
          <p:cNvGrpSpPr/>
          <p:nvPr/>
        </p:nvGrpSpPr>
        <p:grpSpPr>
          <a:xfrm rot="0">
            <a:off x="4023994" y="7062526"/>
            <a:ext cx="2055469" cy="1728800"/>
            <a:chOff x="0" y="0"/>
            <a:chExt cx="972621" cy="818046"/>
          </a:xfrm>
        </p:grpSpPr>
        <p:sp>
          <p:nvSpPr>
            <p:cNvPr name="Freeform 22" id="2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grpSp>
        <p:nvGrpSpPr>
          <p:cNvPr name="Group 23" id="23"/>
          <p:cNvGrpSpPr/>
          <p:nvPr/>
        </p:nvGrpSpPr>
        <p:grpSpPr>
          <a:xfrm rot="0">
            <a:off x="6770238" y="6999808"/>
            <a:ext cx="2055469" cy="1728800"/>
            <a:chOff x="0" y="0"/>
            <a:chExt cx="972621" cy="818046"/>
          </a:xfrm>
        </p:grpSpPr>
        <p:sp>
          <p:nvSpPr>
            <p:cNvPr name="Freeform 24" id="24"/>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grpSp>
        <p:nvGrpSpPr>
          <p:cNvPr name="Group 25" id="25"/>
          <p:cNvGrpSpPr/>
          <p:nvPr/>
        </p:nvGrpSpPr>
        <p:grpSpPr>
          <a:xfrm rot="0">
            <a:off x="9609164" y="6999808"/>
            <a:ext cx="2055469" cy="1728800"/>
            <a:chOff x="0" y="0"/>
            <a:chExt cx="972621" cy="818046"/>
          </a:xfrm>
        </p:grpSpPr>
        <p:sp>
          <p:nvSpPr>
            <p:cNvPr name="Freeform 26" id="26"/>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grpSp>
        <p:nvGrpSpPr>
          <p:cNvPr name="Group 27" id="27"/>
          <p:cNvGrpSpPr/>
          <p:nvPr/>
        </p:nvGrpSpPr>
        <p:grpSpPr>
          <a:xfrm rot="0">
            <a:off x="12388871" y="7062526"/>
            <a:ext cx="2055469" cy="1728800"/>
            <a:chOff x="0" y="0"/>
            <a:chExt cx="972621" cy="818046"/>
          </a:xfrm>
        </p:grpSpPr>
        <p:sp>
          <p:nvSpPr>
            <p:cNvPr name="Freeform 28" id="28"/>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grpSp>
        <p:nvGrpSpPr>
          <p:cNvPr name="Group 29" id="29"/>
          <p:cNvGrpSpPr/>
          <p:nvPr/>
        </p:nvGrpSpPr>
        <p:grpSpPr>
          <a:xfrm rot="0">
            <a:off x="15175054" y="6999808"/>
            <a:ext cx="2055469" cy="1728800"/>
            <a:chOff x="0" y="0"/>
            <a:chExt cx="972621" cy="818046"/>
          </a:xfrm>
        </p:grpSpPr>
        <p:sp>
          <p:nvSpPr>
            <p:cNvPr name="Freeform 30" id="3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FFFFF"/>
            </a:solidFill>
          </p:spPr>
        </p:sp>
      </p:grpSp>
      <p:sp>
        <p:nvSpPr>
          <p:cNvPr name="TextBox 31" id="31"/>
          <p:cNvSpPr txBox="true"/>
          <p:nvPr/>
        </p:nvSpPr>
        <p:spPr>
          <a:xfrm rot="0">
            <a:off x="2056435" y="1988719"/>
            <a:ext cx="11099711" cy="1604508"/>
          </a:xfrm>
          <a:prstGeom prst="rect">
            <a:avLst/>
          </a:prstGeom>
        </p:spPr>
        <p:txBody>
          <a:bodyPr anchor="t" rtlCol="false" tIns="0" lIns="0" bIns="0" rIns="0">
            <a:spAutoFit/>
          </a:bodyPr>
          <a:lstStyle/>
          <a:p>
            <a:pPr algn="l" marL="0" indent="0" lvl="0">
              <a:lnSpc>
                <a:spcPts val="5806"/>
              </a:lnSpc>
              <a:spcBef>
                <a:spcPct val="0"/>
              </a:spcBef>
            </a:pPr>
            <a:r>
              <a:rPr lang="en-US" b="true" sz="9364" spc="618" u="none">
                <a:solidFill>
                  <a:srgbClr val="0025EF"/>
                </a:solidFill>
                <a:latin typeface="Saira Heavy"/>
                <a:ea typeface="Saira Heavy"/>
                <a:cs typeface="Saira Heavy"/>
                <a:sym typeface="Saira Heavy"/>
              </a:rPr>
              <a:t>HẠNG MỤC</a:t>
            </a:r>
          </a:p>
          <a:p>
            <a:pPr algn="l" marL="0" indent="0" lvl="0">
              <a:lnSpc>
                <a:spcPts val="5806"/>
              </a:lnSpc>
              <a:spcBef>
                <a:spcPct val="0"/>
              </a:spcBef>
            </a:pPr>
          </a:p>
        </p:txBody>
      </p:sp>
      <p:sp>
        <p:nvSpPr>
          <p:cNvPr name="Freeform 32" id="32"/>
          <p:cNvSpPr/>
          <p:nvPr/>
        </p:nvSpPr>
        <p:spPr>
          <a:xfrm flipH="false" flipV="false" rot="0">
            <a:off x="1028700" y="4502130"/>
            <a:ext cx="2155387" cy="1881065"/>
          </a:xfrm>
          <a:custGeom>
            <a:avLst/>
            <a:gdLst/>
            <a:ahLst/>
            <a:cxnLst/>
            <a:rect r="r" b="b" t="t" l="l"/>
            <a:pathLst>
              <a:path h="1881065" w="2155387">
                <a:moveTo>
                  <a:pt x="0" y="0"/>
                </a:moveTo>
                <a:lnTo>
                  <a:pt x="2155387" y="0"/>
                </a:lnTo>
                <a:lnTo>
                  <a:pt x="2155387" y="1881065"/>
                </a:lnTo>
                <a:lnTo>
                  <a:pt x="0" y="188106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33" id="33"/>
          <p:cNvGrpSpPr/>
          <p:nvPr/>
        </p:nvGrpSpPr>
        <p:grpSpPr>
          <a:xfrm rot="0">
            <a:off x="16152829" y="1143000"/>
            <a:ext cx="992171" cy="863679"/>
            <a:chOff x="0" y="0"/>
            <a:chExt cx="1270738" cy="1106170"/>
          </a:xfrm>
        </p:grpSpPr>
        <p:sp>
          <p:nvSpPr>
            <p:cNvPr name="Freeform 34" id="34"/>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35" id="35"/>
          <p:cNvGrpSpPr/>
          <p:nvPr/>
        </p:nvGrpSpPr>
        <p:grpSpPr>
          <a:xfrm rot="0">
            <a:off x="16267129" y="1028700"/>
            <a:ext cx="992171" cy="863679"/>
            <a:chOff x="0" y="0"/>
            <a:chExt cx="1270738" cy="1106170"/>
          </a:xfrm>
        </p:grpSpPr>
        <p:sp>
          <p:nvSpPr>
            <p:cNvPr name="Freeform 36" id="36"/>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37" id="37"/>
          <p:cNvSpPr/>
          <p:nvPr/>
        </p:nvSpPr>
        <p:spPr>
          <a:xfrm flipH="false" flipV="false" rot="0">
            <a:off x="16492370" y="1334966"/>
            <a:ext cx="541689" cy="251147"/>
          </a:xfrm>
          <a:custGeom>
            <a:avLst/>
            <a:gdLst/>
            <a:ahLst/>
            <a:cxnLst/>
            <a:rect r="r" b="b" t="t" l="l"/>
            <a:pathLst>
              <a:path h="251147" w="541689">
                <a:moveTo>
                  <a:pt x="0" y="0"/>
                </a:moveTo>
                <a:lnTo>
                  <a:pt x="541689" y="0"/>
                </a:lnTo>
                <a:lnTo>
                  <a:pt x="541689" y="251147"/>
                </a:lnTo>
                <a:lnTo>
                  <a:pt x="0" y="25114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38" id="38"/>
          <p:cNvSpPr/>
          <p:nvPr/>
        </p:nvSpPr>
        <p:spPr>
          <a:xfrm flipH="false" flipV="false" rot="0">
            <a:off x="4068077" y="4502130"/>
            <a:ext cx="1867385" cy="1881065"/>
          </a:xfrm>
          <a:custGeom>
            <a:avLst/>
            <a:gdLst/>
            <a:ahLst/>
            <a:cxnLst/>
            <a:rect r="r" b="b" t="t" l="l"/>
            <a:pathLst>
              <a:path h="1881065" w="1867385">
                <a:moveTo>
                  <a:pt x="0" y="0"/>
                </a:moveTo>
                <a:lnTo>
                  <a:pt x="1867385" y="0"/>
                </a:lnTo>
                <a:lnTo>
                  <a:pt x="1867385" y="1881065"/>
                </a:lnTo>
                <a:lnTo>
                  <a:pt x="0" y="188106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39" id="39"/>
          <p:cNvSpPr/>
          <p:nvPr/>
        </p:nvSpPr>
        <p:spPr>
          <a:xfrm flipH="false" flipV="false" rot="0">
            <a:off x="6819451" y="4502130"/>
            <a:ext cx="1857124" cy="1881065"/>
          </a:xfrm>
          <a:custGeom>
            <a:avLst/>
            <a:gdLst/>
            <a:ahLst/>
            <a:cxnLst/>
            <a:rect r="r" b="b" t="t" l="l"/>
            <a:pathLst>
              <a:path h="1881065" w="1857124">
                <a:moveTo>
                  <a:pt x="0" y="0"/>
                </a:moveTo>
                <a:lnTo>
                  <a:pt x="1857125" y="0"/>
                </a:lnTo>
                <a:lnTo>
                  <a:pt x="1857125" y="1881065"/>
                </a:lnTo>
                <a:lnTo>
                  <a:pt x="0" y="188106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0" id="40"/>
          <p:cNvSpPr/>
          <p:nvPr/>
        </p:nvSpPr>
        <p:spPr>
          <a:xfrm flipH="false" flipV="false" rot="0">
            <a:off x="9560565" y="4502130"/>
            <a:ext cx="2052750" cy="1881065"/>
          </a:xfrm>
          <a:custGeom>
            <a:avLst/>
            <a:gdLst/>
            <a:ahLst/>
            <a:cxnLst/>
            <a:rect r="r" b="b" t="t" l="l"/>
            <a:pathLst>
              <a:path h="1881065" w="2052750">
                <a:moveTo>
                  <a:pt x="0" y="0"/>
                </a:moveTo>
                <a:lnTo>
                  <a:pt x="2052750" y="0"/>
                </a:lnTo>
                <a:lnTo>
                  <a:pt x="2052750" y="1881065"/>
                </a:lnTo>
                <a:lnTo>
                  <a:pt x="0" y="1881065"/>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1" id="41"/>
          <p:cNvSpPr/>
          <p:nvPr/>
        </p:nvSpPr>
        <p:spPr>
          <a:xfrm flipH="false" flipV="false" rot="0">
            <a:off x="15119979" y="4693710"/>
            <a:ext cx="2139321" cy="1618105"/>
          </a:xfrm>
          <a:custGeom>
            <a:avLst/>
            <a:gdLst/>
            <a:ahLst/>
            <a:cxnLst/>
            <a:rect r="r" b="b" t="t" l="l"/>
            <a:pathLst>
              <a:path h="1618105" w="2139321">
                <a:moveTo>
                  <a:pt x="0" y="0"/>
                </a:moveTo>
                <a:lnTo>
                  <a:pt x="2139321" y="0"/>
                </a:lnTo>
                <a:lnTo>
                  <a:pt x="2139321" y="1618105"/>
                </a:lnTo>
                <a:lnTo>
                  <a:pt x="0" y="1618105"/>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42" id="42"/>
          <p:cNvSpPr/>
          <p:nvPr/>
        </p:nvSpPr>
        <p:spPr>
          <a:xfrm flipH="false" flipV="false" rot="0">
            <a:off x="12497305" y="4172494"/>
            <a:ext cx="1738685" cy="2139321"/>
          </a:xfrm>
          <a:custGeom>
            <a:avLst/>
            <a:gdLst/>
            <a:ahLst/>
            <a:cxnLst/>
            <a:rect r="r" b="b" t="t" l="l"/>
            <a:pathLst>
              <a:path h="2139321" w="1738685">
                <a:moveTo>
                  <a:pt x="0" y="0"/>
                </a:moveTo>
                <a:lnTo>
                  <a:pt x="1738684" y="0"/>
                </a:lnTo>
                <a:lnTo>
                  <a:pt x="1738684" y="2139321"/>
                </a:lnTo>
                <a:lnTo>
                  <a:pt x="0" y="2139321"/>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43" id="43"/>
          <p:cNvSpPr txBox="true"/>
          <p:nvPr/>
        </p:nvSpPr>
        <p:spPr>
          <a:xfrm rot="0">
            <a:off x="1413129" y="7779358"/>
            <a:ext cx="1486447" cy="401521"/>
          </a:xfrm>
          <a:prstGeom prst="rect">
            <a:avLst/>
          </a:prstGeom>
        </p:spPr>
        <p:txBody>
          <a:bodyPr anchor="t" rtlCol="false" tIns="0" lIns="0" bIns="0" rIns="0">
            <a:spAutoFit/>
          </a:bodyPr>
          <a:lstStyle/>
          <a:p>
            <a:pPr algn="ctr" marL="0" indent="0" lvl="0">
              <a:lnSpc>
                <a:spcPts val="3556"/>
              </a:lnSpc>
            </a:pPr>
            <a:r>
              <a:rPr lang="en-US" sz="2800">
                <a:solidFill>
                  <a:srgbClr val="0025EF"/>
                </a:solidFill>
                <a:latin typeface="Dekko"/>
                <a:ea typeface="Dekko"/>
                <a:cs typeface="Dekko"/>
                <a:sym typeface="Dekko"/>
              </a:rPr>
              <a:t>Có / Không</a:t>
            </a:r>
          </a:p>
        </p:txBody>
      </p:sp>
      <p:sp>
        <p:nvSpPr>
          <p:cNvPr name="TextBox 44" id="44"/>
          <p:cNvSpPr txBox="true"/>
          <p:nvPr/>
        </p:nvSpPr>
        <p:spPr>
          <a:xfrm rot="0">
            <a:off x="4308504" y="7716640"/>
            <a:ext cx="1486447" cy="401521"/>
          </a:xfrm>
          <a:prstGeom prst="rect">
            <a:avLst/>
          </a:prstGeom>
        </p:spPr>
        <p:txBody>
          <a:bodyPr anchor="t" rtlCol="false" tIns="0" lIns="0" bIns="0" rIns="0">
            <a:spAutoFit/>
          </a:bodyPr>
          <a:lstStyle/>
          <a:p>
            <a:pPr algn="ctr" marL="0" indent="0" lvl="0">
              <a:lnSpc>
                <a:spcPts val="3556"/>
              </a:lnSpc>
              <a:spcBef>
                <a:spcPct val="0"/>
              </a:spcBef>
            </a:pPr>
            <a:r>
              <a:rPr lang="en-US" sz="2800" u="none">
                <a:solidFill>
                  <a:srgbClr val="0025EF"/>
                </a:solidFill>
                <a:latin typeface="Dekko"/>
                <a:ea typeface="Dekko"/>
                <a:cs typeface="Dekko"/>
                <a:sym typeface="Dekko"/>
              </a:rPr>
              <a:t>Đúng / Sai</a:t>
            </a:r>
          </a:p>
        </p:txBody>
      </p:sp>
      <p:sp>
        <p:nvSpPr>
          <p:cNvPr name="TextBox 45" id="45"/>
          <p:cNvSpPr txBox="true"/>
          <p:nvPr/>
        </p:nvSpPr>
        <p:spPr>
          <a:xfrm rot="0">
            <a:off x="7054749" y="7450241"/>
            <a:ext cx="1486447" cy="808885"/>
          </a:xfrm>
          <a:prstGeom prst="rect">
            <a:avLst/>
          </a:prstGeom>
        </p:spPr>
        <p:txBody>
          <a:bodyPr anchor="t" rtlCol="false" tIns="0" lIns="0" bIns="0" rIns="0">
            <a:spAutoFit/>
          </a:bodyPr>
          <a:lstStyle/>
          <a:p>
            <a:pPr algn="ctr" marL="0" indent="0" lvl="0">
              <a:lnSpc>
                <a:spcPts val="3556"/>
              </a:lnSpc>
              <a:spcBef>
                <a:spcPct val="0"/>
              </a:spcBef>
            </a:pPr>
            <a:r>
              <a:rPr lang="en-US" sz="2800" u="none">
                <a:solidFill>
                  <a:srgbClr val="0025EF"/>
                </a:solidFill>
                <a:latin typeface="Dekko"/>
                <a:ea typeface="Dekko"/>
                <a:cs typeface="Dekko"/>
                <a:sym typeface="Dekko"/>
              </a:rPr>
              <a:t>Trắc nghiệm</a:t>
            </a:r>
          </a:p>
        </p:txBody>
      </p:sp>
      <p:sp>
        <p:nvSpPr>
          <p:cNvPr name="TextBox 46" id="46"/>
          <p:cNvSpPr txBox="true"/>
          <p:nvPr/>
        </p:nvSpPr>
        <p:spPr>
          <a:xfrm rot="0">
            <a:off x="9777079" y="7450241"/>
            <a:ext cx="1719640" cy="808885"/>
          </a:xfrm>
          <a:prstGeom prst="rect">
            <a:avLst/>
          </a:prstGeom>
        </p:spPr>
        <p:txBody>
          <a:bodyPr anchor="t" rtlCol="false" tIns="0" lIns="0" bIns="0" rIns="0">
            <a:spAutoFit/>
          </a:bodyPr>
          <a:lstStyle/>
          <a:p>
            <a:pPr algn="ctr" marL="0" indent="0" lvl="0">
              <a:lnSpc>
                <a:spcPts val="3556"/>
              </a:lnSpc>
              <a:spcBef>
                <a:spcPct val="0"/>
              </a:spcBef>
            </a:pPr>
            <a:r>
              <a:rPr lang="en-US" sz="2800" u="none">
                <a:solidFill>
                  <a:srgbClr val="0025EF"/>
                </a:solidFill>
                <a:latin typeface="Dekko"/>
                <a:ea typeface="Dekko"/>
                <a:cs typeface="Dekko"/>
                <a:sym typeface="Dekko"/>
              </a:rPr>
              <a:t>Điền vào chỗ trống</a:t>
            </a:r>
          </a:p>
        </p:txBody>
      </p:sp>
      <p:sp>
        <p:nvSpPr>
          <p:cNvPr name="TextBox 47" id="47"/>
          <p:cNvSpPr txBox="true"/>
          <p:nvPr/>
        </p:nvSpPr>
        <p:spPr>
          <a:xfrm rot="0">
            <a:off x="12531127" y="7513282"/>
            <a:ext cx="1770958" cy="808238"/>
          </a:xfrm>
          <a:prstGeom prst="rect">
            <a:avLst/>
          </a:prstGeom>
        </p:spPr>
        <p:txBody>
          <a:bodyPr anchor="t" rtlCol="false" tIns="0" lIns="0" bIns="0" rIns="0">
            <a:spAutoFit/>
          </a:bodyPr>
          <a:lstStyle/>
          <a:p>
            <a:pPr algn="ctr" marL="0" indent="0" lvl="0">
              <a:lnSpc>
                <a:spcPts val="3648"/>
              </a:lnSpc>
            </a:pPr>
            <a:r>
              <a:rPr lang="en-US" sz="2872">
                <a:solidFill>
                  <a:srgbClr val="0025EF"/>
                </a:solidFill>
                <a:latin typeface="Dekko"/>
                <a:ea typeface="Dekko"/>
                <a:cs typeface="Dekko"/>
                <a:sym typeface="Dekko"/>
              </a:rPr>
              <a:t>Liệt kê</a:t>
            </a:r>
          </a:p>
          <a:p>
            <a:pPr algn="ctr" marL="0" indent="0" lvl="0">
              <a:lnSpc>
                <a:spcPts val="3648"/>
              </a:lnSpc>
            </a:pPr>
          </a:p>
        </p:txBody>
      </p:sp>
      <p:sp>
        <p:nvSpPr>
          <p:cNvPr name="TextBox 48" id="48"/>
          <p:cNvSpPr txBox="true"/>
          <p:nvPr/>
        </p:nvSpPr>
        <p:spPr>
          <a:xfrm rot="0">
            <a:off x="15459564" y="7450241"/>
            <a:ext cx="1486447" cy="808885"/>
          </a:xfrm>
          <a:prstGeom prst="rect">
            <a:avLst/>
          </a:prstGeom>
        </p:spPr>
        <p:txBody>
          <a:bodyPr anchor="t" rtlCol="false" tIns="0" lIns="0" bIns="0" rIns="0">
            <a:spAutoFit/>
          </a:bodyPr>
          <a:lstStyle/>
          <a:p>
            <a:pPr algn="ctr" marL="0" indent="0" lvl="0">
              <a:lnSpc>
                <a:spcPts val="3556"/>
              </a:lnSpc>
              <a:spcBef>
                <a:spcPct val="0"/>
              </a:spcBef>
            </a:pPr>
            <a:r>
              <a:rPr lang="en-US" sz="2800" u="none">
                <a:solidFill>
                  <a:srgbClr val="0025EF"/>
                </a:solidFill>
                <a:latin typeface="Dekko"/>
                <a:ea typeface="Dekko"/>
                <a:cs typeface="Dekko"/>
                <a:sym typeface="Dekko"/>
              </a:rPr>
              <a:t>Câu hỏi video</a:t>
            </a:r>
          </a:p>
        </p:txBody>
      </p:sp>
      <p:sp>
        <p:nvSpPr>
          <p:cNvPr name="Freeform 49" id="49"/>
          <p:cNvSpPr/>
          <p:nvPr/>
        </p:nvSpPr>
        <p:spPr>
          <a:xfrm flipH="false" flipV="false" rot="-4757101">
            <a:off x="237978"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0" id="50"/>
          <p:cNvSpPr/>
          <p:nvPr/>
        </p:nvSpPr>
        <p:spPr>
          <a:xfrm flipH="false" flipV="false" rot="-9463599">
            <a:off x="16292596" y="3378745"/>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1" id="51"/>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2" id="52"/>
          <p:cNvSpPr/>
          <p:nvPr/>
        </p:nvSpPr>
        <p:spPr>
          <a:xfrm flipH="false" flipV="false" rot="-270165">
            <a:off x="-224944" y="640054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3" id="53"/>
          <p:cNvSpPr/>
          <p:nvPr/>
        </p:nvSpPr>
        <p:spPr>
          <a:xfrm flipH="false" flipV="false" rot="-517997">
            <a:off x="15648678"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4" id="54"/>
          <p:cNvSpPr/>
          <p:nvPr/>
        </p:nvSpPr>
        <p:spPr>
          <a:xfrm flipH="false" flipV="false" rot="-4865545">
            <a:off x="5987131"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55" id="55"/>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6" id="56"/>
          <p:cNvSpPr/>
          <p:nvPr/>
        </p:nvSpPr>
        <p:spPr>
          <a:xfrm flipH="false" flipV="false" rot="-4608133">
            <a:off x="17153298" y="42864"/>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7" id="57"/>
          <p:cNvSpPr/>
          <p:nvPr/>
        </p:nvSpPr>
        <p:spPr>
          <a:xfrm flipH="false" flipV="false" rot="-2895233">
            <a:off x="524769" y="942256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8" id="58"/>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9" id="59"/>
          <p:cNvSpPr/>
          <p:nvPr/>
        </p:nvSpPr>
        <p:spPr>
          <a:xfrm flipH="false" flipV="false" rot="7118432">
            <a:off x="10752814" y="953580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144000" y="1217898"/>
            <a:ext cx="7936978" cy="5907459"/>
            <a:chOff x="0" y="0"/>
            <a:chExt cx="2880501" cy="2143945"/>
          </a:xfrm>
        </p:grpSpPr>
        <p:sp>
          <p:nvSpPr>
            <p:cNvPr name="Freeform 3" id="3"/>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F1EA42"/>
            </a:solidFill>
          </p:spPr>
        </p:sp>
      </p:grpSp>
      <p:grpSp>
        <p:nvGrpSpPr>
          <p:cNvPr name="Group 4" id="4"/>
          <p:cNvGrpSpPr/>
          <p:nvPr/>
        </p:nvGrpSpPr>
        <p:grpSpPr>
          <a:xfrm rot="0">
            <a:off x="9322322" y="1028700"/>
            <a:ext cx="7936978" cy="5907459"/>
            <a:chOff x="0" y="0"/>
            <a:chExt cx="2880501" cy="2143945"/>
          </a:xfrm>
        </p:grpSpPr>
        <p:sp>
          <p:nvSpPr>
            <p:cNvPr name="Freeform 5" id="5"/>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0025EF"/>
            </a:solidFill>
          </p:spPr>
        </p:sp>
      </p:grpSp>
      <p:grpSp>
        <p:nvGrpSpPr>
          <p:cNvPr name="Group 6" id="6"/>
          <p:cNvGrpSpPr/>
          <p:nvPr/>
        </p:nvGrpSpPr>
        <p:grpSpPr>
          <a:xfrm rot="0">
            <a:off x="10218129" y="1811077"/>
            <a:ext cx="6145364" cy="4342706"/>
            <a:chOff x="0" y="0"/>
            <a:chExt cx="8193819" cy="5790274"/>
          </a:xfrm>
        </p:grpSpPr>
        <p:sp>
          <p:nvSpPr>
            <p:cNvPr name="TextBox 7" id="7"/>
            <p:cNvSpPr txBox="true"/>
            <p:nvPr/>
          </p:nvSpPr>
          <p:spPr>
            <a:xfrm rot="0">
              <a:off x="0" y="1291396"/>
              <a:ext cx="8193819" cy="4731834"/>
            </a:xfrm>
            <a:prstGeom prst="rect">
              <a:avLst/>
            </a:prstGeom>
          </p:spPr>
          <p:txBody>
            <a:bodyPr anchor="t" rtlCol="false" tIns="0" lIns="0" bIns="0" rIns="0">
              <a:spAutoFit/>
            </a:bodyPr>
            <a:lstStyle/>
            <a:p>
              <a:pPr algn="l" marL="0" indent="0" lvl="0">
                <a:lnSpc>
                  <a:spcPts val="9208"/>
                </a:lnSpc>
              </a:pPr>
            </a:p>
            <a:p>
              <a:pPr algn="l" marL="0" indent="0" lvl="0">
                <a:lnSpc>
                  <a:spcPts val="9208"/>
                </a:lnSpc>
              </a:pPr>
              <a:r>
                <a:rPr lang="en-US" b="true" sz="10009" spc="660">
                  <a:solidFill>
                    <a:srgbClr val="F1EA42"/>
                  </a:solidFill>
                  <a:latin typeface="Saira Heavy"/>
                  <a:ea typeface="Saira Heavy"/>
                  <a:cs typeface="Saira Heavy"/>
                  <a:sym typeface="Saira Heavy"/>
                </a:rPr>
                <a:t>VÒNG DỄ</a:t>
              </a:r>
            </a:p>
            <a:p>
              <a:pPr algn="l" marL="0" indent="0" lvl="0">
                <a:lnSpc>
                  <a:spcPts val="9208"/>
                </a:lnSpc>
              </a:pPr>
            </a:p>
          </p:txBody>
        </p:sp>
        <p:sp>
          <p:nvSpPr>
            <p:cNvPr name="TextBox 8" id="8"/>
            <p:cNvSpPr txBox="true"/>
            <p:nvPr/>
          </p:nvSpPr>
          <p:spPr>
            <a:xfrm rot="0">
              <a:off x="0" y="-38100"/>
              <a:ext cx="8193819" cy="1129269"/>
            </a:xfrm>
            <a:prstGeom prst="rect">
              <a:avLst/>
            </a:prstGeom>
          </p:spPr>
          <p:txBody>
            <a:bodyPr anchor="t" rtlCol="false" tIns="0" lIns="0" bIns="0" rIns="0">
              <a:spAutoFit/>
            </a:bodyPr>
            <a:lstStyle/>
            <a:p>
              <a:pPr algn="l" marL="0" indent="0" lvl="0">
                <a:lnSpc>
                  <a:spcPts val="7112"/>
                </a:lnSpc>
                <a:spcBef>
                  <a:spcPct val="0"/>
                </a:spcBef>
              </a:pPr>
              <a:r>
                <a:rPr lang="en-US" sz="5600" u="none">
                  <a:solidFill>
                    <a:srgbClr val="FFFFFF"/>
                  </a:solidFill>
                  <a:latin typeface="Dekko"/>
                  <a:ea typeface="Dekko"/>
                  <a:cs typeface="Dekko"/>
                  <a:sym typeface="Dekko"/>
                </a:rPr>
                <a:t>Vòng 1</a:t>
              </a:r>
            </a:p>
          </p:txBody>
        </p:sp>
      </p:grpSp>
      <p:grpSp>
        <p:nvGrpSpPr>
          <p:cNvPr name="Group 9" id="9"/>
          <p:cNvGrpSpPr/>
          <p:nvPr/>
        </p:nvGrpSpPr>
        <p:grpSpPr>
          <a:xfrm rot="0">
            <a:off x="16152829" y="8394621"/>
            <a:ext cx="992171" cy="863679"/>
            <a:chOff x="0" y="0"/>
            <a:chExt cx="1270738" cy="1106170"/>
          </a:xfrm>
        </p:grpSpPr>
        <p:sp>
          <p:nvSpPr>
            <p:cNvPr name="Freeform 10" id="10"/>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1EA42"/>
            </a:solidFill>
          </p:spPr>
        </p:sp>
      </p:grpSp>
      <p:grpSp>
        <p:nvGrpSpPr>
          <p:cNvPr name="Group 11" id="11"/>
          <p:cNvGrpSpPr/>
          <p:nvPr/>
        </p:nvGrpSpPr>
        <p:grpSpPr>
          <a:xfrm rot="0">
            <a:off x="16267129" y="8280321"/>
            <a:ext cx="992171" cy="863679"/>
            <a:chOff x="0" y="0"/>
            <a:chExt cx="1270738" cy="1106170"/>
          </a:xfrm>
        </p:grpSpPr>
        <p:sp>
          <p:nvSpPr>
            <p:cNvPr name="Freeform 12" id="12"/>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sp>
        <p:nvSpPr>
          <p:cNvPr name="Freeform 13" id="13"/>
          <p:cNvSpPr/>
          <p:nvPr/>
        </p:nvSpPr>
        <p:spPr>
          <a:xfrm flipH="false" flipV="false" rot="0">
            <a:off x="16492370" y="8586587"/>
            <a:ext cx="541689" cy="251147"/>
          </a:xfrm>
          <a:custGeom>
            <a:avLst/>
            <a:gdLst/>
            <a:ahLst/>
            <a:cxnLst/>
            <a:rect r="r" b="b" t="t" l="l"/>
            <a:pathLst>
              <a:path h="251147" w="541689">
                <a:moveTo>
                  <a:pt x="0" y="0"/>
                </a:moveTo>
                <a:lnTo>
                  <a:pt x="541689" y="0"/>
                </a:lnTo>
                <a:lnTo>
                  <a:pt x="541689" y="251147"/>
                </a:lnTo>
                <a:lnTo>
                  <a:pt x="0" y="2511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4757101">
            <a:off x="942828" y="9297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9463599">
            <a:off x="17497278" y="465016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6" id="16"/>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517997">
            <a:off x="15343878"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0" id="20"/>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1" id="21"/>
          <p:cNvSpPr/>
          <p:nvPr/>
        </p:nvSpPr>
        <p:spPr>
          <a:xfrm flipH="false" flipV="false" rot="-9236554">
            <a:off x="4379334" y="9347051"/>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2" id="22"/>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3" id="23"/>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4" id="24"/>
          <p:cNvSpPr/>
          <p:nvPr/>
        </p:nvSpPr>
        <p:spPr>
          <a:xfrm flipH="false" flipV="false" rot="-399056">
            <a:off x="-1295176" y="2146310"/>
            <a:ext cx="9142231" cy="9209207"/>
          </a:xfrm>
          <a:custGeom>
            <a:avLst/>
            <a:gdLst/>
            <a:ahLst/>
            <a:cxnLst/>
            <a:rect r="r" b="b" t="t" l="l"/>
            <a:pathLst>
              <a:path h="9209207" w="9142231">
                <a:moveTo>
                  <a:pt x="0" y="0"/>
                </a:moveTo>
                <a:lnTo>
                  <a:pt x="9142231" y="0"/>
                </a:lnTo>
                <a:lnTo>
                  <a:pt x="9142231" y="9209207"/>
                </a:lnTo>
                <a:lnTo>
                  <a:pt x="0" y="920920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44894" y="6129863"/>
            <a:ext cx="3441795" cy="2960908"/>
            <a:chOff x="0" y="0"/>
            <a:chExt cx="4589060" cy="3947877"/>
          </a:xfrm>
        </p:grpSpPr>
        <p:grpSp>
          <p:nvGrpSpPr>
            <p:cNvPr name="Group 3" id="3"/>
            <p:cNvGrpSpPr/>
            <p:nvPr/>
          </p:nvGrpSpPr>
          <p:grpSpPr>
            <a:xfrm rot="0">
              <a:off x="0" y="267067"/>
              <a:ext cx="4376324" cy="3680809"/>
              <a:chOff x="0" y="0"/>
              <a:chExt cx="972621" cy="818046"/>
            </a:xfrm>
          </p:grpSpPr>
          <p:sp>
            <p:nvSpPr>
              <p:cNvPr name="Freeform 4" id="4"/>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1EA42"/>
              </a:solidFill>
            </p:spPr>
          </p:sp>
        </p:grpSp>
        <p:grpSp>
          <p:nvGrpSpPr>
            <p:cNvPr name="Group 5" id="5"/>
            <p:cNvGrpSpPr/>
            <p:nvPr/>
          </p:nvGrpSpPr>
          <p:grpSpPr>
            <a:xfrm rot="0">
              <a:off x="212736" y="0"/>
              <a:ext cx="4376324" cy="3680809"/>
              <a:chOff x="0" y="0"/>
              <a:chExt cx="972621" cy="818046"/>
            </a:xfrm>
          </p:grpSpPr>
          <p:sp>
            <p:nvSpPr>
              <p:cNvPr name="Freeform 6" id="6"/>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7" id="7"/>
            <p:cNvSpPr txBox="true"/>
            <p:nvPr/>
          </p:nvSpPr>
          <p:spPr>
            <a:xfrm rot="0">
              <a:off x="818492" y="1108449"/>
              <a:ext cx="3164812" cy="1597261"/>
            </a:xfrm>
            <a:prstGeom prst="rect">
              <a:avLst/>
            </a:prstGeom>
          </p:spPr>
          <p:txBody>
            <a:bodyPr anchor="t" rtlCol="false" tIns="0" lIns="0" bIns="0" rIns="0">
              <a:spAutoFit/>
            </a:bodyPr>
            <a:lstStyle/>
            <a:p>
              <a:pPr algn="ctr" marL="0" indent="0" lvl="0">
                <a:lnSpc>
                  <a:spcPts val="4730"/>
                </a:lnSpc>
                <a:spcBef>
                  <a:spcPct val="0"/>
                </a:spcBef>
              </a:pPr>
              <a:r>
                <a:rPr lang="en-US" b="true" sz="5141" spc="339">
                  <a:solidFill>
                    <a:srgbClr val="F1EA42"/>
                  </a:solidFill>
                  <a:latin typeface="Saira Heavy"/>
                  <a:ea typeface="Saira Heavy"/>
                  <a:cs typeface="Saira Heavy"/>
                  <a:sym typeface="Saira Heavy"/>
                </a:rPr>
                <a:t>CÓ</a:t>
              </a:r>
            </a:p>
            <a:p>
              <a:pPr algn="ctr" marL="0" indent="0" lvl="0">
                <a:lnSpc>
                  <a:spcPts val="4730"/>
                </a:lnSpc>
                <a:spcBef>
                  <a:spcPct val="0"/>
                </a:spcBef>
              </a:pPr>
              <a:r>
                <a:rPr lang="en-US" b="true" sz="5141" spc="339">
                  <a:solidFill>
                    <a:srgbClr val="F1EA42"/>
                  </a:solidFill>
                  <a:latin typeface="Saira Heavy"/>
                  <a:ea typeface="Saira Heavy"/>
                  <a:cs typeface="Saira Heavy"/>
                  <a:sym typeface="Saira Heavy"/>
                </a:rPr>
                <a:t>  </a:t>
              </a:r>
            </a:p>
          </p:txBody>
        </p:sp>
      </p:grpSp>
      <p:grpSp>
        <p:nvGrpSpPr>
          <p:cNvPr name="Group 8" id="8"/>
          <p:cNvGrpSpPr/>
          <p:nvPr/>
        </p:nvGrpSpPr>
        <p:grpSpPr>
          <a:xfrm rot="0">
            <a:off x="9670224" y="6129863"/>
            <a:ext cx="3441795" cy="2960908"/>
            <a:chOff x="0" y="0"/>
            <a:chExt cx="4589060" cy="3947877"/>
          </a:xfrm>
        </p:grpSpPr>
        <p:grpSp>
          <p:nvGrpSpPr>
            <p:cNvPr name="Group 9" id="9"/>
            <p:cNvGrpSpPr/>
            <p:nvPr/>
          </p:nvGrpSpPr>
          <p:grpSpPr>
            <a:xfrm rot="0">
              <a:off x="0" y="267067"/>
              <a:ext cx="4376324" cy="3680809"/>
              <a:chOff x="0" y="0"/>
              <a:chExt cx="972621" cy="818046"/>
            </a:xfrm>
          </p:grpSpPr>
          <p:sp>
            <p:nvSpPr>
              <p:cNvPr name="Freeform 10" id="1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ABAF0"/>
              </a:solidFill>
            </p:spPr>
          </p:sp>
        </p:grpSp>
        <p:grpSp>
          <p:nvGrpSpPr>
            <p:cNvPr name="Group 11" id="11"/>
            <p:cNvGrpSpPr/>
            <p:nvPr/>
          </p:nvGrpSpPr>
          <p:grpSpPr>
            <a:xfrm rot="0">
              <a:off x="212736" y="0"/>
              <a:ext cx="4376324" cy="3680809"/>
              <a:chOff x="0" y="0"/>
              <a:chExt cx="972621" cy="818046"/>
            </a:xfrm>
          </p:grpSpPr>
          <p:sp>
            <p:nvSpPr>
              <p:cNvPr name="Freeform 12" id="1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13" id="13"/>
            <p:cNvSpPr txBox="true"/>
            <p:nvPr/>
          </p:nvSpPr>
          <p:spPr>
            <a:xfrm rot="0">
              <a:off x="818492" y="1234985"/>
              <a:ext cx="3164812" cy="1325139"/>
            </a:xfrm>
            <a:prstGeom prst="rect">
              <a:avLst/>
            </a:prstGeom>
          </p:spPr>
          <p:txBody>
            <a:bodyPr anchor="t" rtlCol="false" tIns="0" lIns="0" bIns="0" rIns="0">
              <a:spAutoFit/>
            </a:bodyPr>
            <a:lstStyle/>
            <a:p>
              <a:pPr algn="ctr" marL="0" indent="0" lvl="0">
                <a:lnSpc>
                  <a:spcPts val="3888"/>
                </a:lnSpc>
                <a:spcBef>
                  <a:spcPct val="0"/>
                </a:spcBef>
              </a:pPr>
              <a:r>
                <a:rPr lang="en-US" b="true" sz="4226" spc="278">
                  <a:solidFill>
                    <a:srgbClr val="FABAF0"/>
                  </a:solidFill>
                  <a:latin typeface="Saira Heavy"/>
                  <a:ea typeface="Saira Heavy"/>
                  <a:cs typeface="Saira Heavy"/>
                  <a:sym typeface="Saira Heavy"/>
                </a:rPr>
                <a:t>KHÔNG</a:t>
              </a:r>
            </a:p>
            <a:p>
              <a:pPr algn="ctr" marL="0" indent="0" lvl="0">
                <a:lnSpc>
                  <a:spcPts val="3888"/>
                </a:lnSpc>
                <a:spcBef>
                  <a:spcPct val="0"/>
                </a:spcBef>
              </a:pPr>
            </a:p>
          </p:txBody>
        </p:sp>
      </p:grpSp>
      <p:sp>
        <p:nvSpPr>
          <p:cNvPr name="Freeform 14" id="14"/>
          <p:cNvSpPr/>
          <p:nvPr/>
        </p:nvSpPr>
        <p:spPr>
          <a:xfrm flipH="false" flipV="false" rot="-4757101">
            <a:off x="237978"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5" id="15"/>
          <p:cNvSpPr/>
          <p:nvPr/>
        </p:nvSpPr>
        <p:spPr>
          <a:xfrm flipH="false" flipV="false" rot="-9463599">
            <a:off x="16662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6" id="16"/>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7" id="17"/>
          <p:cNvSpPr/>
          <p:nvPr/>
        </p:nvSpPr>
        <p:spPr>
          <a:xfrm flipH="false" flipV="false" rot="-270165">
            <a:off x="2699225" y="721698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8" id="18"/>
          <p:cNvSpPr/>
          <p:nvPr/>
        </p:nvSpPr>
        <p:spPr>
          <a:xfrm flipH="false" flipV="false" rot="-517997">
            <a:off x="15436093" y="918883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4865545">
            <a:off x="5987131"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1" id="21"/>
          <p:cNvSpPr/>
          <p:nvPr/>
        </p:nvSpPr>
        <p:spPr>
          <a:xfrm flipH="false" flipV="false" rot="-4608133">
            <a:off x="16292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false" rot="-2895233">
            <a:off x="524769" y="942256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3" id="23"/>
          <p:cNvSpPr/>
          <p:nvPr/>
        </p:nvSpPr>
        <p:spPr>
          <a:xfrm flipH="false" flipV="false" rot="9045703">
            <a:off x="16908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4" id="24"/>
          <p:cNvSpPr/>
          <p:nvPr/>
        </p:nvSpPr>
        <p:spPr>
          <a:xfrm flipH="false" flipV="false" rot="9045703">
            <a:off x="1048385" y="4216829"/>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7118432">
            <a:off x="11627562" y="953580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6" id="26"/>
          <p:cNvGrpSpPr/>
          <p:nvPr/>
        </p:nvGrpSpPr>
        <p:grpSpPr>
          <a:xfrm rot="0">
            <a:off x="2733128" y="2097328"/>
            <a:ext cx="12690656" cy="3480726"/>
            <a:chOff x="0" y="0"/>
            <a:chExt cx="5726675" cy="1570682"/>
          </a:xfrm>
        </p:grpSpPr>
        <p:sp>
          <p:nvSpPr>
            <p:cNvPr name="Freeform 27" id="27"/>
            <p:cNvSpPr/>
            <p:nvPr/>
          </p:nvSpPr>
          <p:spPr>
            <a:xfrm flipH="false" flipV="false" rot="0">
              <a:off x="0" y="0"/>
              <a:ext cx="5726675" cy="1570682"/>
            </a:xfrm>
            <a:custGeom>
              <a:avLst/>
              <a:gdLst/>
              <a:ahLst/>
              <a:cxnLst/>
              <a:rect r="r" b="b" t="t" l="l"/>
              <a:pathLst>
                <a:path h="1570682" w="5726675">
                  <a:moveTo>
                    <a:pt x="5602215" y="1570682"/>
                  </a:moveTo>
                  <a:lnTo>
                    <a:pt x="124460" y="1570682"/>
                  </a:lnTo>
                  <a:cubicBezTo>
                    <a:pt x="55880" y="1570682"/>
                    <a:pt x="0" y="1514802"/>
                    <a:pt x="0" y="1446222"/>
                  </a:cubicBezTo>
                  <a:lnTo>
                    <a:pt x="0" y="124460"/>
                  </a:lnTo>
                  <a:cubicBezTo>
                    <a:pt x="0" y="55880"/>
                    <a:pt x="55880" y="0"/>
                    <a:pt x="124460" y="0"/>
                  </a:cubicBezTo>
                  <a:lnTo>
                    <a:pt x="5602215" y="0"/>
                  </a:lnTo>
                  <a:cubicBezTo>
                    <a:pt x="5670795" y="0"/>
                    <a:pt x="5726675" y="55880"/>
                    <a:pt x="5726675" y="124460"/>
                  </a:cubicBezTo>
                  <a:lnTo>
                    <a:pt x="5726675" y="1446222"/>
                  </a:lnTo>
                  <a:cubicBezTo>
                    <a:pt x="5726675" y="1514802"/>
                    <a:pt x="5670795" y="1570682"/>
                    <a:pt x="5602215" y="1570682"/>
                  </a:cubicBezTo>
                  <a:close/>
                </a:path>
              </a:pathLst>
            </a:custGeom>
            <a:solidFill>
              <a:srgbClr val="0025EF"/>
            </a:solidFill>
          </p:spPr>
        </p:sp>
      </p:grpSp>
      <p:grpSp>
        <p:nvGrpSpPr>
          <p:cNvPr name="Group 28" id="28"/>
          <p:cNvGrpSpPr/>
          <p:nvPr/>
        </p:nvGrpSpPr>
        <p:grpSpPr>
          <a:xfrm rot="0">
            <a:off x="2924170" y="1809093"/>
            <a:ext cx="12630702" cy="3533437"/>
            <a:chOff x="0" y="0"/>
            <a:chExt cx="5699621" cy="1594468"/>
          </a:xfrm>
        </p:grpSpPr>
        <p:sp>
          <p:nvSpPr>
            <p:cNvPr name="Freeform 29" id="29"/>
            <p:cNvSpPr/>
            <p:nvPr/>
          </p:nvSpPr>
          <p:spPr>
            <a:xfrm flipH="false" flipV="false" rot="0">
              <a:off x="0" y="0"/>
              <a:ext cx="5699621" cy="1594468"/>
            </a:xfrm>
            <a:custGeom>
              <a:avLst/>
              <a:gdLst/>
              <a:ahLst/>
              <a:cxnLst/>
              <a:rect r="r" b="b" t="t" l="l"/>
              <a:pathLst>
                <a:path h="1594468" w="5699621">
                  <a:moveTo>
                    <a:pt x="5575160" y="1594468"/>
                  </a:moveTo>
                  <a:lnTo>
                    <a:pt x="124460" y="1594468"/>
                  </a:lnTo>
                  <a:cubicBezTo>
                    <a:pt x="55880" y="1594468"/>
                    <a:pt x="0" y="1538588"/>
                    <a:pt x="0" y="1470008"/>
                  </a:cubicBezTo>
                  <a:lnTo>
                    <a:pt x="0" y="124460"/>
                  </a:lnTo>
                  <a:cubicBezTo>
                    <a:pt x="0" y="55880"/>
                    <a:pt x="55880" y="0"/>
                    <a:pt x="124460" y="0"/>
                  </a:cubicBezTo>
                  <a:lnTo>
                    <a:pt x="5575161" y="0"/>
                  </a:lnTo>
                  <a:cubicBezTo>
                    <a:pt x="5643741" y="0"/>
                    <a:pt x="5699621" y="55880"/>
                    <a:pt x="5699621" y="124460"/>
                  </a:cubicBezTo>
                  <a:lnTo>
                    <a:pt x="5699621" y="1470008"/>
                  </a:lnTo>
                  <a:cubicBezTo>
                    <a:pt x="5699621" y="1538588"/>
                    <a:pt x="5643741" y="1594468"/>
                    <a:pt x="5575161" y="1594468"/>
                  </a:cubicBezTo>
                  <a:close/>
                </a:path>
              </a:pathLst>
            </a:custGeom>
            <a:solidFill>
              <a:srgbClr val="F1EA42"/>
            </a:solidFill>
          </p:spPr>
        </p:sp>
      </p:grpSp>
      <p:sp>
        <p:nvSpPr>
          <p:cNvPr name="TextBox 30" id="30"/>
          <p:cNvSpPr txBox="true"/>
          <p:nvPr/>
        </p:nvSpPr>
        <p:spPr>
          <a:xfrm rot="0">
            <a:off x="3618468" y="3386275"/>
            <a:ext cx="11242106" cy="721972"/>
          </a:xfrm>
          <a:prstGeom prst="rect">
            <a:avLst/>
          </a:prstGeom>
        </p:spPr>
        <p:txBody>
          <a:bodyPr anchor="t" rtlCol="false" tIns="0" lIns="0" bIns="0" rIns="0">
            <a:spAutoFit/>
          </a:bodyPr>
          <a:lstStyle/>
          <a:p>
            <a:pPr algn="ctr" marL="0" indent="0" lvl="0">
              <a:lnSpc>
                <a:spcPts val="6095"/>
              </a:lnSpc>
              <a:spcBef>
                <a:spcPct val="0"/>
              </a:spcBef>
            </a:pPr>
            <a:r>
              <a:rPr lang="en-US" sz="4799">
                <a:solidFill>
                  <a:srgbClr val="0025EF"/>
                </a:solidFill>
                <a:latin typeface="Dekko"/>
                <a:ea typeface="Dekko"/>
                <a:cs typeface="Dekko"/>
                <a:sym typeface="Dekko"/>
              </a:rPr>
              <a:t>Hệ mặt trời có chín hành tinh chính thức.</a:t>
            </a:r>
          </a:p>
        </p:txBody>
      </p:sp>
      <p:sp>
        <p:nvSpPr>
          <p:cNvPr name="Freeform 31" id="31"/>
          <p:cNvSpPr/>
          <p:nvPr/>
        </p:nvSpPr>
        <p:spPr>
          <a:xfrm flipH="false" flipV="false" rot="0">
            <a:off x="8149827" y="702015"/>
            <a:ext cx="1854475" cy="1618451"/>
          </a:xfrm>
          <a:custGeom>
            <a:avLst/>
            <a:gdLst/>
            <a:ahLst/>
            <a:cxnLst/>
            <a:rect r="r" b="b" t="t" l="l"/>
            <a:pathLst>
              <a:path h="1618451" w="1854475">
                <a:moveTo>
                  <a:pt x="0" y="0"/>
                </a:moveTo>
                <a:lnTo>
                  <a:pt x="1854475" y="0"/>
                </a:lnTo>
                <a:lnTo>
                  <a:pt x="1854475" y="1618451"/>
                </a:lnTo>
                <a:lnTo>
                  <a:pt x="0" y="16184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5044894" y="6129863"/>
            <a:ext cx="3441795" cy="2960908"/>
            <a:chOff x="0" y="0"/>
            <a:chExt cx="4589060" cy="3947877"/>
          </a:xfrm>
        </p:grpSpPr>
        <p:grpSp>
          <p:nvGrpSpPr>
            <p:cNvPr name="Group 3" id="3"/>
            <p:cNvGrpSpPr/>
            <p:nvPr/>
          </p:nvGrpSpPr>
          <p:grpSpPr>
            <a:xfrm rot="0">
              <a:off x="0" y="267067"/>
              <a:ext cx="4376324" cy="3680809"/>
              <a:chOff x="0" y="0"/>
              <a:chExt cx="972621" cy="818046"/>
            </a:xfrm>
          </p:grpSpPr>
          <p:sp>
            <p:nvSpPr>
              <p:cNvPr name="Freeform 4" id="4"/>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1EA42"/>
              </a:solidFill>
            </p:spPr>
          </p:sp>
        </p:grpSp>
        <p:grpSp>
          <p:nvGrpSpPr>
            <p:cNvPr name="Group 5" id="5"/>
            <p:cNvGrpSpPr/>
            <p:nvPr/>
          </p:nvGrpSpPr>
          <p:grpSpPr>
            <a:xfrm rot="0">
              <a:off x="212736" y="0"/>
              <a:ext cx="4376324" cy="3680809"/>
              <a:chOff x="0" y="0"/>
              <a:chExt cx="972621" cy="818046"/>
            </a:xfrm>
          </p:grpSpPr>
          <p:sp>
            <p:nvSpPr>
              <p:cNvPr name="Freeform 6" id="6"/>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7" id="7"/>
            <p:cNvSpPr txBox="true"/>
            <p:nvPr/>
          </p:nvSpPr>
          <p:spPr>
            <a:xfrm rot="0">
              <a:off x="818492" y="1108449"/>
              <a:ext cx="3164812" cy="1597261"/>
            </a:xfrm>
            <a:prstGeom prst="rect">
              <a:avLst/>
            </a:prstGeom>
          </p:spPr>
          <p:txBody>
            <a:bodyPr anchor="t" rtlCol="false" tIns="0" lIns="0" bIns="0" rIns="0">
              <a:spAutoFit/>
            </a:bodyPr>
            <a:lstStyle/>
            <a:p>
              <a:pPr algn="ctr" marL="0" indent="0" lvl="0">
                <a:lnSpc>
                  <a:spcPts val="4730"/>
                </a:lnSpc>
                <a:spcBef>
                  <a:spcPct val="0"/>
                </a:spcBef>
              </a:pPr>
              <a:r>
                <a:rPr lang="en-US" b="true" sz="5141" spc="339">
                  <a:solidFill>
                    <a:srgbClr val="F1EA42"/>
                  </a:solidFill>
                  <a:latin typeface="Saira Heavy"/>
                  <a:ea typeface="Saira Heavy"/>
                  <a:cs typeface="Saira Heavy"/>
                  <a:sym typeface="Saira Heavy"/>
                </a:rPr>
                <a:t>CÓ</a:t>
              </a:r>
            </a:p>
            <a:p>
              <a:pPr algn="ctr" marL="0" indent="0" lvl="0">
                <a:lnSpc>
                  <a:spcPts val="4730"/>
                </a:lnSpc>
                <a:spcBef>
                  <a:spcPct val="0"/>
                </a:spcBef>
              </a:pPr>
            </a:p>
          </p:txBody>
        </p:sp>
      </p:grpSp>
      <p:grpSp>
        <p:nvGrpSpPr>
          <p:cNvPr name="Group 8" id="8"/>
          <p:cNvGrpSpPr/>
          <p:nvPr/>
        </p:nvGrpSpPr>
        <p:grpSpPr>
          <a:xfrm rot="0">
            <a:off x="9670224" y="6129863"/>
            <a:ext cx="3441795" cy="2960908"/>
            <a:chOff x="0" y="0"/>
            <a:chExt cx="4589060" cy="3947877"/>
          </a:xfrm>
        </p:grpSpPr>
        <p:grpSp>
          <p:nvGrpSpPr>
            <p:cNvPr name="Group 9" id="9"/>
            <p:cNvGrpSpPr/>
            <p:nvPr/>
          </p:nvGrpSpPr>
          <p:grpSpPr>
            <a:xfrm rot="0">
              <a:off x="0" y="267067"/>
              <a:ext cx="4376324" cy="3680809"/>
              <a:chOff x="0" y="0"/>
              <a:chExt cx="972621" cy="818046"/>
            </a:xfrm>
          </p:grpSpPr>
          <p:sp>
            <p:nvSpPr>
              <p:cNvPr name="Freeform 10" id="1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ABAF0"/>
              </a:solidFill>
            </p:spPr>
          </p:sp>
        </p:grpSp>
        <p:grpSp>
          <p:nvGrpSpPr>
            <p:cNvPr name="Group 11" id="11"/>
            <p:cNvGrpSpPr/>
            <p:nvPr/>
          </p:nvGrpSpPr>
          <p:grpSpPr>
            <a:xfrm rot="0">
              <a:off x="212736" y="0"/>
              <a:ext cx="4376324" cy="3680809"/>
              <a:chOff x="0" y="0"/>
              <a:chExt cx="972621" cy="818046"/>
            </a:xfrm>
          </p:grpSpPr>
          <p:sp>
            <p:nvSpPr>
              <p:cNvPr name="Freeform 12" id="1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13" id="13"/>
            <p:cNvSpPr txBox="true"/>
            <p:nvPr/>
          </p:nvSpPr>
          <p:spPr>
            <a:xfrm rot="0">
              <a:off x="818492" y="1234985"/>
              <a:ext cx="3164812" cy="1325139"/>
            </a:xfrm>
            <a:prstGeom prst="rect">
              <a:avLst/>
            </a:prstGeom>
          </p:spPr>
          <p:txBody>
            <a:bodyPr anchor="t" rtlCol="false" tIns="0" lIns="0" bIns="0" rIns="0">
              <a:spAutoFit/>
            </a:bodyPr>
            <a:lstStyle/>
            <a:p>
              <a:pPr algn="ctr" marL="0" indent="0" lvl="0">
                <a:lnSpc>
                  <a:spcPts val="3888"/>
                </a:lnSpc>
                <a:spcBef>
                  <a:spcPct val="0"/>
                </a:spcBef>
              </a:pPr>
              <a:r>
                <a:rPr lang="en-US" b="true" sz="4226" spc="278">
                  <a:solidFill>
                    <a:srgbClr val="FABAF0"/>
                  </a:solidFill>
                  <a:latin typeface="Saira Heavy"/>
                  <a:ea typeface="Saira Heavy"/>
                  <a:cs typeface="Saira Heavy"/>
                  <a:sym typeface="Saira Heavy"/>
                </a:rPr>
                <a:t>KHÔNG</a:t>
              </a:r>
            </a:p>
            <a:p>
              <a:pPr algn="ctr" marL="0" indent="0" lvl="0">
                <a:lnSpc>
                  <a:spcPts val="3888"/>
                </a:lnSpc>
                <a:spcBef>
                  <a:spcPct val="0"/>
                </a:spcBef>
              </a:pPr>
            </a:p>
          </p:txBody>
        </p:sp>
      </p:grpSp>
      <p:grpSp>
        <p:nvGrpSpPr>
          <p:cNvPr name="Group 14" id="14"/>
          <p:cNvGrpSpPr/>
          <p:nvPr/>
        </p:nvGrpSpPr>
        <p:grpSpPr>
          <a:xfrm rot="0">
            <a:off x="2733128" y="2097328"/>
            <a:ext cx="12690656" cy="3480726"/>
            <a:chOff x="0" y="0"/>
            <a:chExt cx="5726675" cy="1570682"/>
          </a:xfrm>
        </p:grpSpPr>
        <p:sp>
          <p:nvSpPr>
            <p:cNvPr name="Freeform 15" id="15"/>
            <p:cNvSpPr/>
            <p:nvPr/>
          </p:nvSpPr>
          <p:spPr>
            <a:xfrm flipH="false" flipV="false" rot="0">
              <a:off x="0" y="0"/>
              <a:ext cx="5726675" cy="1570682"/>
            </a:xfrm>
            <a:custGeom>
              <a:avLst/>
              <a:gdLst/>
              <a:ahLst/>
              <a:cxnLst/>
              <a:rect r="r" b="b" t="t" l="l"/>
              <a:pathLst>
                <a:path h="1570682" w="5726675">
                  <a:moveTo>
                    <a:pt x="5602215" y="1570682"/>
                  </a:moveTo>
                  <a:lnTo>
                    <a:pt x="124460" y="1570682"/>
                  </a:lnTo>
                  <a:cubicBezTo>
                    <a:pt x="55880" y="1570682"/>
                    <a:pt x="0" y="1514802"/>
                    <a:pt x="0" y="1446222"/>
                  </a:cubicBezTo>
                  <a:lnTo>
                    <a:pt x="0" y="124460"/>
                  </a:lnTo>
                  <a:cubicBezTo>
                    <a:pt x="0" y="55880"/>
                    <a:pt x="55880" y="0"/>
                    <a:pt x="124460" y="0"/>
                  </a:cubicBezTo>
                  <a:lnTo>
                    <a:pt x="5602215" y="0"/>
                  </a:lnTo>
                  <a:cubicBezTo>
                    <a:pt x="5670795" y="0"/>
                    <a:pt x="5726675" y="55880"/>
                    <a:pt x="5726675" y="124460"/>
                  </a:cubicBezTo>
                  <a:lnTo>
                    <a:pt x="5726675" y="1446222"/>
                  </a:lnTo>
                  <a:cubicBezTo>
                    <a:pt x="5726675" y="1514802"/>
                    <a:pt x="5670795" y="1570682"/>
                    <a:pt x="5602215" y="1570682"/>
                  </a:cubicBezTo>
                  <a:close/>
                </a:path>
              </a:pathLst>
            </a:custGeom>
            <a:solidFill>
              <a:srgbClr val="0025EF"/>
            </a:solidFill>
          </p:spPr>
        </p:sp>
      </p:grpSp>
      <p:grpSp>
        <p:nvGrpSpPr>
          <p:cNvPr name="Group 16" id="16"/>
          <p:cNvGrpSpPr/>
          <p:nvPr/>
        </p:nvGrpSpPr>
        <p:grpSpPr>
          <a:xfrm rot="0">
            <a:off x="2924170" y="1809093"/>
            <a:ext cx="12630702" cy="3533437"/>
            <a:chOff x="0" y="0"/>
            <a:chExt cx="5699621" cy="1594468"/>
          </a:xfrm>
        </p:grpSpPr>
        <p:sp>
          <p:nvSpPr>
            <p:cNvPr name="Freeform 17" id="17"/>
            <p:cNvSpPr/>
            <p:nvPr/>
          </p:nvSpPr>
          <p:spPr>
            <a:xfrm flipH="false" flipV="false" rot="0">
              <a:off x="0" y="0"/>
              <a:ext cx="5699621" cy="1594468"/>
            </a:xfrm>
            <a:custGeom>
              <a:avLst/>
              <a:gdLst/>
              <a:ahLst/>
              <a:cxnLst/>
              <a:rect r="r" b="b" t="t" l="l"/>
              <a:pathLst>
                <a:path h="1594468" w="5699621">
                  <a:moveTo>
                    <a:pt x="5575160" y="1594468"/>
                  </a:moveTo>
                  <a:lnTo>
                    <a:pt x="124460" y="1594468"/>
                  </a:lnTo>
                  <a:cubicBezTo>
                    <a:pt x="55880" y="1594468"/>
                    <a:pt x="0" y="1538588"/>
                    <a:pt x="0" y="1470008"/>
                  </a:cubicBezTo>
                  <a:lnTo>
                    <a:pt x="0" y="124460"/>
                  </a:lnTo>
                  <a:cubicBezTo>
                    <a:pt x="0" y="55880"/>
                    <a:pt x="55880" y="0"/>
                    <a:pt x="124460" y="0"/>
                  </a:cubicBezTo>
                  <a:lnTo>
                    <a:pt x="5575161" y="0"/>
                  </a:lnTo>
                  <a:cubicBezTo>
                    <a:pt x="5643741" y="0"/>
                    <a:pt x="5699621" y="55880"/>
                    <a:pt x="5699621" y="124460"/>
                  </a:cubicBezTo>
                  <a:lnTo>
                    <a:pt x="5699621" y="1470008"/>
                  </a:lnTo>
                  <a:cubicBezTo>
                    <a:pt x="5699621" y="1538588"/>
                    <a:pt x="5643741" y="1594468"/>
                    <a:pt x="5575161" y="1594468"/>
                  </a:cubicBezTo>
                  <a:close/>
                </a:path>
              </a:pathLst>
            </a:custGeom>
            <a:solidFill>
              <a:srgbClr val="F1EA42"/>
            </a:solidFill>
          </p:spPr>
        </p:sp>
      </p:grpSp>
      <p:sp>
        <p:nvSpPr>
          <p:cNvPr name="Freeform 18" id="18"/>
          <p:cNvSpPr/>
          <p:nvPr/>
        </p:nvSpPr>
        <p:spPr>
          <a:xfrm flipH="false" flipV="false" rot="-4757101">
            <a:off x="237978"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9" id="19"/>
          <p:cNvSpPr/>
          <p:nvPr/>
        </p:nvSpPr>
        <p:spPr>
          <a:xfrm flipH="false" flipV="false" rot="-9463599">
            <a:off x="16662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0" id="20"/>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270165">
            <a:off x="2699225" y="721698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2" id="22"/>
          <p:cNvSpPr/>
          <p:nvPr/>
        </p:nvSpPr>
        <p:spPr>
          <a:xfrm flipH="false" flipV="false" rot="-517997">
            <a:off x="15436093" y="918883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3" id="23"/>
          <p:cNvSpPr/>
          <p:nvPr/>
        </p:nvSpPr>
        <p:spPr>
          <a:xfrm flipH="false" flipV="false" rot="-4865545">
            <a:off x="5987131"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4" id="24"/>
          <p:cNvSpPr/>
          <p:nvPr/>
        </p:nvSpPr>
        <p:spPr>
          <a:xfrm flipH="false" flipV="false" rot="-8792586">
            <a:off x="4867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4608133">
            <a:off x="16292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6" id="26"/>
          <p:cNvSpPr/>
          <p:nvPr/>
        </p:nvSpPr>
        <p:spPr>
          <a:xfrm flipH="false" flipV="false" rot="-2895233">
            <a:off x="524769" y="942256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false" flipV="false" rot="9045703">
            <a:off x="16908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8" id="28"/>
          <p:cNvSpPr/>
          <p:nvPr/>
        </p:nvSpPr>
        <p:spPr>
          <a:xfrm flipH="false" flipV="false" rot="9045703">
            <a:off x="1048385" y="4216829"/>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7118432">
            <a:off x="11627562" y="953580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30" id="30"/>
          <p:cNvSpPr txBox="true"/>
          <p:nvPr/>
        </p:nvSpPr>
        <p:spPr>
          <a:xfrm rot="0">
            <a:off x="3618468" y="2876845"/>
            <a:ext cx="11242106" cy="1664633"/>
          </a:xfrm>
          <a:prstGeom prst="rect">
            <a:avLst/>
          </a:prstGeom>
        </p:spPr>
        <p:txBody>
          <a:bodyPr anchor="t" rtlCol="false" tIns="0" lIns="0" bIns="0" rIns="0">
            <a:spAutoFit/>
          </a:bodyPr>
          <a:lstStyle/>
          <a:p>
            <a:pPr algn="ctr" marL="0" indent="0" lvl="0">
              <a:lnSpc>
                <a:spcPts val="4571"/>
              </a:lnSpc>
              <a:spcBef>
                <a:spcPct val="0"/>
              </a:spcBef>
            </a:pPr>
            <a:r>
              <a:rPr lang="en-US" sz="3599">
                <a:solidFill>
                  <a:srgbClr val="0025EF"/>
                </a:solidFill>
                <a:latin typeface="Dekko"/>
                <a:ea typeface="Dekko"/>
                <a:cs typeface="Dekko"/>
                <a:sym typeface="Dekko"/>
              </a:rPr>
              <a:t>Năm 2006, Liên minh Thiên văn Quốc tế phân loại lại Sao Diêm Vương từ hành tinh thành hành tinh lùn. Điều này có nghĩa là chúng tả thực chất chỉ có tám hành tinh.</a:t>
            </a:r>
          </a:p>
        </p:txBody>
      </p:sp>
      <p:sp>
        <p:nvSpPr>
          <p:cNvPr name="Freeform 31" id="31"/>
          <p:cNvSpPr/>
          <p:nvPr/>
        </p:nvSpPr>
        <p:spPr>
          <a:xfrm flipH="false" flipV="false" rot="0">
            <a:off x="8149827" y="702015"/>
            <a:ext cx="1854475" cy="1618451"/>
          </a:xfrm>
          <a:custGeom>
            <a:avLst/>
            <a:gdLst/>
            <a:ahLst/>
            <a:cxnLst/>
            <a:rect r="r" b="b" t="t" l="l"/>
            <a:pathLst>
              <a:path h="1618451" w="1854475">
                <a:moveTo>
                  <a:pt x="0" y="0"/>
                </a:moveTo>
                <a:lnTo>
                  <a:pt x="1854475" y="0"/>
                </a:lnTo>
                <a:lnTo>
                  <a:pt x="1854475" y="1618451"/>
                </a:lnTo>
                <a:lnTo>
                  <a:pt x="0" y="16184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32" id="32"/>
          <p:cNvPicPr>
            <a:picLocks noChangeAspect="true"/>
          </p:cNvPicPr>
          <p:nvPr/>
        </p:nvPicPr>
        <p:blipFill>
          <a:blip r:embed="rId8"/>
          <a:srcRect l="0" t="0" r="0" b="0"/>
          <a:stretch>
            <a:fillRect/>
          </a:stretch>
        </p:blipFill>
        <p:spPr>
          <a:xfrm flipH="false" flipV="false" rot="0">
            <a:off x="10030082" y="6195542"/>
            <a:ext cx="2722079" cy="2473487"/>
          </a:xfrm>
          <a:prstGeom prst="rect">
            <a:avLst/>
          </a:prstGeom>
        </p:spPr>
      </p:pic>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57101">
            <a:off x="-143022"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a:grpSpLocks noChangeAspect="true"/>
          </p:cNvGrpSpPr>
          <p:nvPr/>
        </p:nvGrpSpPr>
        <p:grpSpPr>
          <a:xfrm rot="0">
            <a:off x="10327402" y="1729466"/>
            <a:ext cx="6828096" cy="6828069"/>
            <a:chOff x="0" y="0"/>
            <a:chExt cx="6350000" cy="6349975"/>
          </a:xfrm>
        </p:grpSpPr>
        <p:sp>
          <p:nvSpPr>
            <p:cNvPr name="Freeform 4" id="4"/>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4734" t="0" r="-25358" b="0"/>
              </a:stretch>
            </a:blipFill>
          </p:spPr>
        </p:sp>
      </p:grpSp>
      <p:sp>
        <p:nvSpPr>
          <p:cNvPr name="Freeform 5" id="5"/>
          <p:cNvSpPr/>
          <p:nvPr/>
        </p:nvSpPr>
        <p:spPr>
          <a:xfrm flipH="false" flipV="false" rot="-9463599">
            <a:off x="17805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270165">
            <a:off x="10334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270165">
            <a:off x="2318225" y="721698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517997">
            <a:off x="15674343"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4865545">
            <a:off x="5606131"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4608133">
            <a:off x="15911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2" id="12"/>
          <p:cNvSpPr/>
          <p:nvPr/>
        </p:nvSpPr>
        <p:spPr>
          <a:xfrm flipH="false" flipV="false" rot="-2895233">
            <a:off x="143769" y="942256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3" id="13"/>
          <p:cNvSpPr/>
          <p:nvPr/>
        </p:nvSpPr>
        <p:spPr>
          <a:xfrm flipH="false" flipV="false" rot="9045703">
            <a:off x="18051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4" id="14"/>
          <p:cNvSpPr/>
          <p:nvPr/>
        </p:nvSpPr>
        <p:spPr>
          <a:xfrm flipH="false" flipV="false" rot="9045703">
            <a:off x="667385" y="4216829"/>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5" id="15"/>
          <p:cNvSpPr/>
          <p:nvPr/>
        </p:nvSpPr>
        <p:spPr>
          <a:xfrm flipH="false" flipV="false" rot="7118432">
            <a:off x="11246562" y="953580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6" id="16"/>
          <p:cNvGrpSpPr/>
          <p:nvPr/>
        </p:nvGrpSpPr>
        <p:grpSpPr>
          <a:xfrm rot="0">
            <a:off x="1076875" y="6651316"/>
            <a:ext cx="3282243" cy="2760607"/>
            <a:chOff x="0" y="0"/>
            <a:chExt cx="972621" cy="818046"/>
          </a:xfrm>
        </p:grpSpPr>
        <p:sp>
          <p:nvSpPr>
            <p:cNvPr name="Freeform 17" id="17"/>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1EA42"/>
            </a:solidFill>
          </p:spPr>
        </p:sp>
      </p:grpSp>
      <p:grpSp>
        <p:nvGrpSpPr>
          <p:cNvPr name="Group 18" id="18"/>
          <p:cNvGrpSpPr/>
          <p:nvPr/>
        </p:nvGrpSpPr>
        <p:grpSpPr>
          <a:xfrm rot="0">
            <a:off x="1236427" y="6451015"/>
            <a:ext cx="3282243" cy="2760607"/>
            <a:chOff x="0" y="0"/>
            <a:chExt cx="972621" cy="818046"/>
          </a:xfrm>
        </p:grpSpPr>
        <p:sp>
          <p:nvSpPr>
            <p:cNvPr name="Freeform 19" id="19"/>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20" id="20"/>
          <p:cNvSpPr txBox="true"/>
          <p:nvPr/>
        </p:nvSpPr>
        <p:spPr>
          <a:xfrm rot="0">
            <a:off x="1690744" y="7501702"/>
            <a:ext cx="2373609" cy="954509"/>
          </a:xfrm>
          <a:prstGeom prst="rect">
            <a:avLst/>
          </a:prstGeom>
        </p:spPr>
        <p:txBody>
          <a:bodyPr anchor="t" rtlCol="false" tIns="0" lIns="0" bIns="0" rIns="0">
            <a:spAutoFit/>
          </a:bodyPr>
          <a:lstStyle/>
          <a:p>
            <a:pPr algn="ctr" marL="0" indent="0" lvl="0">
              <a:lnSpc>
                <a:spcPts val="3363"/>
              </a:lnSpc>
              <a:spcBef>
                <a:spcPct val="0"/>
              </a:spcBef>
            </a:pPr>
            <a:r>
              <a:rPr lang="en-US" b="true" sz="3656" spc="241">
                <a:solidFill>
                  <a:srgbClr val="F1EA42"/>
                </a:solidFill>
                <a:latin typeface="Saira Heavy"/>
                <a:ea typeface="Saira Heavy"/>
                <a:cs typeface="Saira Heavy"/>
                <a:sym typeface="Saira Heavy"/>
              </a:rPr>
              <a:t>ĐÚNG</a:t>
            </a:r>
          </a:p>
          <a:p>
            <a:pPr algn="ctr" marL="0" indent="0" lvl="0">
              <a:lnSpc>
                <a:spcPts val="3363"/>
              </a:lnSpc>
              <a:spcBef>
                <a:spcPct val="0"/>
              </a:spcBef>
            </a:pPr>
          </a:p>
        </p:txBody>
      </p:sp>
      <p:grpSp>
        <p:nvGrpSpPr>
          <p:cNvPr name="Group 21" id="21"/>
          <p:cNvGrpSpPr/>
          <p:nvPr/>
        </p:nvGrpSpPr>
        <p:grpSpPr>
          <a:xfrm rot="0">
            <a:off x="5702205" y="6651316"/>
            <a:ext cx="3282243" cy="2760607"/>
            <a:chOff x="0" y="0"/>
            <a:chExt cx="972621" cy="818046"/>
          </a:xfrm>
        </p:grpSpPr>
        <p:sp>
          <p:nvSpPr>
            <p:cNvPr name="Freeform 22" id="2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ABAF0"/>
            </a:solidFill>
          </p:spPr>
        </p:sp>
      </p:grpSp>
      <p:grpSp>
        <p:nvGrpSpPr>
          <p:cNvPr name="Group 23" id="23"/>
          <p:cNvGrpSpPr/>
          <p:nvPr/>
        </p:nvGrpSpPr>
        <p:grpSpPr>
          <a:xfrm rot="0">
            <a:off x="5861757" y="6451015"/>
            <a:ext cx="3282243" cy="2760607"/>
            <a:chOff x="0" y="0"/>
            <a:chExt cx="972621" cy="818046"/>
          </a:xfrm>
        </p:grpSpPr>
        <p:sp>
          <p:nvSpPr>
            <p:cNvPr name="Freeform 24" id="24"/>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25" id="25"/>
          <p:cNvGrpSpPr/>
          <p:nvPr/>
        </p:nvGrpSpPr>
        <p:grpSpPr>
          <a:xfrm rot="0">
            <a:off x="1076875" y="2250951"/>
            <a:ext cx="7907573" cy="3480726"/>
            <a:chOff x="0" y="0"/>
            <a:chExt cx="3568303" cy="1570682"/>
          </a:xfrm>
        </p:grpSpPr>
        <p:sp>
          <p:nvSpPr>
            <p:cNvPr name="Freeform 26" id="26"/>
            <p:cNvSpPr/>
            <p:nvPr/>
          </p:nvSpPr>
          <p:spPr>
            <a:xfrm flipH="false" flipV="false" rot="0">
              <a:off x="0" y="0"/>
              <a:ext cx="3568303" cy="1570682"/>
            </a:xfrm>
            <a:custGeom>
              <a:avLst/>
              <a:gdLst/>
              <a:ahLst/>
              <a:cxnLst/>
              <a:rect r="r" b="b" t="t" l="l"/>
              <a:pathLst>
                <a:path h="1570682" w="3568303">
                  <a:moveTo>
                    <a:pt x="3443843" y="1570682"/>
                  </a:moveTo>
                  <a:lnTo>
                    <a:pt x="124460" y="1570682"/>
                  </a:lnTo>
                  <a:cubicBezTo>
                    <a:pt x="55880" y="1570682"/>
                    <a:pt x="0" y="1514802"/>
                    <a:pt x="0" y="1446222"/>
                  </a:cubicBezTo>
                  <a:lnTo>
                    <a:pt x="0" y="124460"/>
                  </a:lnTo>
                  <a:cubicBezTo>
                    <a:pt x="0" y="55880"/>
                    <a:pt x="55880" y="0"/>
                    <a:pt x="124460" y="0"/>
                  </a:cubicBezTo>
                  <a:lnTo>
                    <a:pt x="3443843" y="0"/>
                  </a:lnTo>
                  <a:cubicBezTo>
                    <a:pt x="3512423" y="0"/>
                    <a:pt x="3568303" y="55880"/>
                    <a:pt x="3568303" y="124460"/>
                  </a:cubicBezTo>
                  <a:lnTo>
                    <a:pt x="3568303" y="1446222"/>
                  </a:lnTo>
                  <a:cubicBezTo>
                    <a:pt x="3568303" y="1514802"/>
                    <a:pt x="3512423" y="1570682"/>
                    <a:pt x="3443843" y="1570682"/>
                  </a:cubicBezTo>
                  <a:close/>
                </a:path>
              </a:pathLst>
            </a:custGeom>
            <a:solidFill>
              <a:srgbClr val="0025EF"/>
            </a:solidFill>
          </p:spPr>
        </p:sp>
      </p:grpSp>
      <p:grpSp>
        <p:nvGrpSpPr>
          <p:cNvPr name="Group 27" id="27"/>
          <p:cNvGrpSpPr/>
          <p:nvPr/>
        </p:nvGrpSpPr>
        <p:grpSpPr>
          <a:xfrm rot="0">
            <a:off x="1267916" y="1962716"/>
            <a:ext cx="7876084" cy="3533437"/>
            <a:chOff x="0" y="0"/>
            <a:chExt cx="3554093" cy="1594468"/>
          </a:xfrm>
        </p:grpSpPr>
        <p:sp>
          <p:nvSpPr>
            <p:cNvPr name="Freeform 28" id="28"/>
            <p:cNvSpPr/>
            <p:nvPr/>
          </p:nvSpPr>
          <p:spPr>
            <a:xfrm flipH="false" flipV="false" rot="0">
              <a:off x="0" y="0"/>
              <a:ext cx="3554094" cy="1594468"/>
            </a:xfrm>
            <a:custGeom>
              <a:avLst/>
              <a:gdLst/>
              <a:ahLst/>
              <a:cxnLst/>
              <a:rect r="r" b="b" t="t" l="l"/>
              <a:pathLst>
                <a:path h="1594468" w="3554094">
                  <a:moveTo>
                    <a:pt x="3429633" y="1594468"/>
                  </a:moveTo>
                  <a:lnTo>
                    <a:pt x="124460" y="1594468"/>
                  </a:lnTo>
                  <a:cubicBezTo>
                    <a:pt x="55880" y="1594468"/>
                    <a:pt x="0" y="1538588"/>
                    <a:pt x="0" y="1470008"/>
                  </a:cubicBezTo>
                  <a:lnTo>
                    <a:pt x="0" y="124460"/>
                  </a:lnTo>
                  <a:cubicBezTo>
                    <a:pt x="0" y="55880"/>
                    <a:pt x="55880" y="0"/>
                    <a:pt x="124460" y="0"/>
                  </a:cubicBezTo>
                  <a:lnTo>
                    <a:pt x="3429633" y="0"/>
                  </a:lnTo>
                  <a:cubicBezTo>
                    <a:pt x="3498213" y="0"/>
                    <a:pt x="3554094" y="55880"/>
                    <a:pt x="3554094" y="124460"/>
                  </a:cubicBezTo>
                  <a:lnTo>
                    <a:pt x="3554094" y="1470008"/>
                  </a:lnTo>
                  <a:cubicBezTo>
                    <a:pt x="3554094" y="1538588"/>
                    <a:pt x="3498213" y="1594468"/>
                    <a:pt x="3429633" y="1594468"/>
                  </a:cubicBezTo>
                  <a:close/>
                </a:path>
              </a:pathLst>
            </a:custGeom>
            <a:solidFill>
              <a:srgbClr val="F1EA42"/>
            </a:solidFill>
          </p:spPr>
        </p:sp>
      </p:grpSp>
      <p:sp>
        <p:nvSpPr>
          <p:cNvPr name="Freeform 29" id="29"/>
          <p:cNvSpPr/>
          <p:nvPr/>
        </p:nvSpPr>
        <p:spPr>
          <a:xfrm flipH="false" flipV="false" rot="0">
            <a:off x="4402618" y="875077"/>
            <a:ext cx="1606680" cy="1618451"/>
          </a:xfrm>
          <a:custGeom>
            <a:avLst/>
            <a:gdLst/>
            <a:ahLst/>
            <a:cxnLst/>
            <a:rect r="r" b="b" t="t" l="l"/>
            <a:pathLst>
              <a:path h="1618451" w="1606680">
                <a:moveTo>
                  <a:pt x="0" y="0"/>
                </a:moveTo>
                <a:lnTo>
                  <a:pt x="1606680" y="0"/>
                </a:lnTo>
                <a:lnTo>
                  <a:pt x="1606680" y="1618451"/>
                </a:lnTo>
                <a:lnTo>
                  <a:pt x="0" y="161845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30" id="30"/>
          <p:cNvSpPr txBox="true"/>
          <p:nvPr/>
        </p:nvSpPr>
        <p:spPr>
          <a:xfrm rot="0">
            <a:off x="6316074" y="6830967"/>
            <a:ext cx="2373609" cy="2229303"/>
          </a:xfrm>
          <a:prstGeom prst="rect">
            <a:avLst/>
          </a:prstGeom>
        </p:spPr>
        <p:txBody>
          <a:bodyPr anchor="t" rtlCol="false" tIns="0" lIns="0" bIns="0" rIns="0">
            <a:spAutoFit/>
          </a:bodyPr>
          <a:lstStyle/>
          <a:p>
            <a:pPr algn="ctr" marL="0" indent="0" lvl="0">
              <a:lnSpc>
                <a:spcPts val="4094"/>
              </a:lnSpc>
              <a:spcBef>
                <a:spcPct val="0"/>
              </a:spcBef>
            </a:pPr>
          </a:p>
          <a:p>
            <a:pPr algn="ctr" marL="0" indent="0" lvl="0">
              <a:lnSpc>
                <a:spcPts val="4094"/>
              </a:lnSpc>
              <a:spcBef>
                <a:spcPct val="0"/>
              </a:spcBef>
            </a:pPr>
            <a:r>
              <a:rPr lang="en-US" b="true" sz="3656" spc="241">
                <a:solidFill>
                  <a:srgbClr val="FABAF0"/>
                </a:solidFill>
                <a:latin typeface="Saira Heavy"/>
                <a:ea typeface="Saira Heavy"/>
                <a:cs typeface="Saira Heavy"/>
                <a:sym typeface="Saira Heavy"/>
              </a:rPr>
              <a:t>SAI</a:t>
            </a:r>
          </a:p>
          <a:p>
            <a:pPr algn="ctr" marL="0" indent="0" lvl="0">
              <a:lnSpc>
                <a:spcPts val="4094"/>
              </a:lnSpc>
              <a:spcBef>
                <a:spcPct val="0"/>
              </a:spcBef>
            </a:pPr>
          </a:p>
          <a:p>
            <a:pPr algn="ctr" marL="0" indent="0" lvl="0">
              <a:lnSpc>
                <a:spcPts val="4094"/>
              </a:lnSpc>
              <a:spcBef>
                <a:spcPct val="0"/>
              </a:spcBef>
            </a:pPr>
          </a:p>
        </p:txBody>
      </p:sp>
      <p:sp>
        <p:nvSpPr>
          <p:cNvPr name="TextBox 31" id="31"/>
          <p:cNvSpPr txBox="true"/>
          <p:nvPr/>
        </p:nvSpPr>
        <p:spPr>
          <a:xfrm rot="0">
            <a:off x="2041522" y="3210008"/>
            <a:ext cx="6328872" cy="1305552"/>
          </a:xfrm>
          <a:prstGeom prst="rect">
            <a:avLst/>
          </a:prstGeom>
        </p:spPr>
        <p:txBody>
          <a:bodyPr anchor="t" rtlCol="false" tIns="0" lIns="0" bIns="0" rIns="0">
            <a:spAutoFit/>
          </a:bodyPr>
          <a:lstStyle/>
          <a:p>
            <a:pPr algn="ctr" marL="0" indent="0" lvl="0">
              <a:lnSpc>
                <a:spcPts val="5333"/>
              </a:lnSpc>
              <a:spcBef>
                <a:spcPct val="0"/>
              </a:spcBef>
            </a:pPr>
            <a:r>
              <a:rPr lang="en-US" sz="4199" u="none">
                <a:solidFill>
                  <a:srgbClr val="0025EF"/>
                </a:solidFill>
                <a:latin typeface="Dekko"/>
                <a:ea typeface="Dekko"/>
                <a:cs typeface="Dekko"/>
                <a:sym typeface="Dekko"/>
              </a:rPr>
              <a:t>Tất cả mèo con sinh ra đều có mắt xanh.</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4757101">
            <a:off x="-143022" y="842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9463599">
            <a:off x="17805993" y="2827812"/>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270165">
            <a:off x="10334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270165">
            <a:off x="2318225" y="7216980"/>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517997">
            <a:off x="15674343" y="929094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4865545">
            <a:off x="5606131"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8792586">
            <a:off x="4486128" y="-4478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4608133">
            <a:off x="15911596" y="-44786"/>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2895233">
            <a:off x="143769" y="9422565"/>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9045703">
            <a:off x="18051668" y="6904413"/>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9045703">
            <a:off x="667385" y="4216829"/>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7118432">
            <a:off x="11246562" y="953580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14" id="14"/>
          <p:cNvGrpSpPr/>
          <p:nvPr/>
        </p:nvGrpSpPr>
        <p:grpSpPr>
          <a:xfrm rot="0">
            <a:off x="1076875" y="6651316"/>
            <a:ext cx="3282243" cy="2760607"/>
            <a:chOff x="0" y="0"/>
            <a:chExt cx="972621" cy="818046"/>
          </a:xfrm>
        </p:grpSpPr>
        <p:sp>
          <p:nvSpPr>
            <p:cNvPr name="Freeform 15" id="15"/>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1EA42"/>
            </a:solidFill>
          </p:spPr>
        </p:sp>
      </p:grpSp>
      <p:grpSp>
        <p:nvGrpSpPr>
          <p:cNvPr name="Group 16" id="16"/>
          <p:cNvGrpSpPr/>
          <p:nvPr/>
        </p:nvGrpSpPr>
        <p:grpSpPr>
          <a:xfrm rot="0">
            <a:off x="1236427" y="6451015"/>
            <a:ext cx="3282243" cy="2760607"/>
            <a:chOff x="0" y="0"/>
            <a:chExt cx="972621" cy="818046"/>
          </a:xfrm>
        </p:grpSpPr>
        <p:sp>
          <p:nvSpPr>
            <p:cNvPr name="Freeform 17" id="17"/>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sp>
        <p:nvSpPr>
          <p:cNvPr name="TextBox 18" id="18"/>
          <p:cNvSpPr txBox="true"/>
          <p:nvPr/>
        </p:nvSpPr>
        <p:spPr>
          <a:xfrm rot="0">
            <a:off x="1690744" y="7501702"/>
            <a:ext cx="2373609" cy="954509"/>
          </a:xfrm>
          <a:prstGeom prst="rect">
            <a:avLst/>
          </a:prstGeom>
        </p:spPr>
        <p:txBody>
          <a:bodyPr anchor="t" rtlCol="false" tIns="0" lIns="0" bIns="0" rIns="0">
            <a:spAutoFit/>
          </a:bodyPr>
          <a:lstStyle/>
          <a:p>
            <a:pPr algn="ctr" marL="0" indent="0" lvl="0">
              <a:lnSpc>
                <a:spcPts val="3363"/>
              </a:lnSpc>
              <a:spcBef>
                <a:spcPct val="0"/>
              </a:spcBef>
            </a:pPr>
            <a:r>
              <a:rPr lang="en-US" b="true" sz="3656" spc="241">
                <a:solidFill>
                  <a:srgbClr val="F1EA42"/>
                </a:solidFill>
                <a:latin typeface="Saira Heavy"/>
                <a:ea typeface="Saira Heavy"/>
                <a:cs typeface="Saira Heavy"/>
                <a:sym typeface="Saira Heavy"/>
              </a:rPr>
              <a:t>ĐÚNG</a:t>
            </a:r>
          </a:p>
          <a:p>
            <a:pPr algn="ctr" marL="0" indent="0" lvl="0">
              <a:lnSpc>
                <a:spcPts val="3363"/>
              </a:lnSpc>
              <a:spcBef>
                <a:spcPct val="0"/>
              </a:spcBef>
            </a:pPr>
          </a:p>
        </p:txBody>
      </p:sp>
      <p:grpSp>
        <p:nvGrpSpPr>
          <p:cNvPr name="Group 19" id="19"/>
          <p:cNvGrpSpPr/>
          <p:nvPr/>
        </p:nvGrpSpPr>
        <p:grpSpPr>
          <a:xfrm rot="0">
            <a:off x="5702205" y="6651316"/>
            <a:ext cx="3282243" cy="2760607"/>
            <a:chOff x="0" y="0"/>
            <a:chExt cx="972621" cy="818046"/>
          </a:xfrm>
        </p:grpSpPr>
        <p:sp>
          <p:nvSpPr>
            <p:cNvPr name="Freeform 20" id="20"/>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FABAF0"/>
            </a:solidFill>
          </p:spPr>
        </p:sp>
      </p:grpSp>
      <p:grpSp>
        <p:nvGrpSpPr>
          <p:cNvPr name="Group 21" id="21"/>
          <p:cNvGrpSpPr/>
          <p:nvPr/>
        </p:nvGrpSpPr>
        <p:grpSpPr>
          <a:xfrm rot="0">
            <a:off x="5861757" y="6451015"/>
            <a:ext cx="3282243" cy="2760607"/>
            <a:chOff x="0" y="0"/>
            <a:chExt cx="972621" cy="818046"/>
          </a:xfrm>
        </p:grpSpPr>
        <p:sp>
          <p:nvSpPr>
            <p:cNvPr name="Freeform 22" id="22"/>
            <p:cNvSpPr/>
            <p:nvPr/>
          </p:nvSpPr>
          <p:spPr>
            <a:xfrm flipH="false" flipV="false" rot="0">
              <a:off x="0" y="0"/>
              <a:ext cx="972621" cy="818046"/>
            </a:xfrm>
            <a:custGeom>
              <a:avLst/>
              <a:gdLst/>
              <a:ahLst/>
              <a:cxnLst/>
              <a:rect r="r" b="b" t="t" l="l"/>
              <a:pathLst>
                <a:path h="818046" w="972621">
                  <a:moveTo>
                    <a:pt x="848161" y="818046"/>
                  </a:moveTo>
                  <a:lnTo>
                    <a:pt x="124460" y="818046"/>
                  </a:lnTo>
                  <a:cubicBezTo>
                    <a:pt x="55880" y="818046"/>
                    <a:pt x="0" y="762166"/>
                    <a:pt x="0" y="693586"/>
                  </a:cubicBezTo>
                  <a:lnTo>
                    <a:pt x="0" y="124460"/>
                  </a:lnTo>
                  <a:cubicBezTo>
                    <a:pt x="0" y="55880"/>
                    <a:pt x="55880" y="0"/>
                    <a:pt x="124460" y="0"/>
                  </a:cubicBezTo>
                  <a:lnTo>
                    <a:pt x="848161" y="0"/>
                  </a:lnTo>
                  <a:cubicBezTo>
                    <a:pt x="916741" y="0"/>
                    <a:pt x="972621" y="55880"/>
                    <a:pt x="972621" y="124460"/>
                  </a:cubicBezTo>
                  <a:lnTo>
                    <a:pt x="972621" y="693586"/>
                  </a:lnTo>
                  <a:cubicBezTo>
                    <a:pt x="972621" y="762166"/>
                    <a:pt x="916741" y="818046"/>
                    <a:pt x="848161" y="818046"/>
                  </a:cubicBezTo>
                  <a:close/>
                </a:path>
              </a:pathLst>
            </a:custGeom>
            <a:solidFill>
              <a:srgbClr val="0025EF"/>
            </a:solidFill>
          </p:spPr>
        </p:sp>
      </p:grpSp>
      <p:grpSp>
        <p:nvGrpSpPr>
          <p:cNvPr name="Group 23" id="23"/>
          <p:cNvGrpSpPr/>
          <p:nvPr/>
        </p:nvGrpSpPr>
        <p:grpSpPr>
          <a:xfrm rot="0">
            <a:off x="1076875" y="2250951"/>
            <a:ext cx="7907573" cy="3480726"/>
            <a:chOff x="0" y="0"/>
            <a:chExt cx="3568303" cy="1570682"/>
          </a:xfrm>
        </p:grpSpPr>
        <p:sp>
          <p:nvSpPr>
            <p:cNvPr name="Freeform 24" id="24"/>
            <p:cNvSpPr/>
            <p:nvPr/>
          </p:nvSpPr>
          <p:spPr>
            <a:xfrm flipH="false" flipV="false" rot="0">
              <a:off x="0" y="0"/>
              <a:ext cx="3568303" cy="1570682"/>
            </a:xfrm>
            <a:custGeom>
              <a:avLst/>
              <a:gdLst/>
              <a:ahLst/>
              <a:cxnLst/>
              <a:rect r="r" b="b" t="t" l="l"/>
              <a:pathLst>
                <a:path h="1570682" w="3568303">
                  <a:moveTo>
                    <a:pt x="3443843" y="1570682"/>
                  </a:moveTo>
                  <a:lnTo>
                    <a:pt x="124460" y="1570682"/>
                  </a:lnTo>
                  <a:cubicBezTo>
                    <a:pt x="55880" y="1570682"/>
                    <a:pt x="0" y="1514802"/>
                    <a:pt x="0" y="1446222"/>
                  </a:cubicBezTo>
                  <a:lnTo>
                    <a:pt x="0" y="124460"/>
                  </a:lnTo>
                  <a:cubicBezTo>
                    <a:pt x="0" y="55880"/>
                    <a:pt x="55880" y="0"/>
                    <a:pt x="124460" y="0"/>
                  </a:cubicBezTo>
                  <a:lnTo>
                    <a:pt x="3443843" y="0"/>
                  </a:lnTo>
                  <a:cubicBezTo>
                    <a:pt x="3512423" y="0"/>
                    <a:pt x="3568303" y="55880"/>
                    <a:pt x="3568303" y="124460"/>
                  </a:cubicBezTo>
                  <a:lnTo>
                    <a:pt x="3568303" y="1446222"/>
                  </a:lnTo>
                  <a:cubicBezTo>
                    <a:pt x="3568303" y="1514802"/>
                    <a:pt x="3512423" y="1570682"/>
                    <a:pt x="3443843" y="1570682"/>
                  </a:cubicBezTo>
                  <a:close/>
                </a:path>
              </a:pathLst>
            </a:custGeom>
            <a:solidFill>
              <a:srgbClr val="0025EF"/>
            </a:solidFill>
          </p:spPr>
        </p:sp>
      </p:grpSp>
      <p:grpSp>
        <p:nvGrpSpPr>
          <p:cNvPr name="Group 25" id="25"/>
          <p:cNvGrpSpPr/>
          <p:nvPr/>
        </p:nvGrpSpPr>
        <p:grpSpPr>
          <a:xfrm rot="0">
            <a:off x="1267916" y="1962716"/>
            <a:ext cx="7876084" cy="3533437"/>
            <a:chOff x="0" y="0"/>
            <a:chExt cx="3554093" cy="1594468"/>
          </a:xfrm>
        </p:grpSpPr>
        <p:sp>
          <p:nvSpPr>
            <p:cNvPr name="Freeform 26" id="26"/>
            <p:cNvSpPr/>
            <p:nvPr/>
          </p:nvSpPr>
          <p:spPr>
            <a:xfrm flipH="false" flipV="false" rot="0">
              <a:off x="0" y="0"/>
              <a:ext cx="3554094" cy="1594468"/>
            </a:xfrm>
            <a:custGeom>
              <a:avLst/>
              <a:gdLst/>
              <a:ahLst/>
              <a:cxnLst/>
              <a:rect r="r" b="b" t="t" l="l"/>
              <a:pathLst>
                <a:path h="1594468" w="3554094">
                  <a:moveTo>
                    <a:pt x="3429633" y="1594468"/>
                  </a:moveTo>
                  <a:lnTo>
                    <a:pt x="124460" y="1594468"/>
                  </a:lnTo>
                  <a:cubicBezTo>
                    <a:pt x="55880" y="1594468"/>
                    <a:pt x="0" y="1538588"/>
                    <a:pt x="0" y="1470008"/>
                  </a:cubicBezTo>
                  <a:lnTo>
                    <a:pt x="0" y="124460"/>
                  </a:lnTo>
                  <a:cubicBezTo>
                    <a:pt x="0" y="55880"/>
                    <a:pt x="55880" y="0"/>
                    <a:pt x="124460" y="0"/>
                  </a:cubicBezTo>
                  <a:lnTo>
                    <a:pt x="3429633" y="0"/>
                  </a:lnTo>
                  <a:cubicBezTo>
                    <a:pt x="3498213" y="0"/>
                    <a:pt x="3554094" y="55880"/>
                    <a:pt x="3554094" y="124460"/>
                  </a:cubicBezTo>
                  <a:lnTo>
                    <a:pt x="3554094" y="1470008"/>
                  </a:lnTo>
                  <a:cubicBezTo>
                    <a:pt x="3554094" y="1538588"/>
                    <a:pt x="3498213" y="1594468"/>
                    <a:pt x="3429633" y="1594468"/>
                  </a:cubicBezTo>
                  <a:close/>
                </a:path>
              </a:pathLst>
            </a:custGeom>
            <a:solidFill>
              <a:srgbClr val="F1EA42"/>
            </a:solidFill>
          </p:spPr>
        </p:sp>
      </p:grpSp>
      <p:sp>
        <p:nvSpPr>
          <p:cNvPr name="Freeform 27" id="27"/>
          <p:cNvSpPr/>
          <p:nvPr/>
        </p:nvSpPr>
        <p:spPr>
          <a:xfrm flipH="false" flipV="false" rot="0">
            <a:off x="4402618" y="875077"/>
            <a:ext cx="1606680" cy="1618451"/>
          </a:xfrm>
          <a:custGeom>
            <a:avLst/>
            <a:gdLst/>
            <a:ahLst/>
            <a:cxnLst/>
            <a:rect r="r" b="b" t="t" l="l"/>
            <a:pathLst>
              <a:path h="1618451" w="1606680">
                <a:moveTo>
                  <a:pt x="0" y="0"/>
                </a:moveTo>
                <a:lnTo>
                  <a:pt x="1606680" y="0"/>
                </a:lnTo>
                <a:lnTo>
                  <a:pt x="1606680" y="1618451"/>
                </a:lnTo>
                <a:lnTo>
                  <a:pt x="0" y="161845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8" id="28"/>
          <p:cNvSpPr txBox="true"/>
          <p:nvPr/>
        </p:nvSpPr>
        <p:spPr>
          <a:xfrm rot="0">
            <a:off x="6316074" y="7037065"/>
            <a:ext cx="2373609" cy="1883783"/>
          </a:xfrm>
          <a:prstGeom prst="rect">
            <a:avLst/>
          </a:prstGeom>
        </p:spPr>
        <p:txBody>
          <a:bodyPr anchor="t" rtlCol="false" tIns="0" lIns="0" bIns="0" rIns="0">
            <a:spAutoFit/>
          </a:bodyPr>
          <a:lstStyle/>
          <a:p>
            <a:pPr algn="ctr" marL="0" indent="0" lvl="0">
              <a:lnSpc>
                <a:spcPts val="3363"/>
              </a:lnSpc>
              <a:spcBef>
                <a:spcPct val="0"/>
              </a:spcBef>
            </a:pPr>
          </a:p>
          <a:p>
            <a:pPr algn="ctr" marL="0" indent="0" lvl="0">
              <a:lnSpc>
                <a:spcPts val="3363"/>
              </a:lnSpc>
              <a:spcBef>
                <a:spcPct val="0"/>
              </a:spcBef>
            </a:pPr>
            <a:r>
              <a:rPr lang="en-US" b="true" sz="3656" spc="241">
                <a:solidFill>
                  <a:srgbClr val="FABAF0"/>
                </a:solidFill>
                <a:latin typeface="Saira Heavy"/>
                <a:ea typeface="Saira Heavy"/>
                <a:cs typeface="Saira Heavy"/>
                <a:sym typeface="Saira Heavy"/>
              </a:rPr>
              <a:t>SAI</a:t>
            </a:r>
          </a:p>
          <a:p>
            <a:pPr algn="ctr" marL="0" indent="0" lvl="0">
              <a:lnSpc>
                <a:spcPts val="3363"/>
              </a:lnSpc>
              <a:spcBef>
                <a:spcPct val="0"/>
              </a:spcBef>
            </a:pPr>
          </a:p>
          <a:p>
            <a:pPr algn="ctr" marL="0" indent="0" lvl="0">
              <a:lnSpc>
                <a:spcPts val="3363"/>
              </a:lnSpc>
              <a:spcBef>
                <a:spcPct val="0"/>
              </a:spcBef>
            </a:pPr>
          </a:p>
        </p:txBody>
      </p:sp>
      <p:sp>
        <p:nvSpPr>
          <p:cNvPr name="TextBox 29" id="29"/>
          <p:cNvSpPr txBox="true"/>
          <p:nvPr/>
        </p:nvSpPr>
        <p:spPr>
          <a:xfrm rot="0">
            <a:off x="2041522" y="2691326"/>
            <a:ext cx="6328872" cy="2419117"/>
          </a:xfrm>
          <a:prstGeom prst="rect">
            <a:avLst/>
          </a:prstGeom>
        </p:spPr>
        <p:txBody>
          <a:bodyPr anchor="t" rtlCol="false" tIns="0" lIns="0" bIns="0" rIns="0">
            <a:spAutoFit/>
          </a:bodyPr>
          <a:lstStyle/>
          <a:p>
            <a:pPr algn="ctr" marL="0" indent="0" lvl="0">
              <a:lnSpc>
                <a:spcPts val="3301"/>
              </a:lnSpc>
              <a:spcBef>
                <a:spcPct val="0"/>
              </a:spcBef>
            </a:pPr>
            <a:r>
              <a:rPr lang="en-US" sz="2599">
                <a:solidFill>
                  <a:srgbClr val="0025EF"/>
                </a:solidFill>
                <a:latin typeface="Dekko"/>
                <a:ea typeface="Dekko"/>
                <a:cs typeface="Dekko"/>
                <a:sym typeface="Dekko"/>
              </a:rPr>
              <a:t>Tất cả mèo đều có mắt xanh từ khi được sinh ra, vì đôi mắt của chúng chưa có melanin. Đây là</a:t>
            </a:r>
          </a:p>
          <a:p>
            <a:pPr algn="ctr" marL="0" indent="0" lvl="0">
              <a:lnSpc>
                <a:spcPts val="3301"/>
              </a:lnSpc>
              <a:spcBef>
                <a:spcPct val="0"/>
              </a:spcBef>
            </a:pPr>
            <a:r>
              <a:rPr lang="en-US" sz="2599">
                <a:solidFill>
                  <a:srgbClr val="0025EF"/>
                </a:solidFill>
                <a:latin typeface="Dekko"/>
                <a:ea typeface="Dekko"/>
                <a:cs typeface="Dekko"/>
                <a:sym typeface="Dekko"/>
              </a:rPr>
              <a:t>sắc tố tự nhiên cho thấy màu mắt của chúng. Các tế bào sắc tố da của chúng chỉ bắt đầu sản xuất melanin vào khoảng 4 đến 6 tuần, vì vậy đó chính là lúc mắt của chúng hiển thị màu thực sự.</a:t>
            </a:r>
          </a:p>
        </p:txBody>
      </p:sp>
      <p:grpSp>
        <p:nvGrpSpPr>
          <p:cNvPr name="Group 30" id="30"/>
          <p:cNvGrpSpPr>
            <a:grpSpLocks noChangeAspect="true"/>
          </p:cNvGrpSpPr>
          <p:nvPr/>
        </p:nvGrpSpPr>
        <p:grpSpPr>
          <a:xfrm rot="0">
            <a:off x="10327402" y="1729466"/>
            <a:ext cx="6828096" cy="6828069"/>
            <a:chOff x="0" y="0"/>
            <a:chExt cx="6350000" cy="6349975"/>
          </a:xfrm>
        </p:grpSpPr>
        <p:sp>
          <p:nvSpPr>
            <p:cNvPr name="Freeform 31" id="31"/>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8"/>
              <a:stretch>
                <a:fillRect l="0" t="0" r="0" b="0"/>
              </a:stretch>
            </a:blipFill>
          </p:spPr>
        </p:sp>
      </p:grpSp>
      <p:pic>
        <p:nvPicPr>
          <p:cNvPr name="Picture 32" id="32"/>
          <p:cNvPicPr>
            <a:picLocks noChangeAspect="true"/>
          </p:cNvPicPr>
          <p:nvPr/>
        </p:nvPicPr>
        <p:blipFill>
          <a:blip r:embed="rId9"/>
          <a:srcRect l="0" t="0" r="0" b="0"/>
          <a:stretch>
            <a:fillRect/>
          </a:stretch>
        </p:blipFill>
        <p:spPr>
          <a:xfrm flipH="false" flipV="false" rot="0">
            <a:off x="1436733" y="6594575"/>
            <a:ext cx="2722079" cy="2473487"/>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A42"/>
        </a:solidFill>
      </p:bgPr>
    </p:bg>
    <p:spTree>
      <p:nvGrpSpPr>
        <p:cNvPr id="1" name=""/>
        <p:cNvGrpSpPr/>
        <p:nvPr/>
      </p:nvGrpSpPr>
      <p:grpSpPr>
        <a:xfrm>
          <a:off x="0" y="0"/>
          <a:ext cx="0" cy="0"/>
          <a:chOff x="0" y="0"/>
          <a:chExt cx="0" cy="0"/>
        </a:xfrm>
      </p:grpSpPr>
      <p:grpSp>
        <p:nvGrpSpPr>
          <p:cNvPr name="Group 2" id="2"/>
          <p:cNvGrpSpPr/>
          <p:nvPr/>
        </p:nvGrpSpPr>
        <p:grpSpPr>
          <a:xfrm rot="0">
            <a:off x="9144000" y="1217898"/>
            <a:ext cx="7936978" cy="5907459"/>
            <a:chOff x="0" y="0"/>
            <a:chExt cx="2880501" cy="2143945"/>
          </a:xfrm>
        </p:grpSpPr>
        <p:sp>
          <p:nvSpPr>
            <p:cNvPr name="Freeform 3" id="3"/>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0025EF"/>
            </a:solidFill>
          </p:spPr>
        </p:sp>
      </p:grpSp>
      <p:grpSp>
        <p:nvGrpSpPr>
          <p:cNvPr name="Group 4" id="4"/>
          <p:cNvGrpSpPr/>
          <p:nvPr/>
        </p:nvGrpSpPr>
        <p:grpSpPr>
          <a:xfrm rot="0">
            <a:off x="9322322" y="1028700"/>
            <a:ext cx="7936978" cy="5907459"/>
            <a:chOff x="0" y="0"/>
            <a:chExt cx="2880501" cy="2143945"/>
          </a:xfrm>
        </p:grpSpPr>
        <p:sp>
          <p:nvSpPr>
            <p:cNvPr name="Freeform 5" id="5"/>
            <p:cNvSpPr/>
            <p:nvPr/>
          </p:nvSpPr>
          <p:spPr>
            <a:xfrm flipH="false" flipV="false" rot="0">
              <a:off x="0" y="0"/>
              <a:ext cx="2880501" cy="2143945"/>
            </a:xfrm>
            <a:custGeom>
              <a:avLst/>
              <a:gdLst/>
              <a:ahLst/>
              <a:cxnLst/>
              <a:rect r="r" b="b" t="t" l="l"/>
              <a:pathLst>
                <a:path h="2143945" w="2880501">
                  <a:moveTo>
                    <a:pt x="2756041" y="2143945"/>
                  </a:moveTo>
                  <a:lnTo>
                    <a:pt x="124460" y="2143945"/>
                  </a:lnTo>
                  <a:cubicBezTo>
                    <a:pt x="55880" y="2143945"/>
                    <a:pt x="0" y="2088065"/>
                    <a:pt x="0" y="2019485"/>
                  </a:cubicBezTo>
                  <a:lnTo>
                    <a:pt x="0" y="124460"/>
                  </a:lnTo>
                  <a:cubicBezTo>
                    <a:pt x="0" y="55880"/>
                    <a:pt x="55880" y="0"/>
                    <a:pt x="124460" y="0"/>
                  </a:cubicBezTo>
                  <a:lnTo>
                    <a:pt x="2756041" y="0"/>
                  </a:lnTo>
                  <a:cubicBezTo>
                    <a:pt x="2824621" y="0"/>
                    <a:pt x="2880501" y="55880"/>
                    <a:pt x="2880501" y="124460"/>
                  </a:cubicBezTo>
                  <a:lnTo>
                    <a:pt x="2880501" y="2019485"/>
                  </a:lnTo>
                  <a:cubicBezTo>
                    <a:pt x="2880501" y="2088065"/>
                    <a:pt x="2824621" y="2143945"/>
                    <a:pt x="2756041" y="2143945"/>
                  </a:cubicBezTo>
                  <a:close/>
                </a:path>
              </a:pathLst>
            </a:custGeom>
            <a:solidFill>
              <a:srgbClr val="FFFFFF"/>
            </a:solidFill>
          </p:spPr>
        </p:sp>
      </p:grpSp>
      <p:grpSp>
        <p:nvGrpSpPr>
          <p:cNvPr name="Group 6" id="6"/>
          <p:cNvGrpSpPr/>
          <p:nvPr/>
        </p:nvGrpSpPr>
        <p:grpSpPr>
          <a:xfrm rot="0">
            <a:off x="10218129" y="1902802"/>
            <a:ext cx="6145364" cy="4216405"/>
            <a:chOff x="0" y="0"/>
            <a:chExt cx="8193819" cy="5621874"/>
          </a:xfrm>
        </p:grpSpPr>
        <p:sp>
          <p:nvSpPr>
            <p:cNvPr name="TextBox 7" id="7"/>
            <p:cNvSpPr txBox="true"/>
            <p:nvPr/>
          </p:nvSpPr>
          <p:spPr>
            <a:xfrm rot="0">
              <a:off x="0" y="908025"/>
              <a:ext cx="8193819" cy="5130152"/>
            </a:xfrm>
            <a:prstGeom prst="rect">
              <a:avLst/>
            </a:prstGeom>
          </p:spPr>
          <p:txBody>
            <a:bodyPr anchor="t" rtlCol="false" tIns="0" lIns="0" bIns="0" rIns="0">
              <a:spAutoFit/>
            </a:bodyPr>
            <a:lstStyle/>
            <a:p>
              <a:pPr algn="l" marL="0" indent="0" lvl="0">
                <a:lnSpc>
                  <a:spcPts val="7779"/>
                </a:lnSpc>
              </a:pPr>
            </a:p>
            <a:p>
              <a:pPr algn="l" marL="0" indent="0" lvl="0">
                <a:lnSpc>
                  <a:spcPts val="7779"/>
                </a:lnSpc>
              </a:pPr>
              <a:r>
                <a:rPr lang="en-US" b="true" sz="6945" spc="458">
                  <a:solidFill>
                    <a:srgbClr val="0025EF"/>
                  </a:solidFill>
                  <a:latin typeface="Saira Heavy"/>
                  <a:ea typeface="Saira Heavy"/>
                  <a:cs typeface="Saira Heavy"/>
                  <a:sym typeface="Saira Heavy"/>
                </a:rPr>
                <a:t>VÒNG</a:t>
              </a:r>
            </a:p>
            <a:p>
              <a:pPr algn="l" marL="0" indent="0" lvl="0">
                <a:lnSpc>
                  <a:spcPts val="7779"/>
                </a:lnSpc>
              </a:pPr>
              <a:r>
                <a:rPr lang="en-US" b="true" sz="6945" spc="458">
                  <a:solidFill>
                    <a:srgbClr val="0025EF"/>
                  </a:solidFill>
                  <a:latin typeface="Saira Heavy"/>
                  <a:ea typeface="Saira Heavy"/>
                  <a:cs typeface="Saira Heavy"/>
                  <a:sym typeface="Saira Heavy"/>
                </a:rPr>
                <a:t>TRUNG BÌNH</a:t>
              </a:r>
            </a:p>
            <a:p>
              <a:pPr algn="l" marL="0" indent="0" lvl="0">
                <a:lnSpc>
                  <a:spcPts val="7779"/>
                </a:lnSpc>
              </a:pPr>
            </a:p>
          </p:txBody>
        </p:sp>
        <p:sp>
          <p:nvSpPr>
            <p:cNvPr name="TextBox 8" id="8"/>
            <p:cNvSpPr txBox="true"/>
            <p:nvPr/>
          </p:nvSpPr>
          <p:spPr>
            <a:xfrm rot="0">
              <a:off x="0" y="-38100"/>
              <a:ext cx="8193819" cy="1129269"/>
            </a:xfrm>
            <a:prstGeom prst="rect">
              <a:avLst/>
            </a:prstGeom>
          </p:spPr>
          <p:txBody>
            <a:bodyPr anchor="t" rtlCol="false" tIns="0" lIns="0" bIns="0" rIns="0">
              <a:spAutoFit/>
            </a:bodyPr>
            <a:lstStyle/>
            <a:p>
              <a:pPr algn="l" marL="0" indent="0" lvl="0">
                <a:lnSpc>
                  <a:spcPts val="7112"/>
                </a:lnSpc>
                <a:spcBef>
                  <a:spcPct val="0"/>
                </a:spcBef>
              </a:pPr>
              <a:r>
                <a:rPr lang="en-US" sz="5600" u="none">
                  <a:solidFill>
                    <a:srgbClr val="0025EF"/>
                  </a:solidFill>
                  <a:latin typeface="Dekko"/>
                  <a:ea typeface="Dekko"/>
                  <a:cs typeface="Dekko"/>
                  <a:sym typeface="Dekko"/>
                </a:rPr>
                <a:t>Vòng 2</a:t>
              </a:r>
            </a:p>
          </p:txBody>
        </p:sp>
      </p:grpSp>
      <p:sp>
        <p:nvSpPr>
          <p:cNvPr name="Freeform 9" id="9"/>
          <p:cNvSpPr/>
          <p:nvPr/>
        </p:nvSpPr>
        <p:spPr>
          <a:xfrm flipH="false" flipV="false" rot="-4757101">
            <a:off x="942828" y="9297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9463599">
            <a:off x="17497278" y="4650166"/>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270165">
            <a:off x="10715478" y="28446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517997">
            <a:off x="15343878"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4865545">
            <a:off x="8786443" y="10188024"/>
            <a:ext cx="449889" cy="197951"/>
          </a:xfrm>
          <a:custGeom>
            <a:avLst/>
            <a:gdLst/>
            <a:ahLst/>
            <a:cxnLst/>
            <a:rect r="r" b="b" t="t" l="l"/>
            <a:pathLst>
              <a:path h="197951" w="449889">
                <a:moveTo>
                  <a:pt x="0" y="0"/>
                </a:moveTo>
                <a:lnTo>
                  <a:pt x="449889" y="0"/>
                </a:lnTo>
                <a:lnTo>
                  <a:pt x="449889" y="197952"/>
                </a:lnTo>
                <a:lnTo>
                  <a:pt x="0" y="1979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4" id="14"/>
          <p:cNvSpPr/>
          <p:nvPr/>
        </p:nvSpPr>
        <p:spPr>
          <a:xfrm flipH="false" flipV="false" rot="-4608133">
            <a:off x="16836852" y="5207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1143000" y="1699560"/>
            <a:ext cx="9273192" cy="9392736"/>
          </a:xfrm>
          <a:custGeom>
            <a:avLst/>
            <a:gdLst/>
            <a:ahLst/>
            <a:cxnLst/>
            <a:rect r="r" b="b" t="t" l="l"/>
            <a:pathLst>
              <a:path h="9392736" w="9273192">
                <a:moveTo>
                  <a:pt x="0" y="0"/>
                </a:moveTo>
                <a:lnTo>
                  <a:pt x="9273192" y="0"/>
                </a:lnTo>
                <a:lnTo>
                  <a:pt x="9273192" y="9392736"/>
                </a:lnTo>
                <a:lnTo>
                  <a:pt x="0" y="939273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6" id="16"/>
          <p:cNvSpPr/>
          <p:nvPr/>
        </p:nvSpPr>
        <p:spPr>
          <a:xfrm flipH="false" flipV="false" rot="-9236554">
            <a:off x="4417434" y="-19592"/>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7" id="17"/>
          <p:cNvSpPr/>
          <p:nvPr/>
        </p:nvSpPr>
        <p:spPr>
          <a:xfrm flipH="false" flipV="false" rot="9045703">
            <a:off x="18063056" y="788879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8" id="18"/>
          <p:cNvSpPr/>
          <p:nvPr/>
        </p:nvSpPr>
        <p:spPr>
          <a:xfrm flipH="false" flipV="false" rot="9045703">
            <a:off x="6175856" y="1217959"/>
            <a:ext cx="449889" cy="197951"/>
          </a:xfrm>
          <a:custGeom>
            <a:avLst/>
            <a:gdLst/>
            <a:ahLst/>
            <a:cxnLst/>
            <a:rect r="r" b="b" t="t" l="l"/>
            <a:pathLst>
              <a:path h="197951" w="449889">
                <a:moveTo>
                  <a:pt x="0" y="0"/>
                </a:moveTo>
                <a:lnTo>
                  <a:pt x="449888" y="0"/>
                </a:lnTo>
                <a:lnTo>
                  <a:pt x="449888"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9" id="19"/>
          <p:cNvSpPr/>
          <p:nvPr/>
        </p:nvSpPr>
        <p:spPr>
          <a:xfrm flipH="false" flipV="false" rot="7118432">
            <a:off x="11763228" y="8832514"/>
            <a:ext cx="449889" cy="197951"/>
          </a:xfrm>
          <a:custGeom>
            <a:avLst/>
            <a:gdLst/>
            <a:ahLst/>
            <a:cxnLst/>
            <a:rect r="r" b="b" t="t" l="l"/>
            <a:pathLst>
              <a:path h="197951" w="449889">
                <a:moveTo>
                  <a:pt x="0" y="0"/>
                </a:moveTo>
                <a:lnTo>
                  <a:pt x="449889" y="0"/>
                </a:lnTo>
                <a:lnTo>
                  <a:pt x="449889" y="197951"/>
                </a:lnTo>
                <a:lnTo>
                  <a:pt x="0" y="19795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20" id="20"/>
          <p:cNvGrpSpPr/>
          <p:nvPr/>
        </p:nvGrpSpPr>
        <p:grpSpPr>
          <a:xfrm rot="0">
            <a:off x="16152829" y="8394621"/>
            <a:ext cx="992171" cy="863679"/>
            <a:chOff x="0" y="0"/>
            <a:chExt cx="1270738" cy="1106170"/>
          </a:xfrm>
        </p:grpSpPr>
        <p:sp>
          <p:nvSpPr>
            <p:cNvPr name="Freeform 21" id="21"/>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0025EF"/>
            </a:solidFill>
          </p:spPr>
        </p:sp>
      </p:grpSp>
      <p:grpSp>
        <p:nvGrpSpPr>
          <p:cNvPr name="Group 22" id="22"/>
          <p:cNvGrpSpPr/>
          <p:nvPr/>
        </p:nvGrpSpPr>
        <p:grpSpPr>
          <a:xfrm rot="0">
            <a:off x="16267129" y="8280321"/>
            <a:ext cx="992171" cy="863679"/>
            <a:chOff x="0" y="0"/>
            <a:chExt cx="1270738" cy="1106170"/>
          </a:xfrm>
        </p:grpSpPr>
        <p:sp>
          <p:nvSpPr>
            <p:cNvPr name="Freeform 23" id="23"/>
            <p:cNvSpPr/>
            <p:nvPr/>
          </p:nvSpPr>
          <p:spPr>
            <a:xfrm flipH="false" flipV="false" rot="0">
              <a:off x="0" y="0"/>
              <a:ext cx="1272008" cy="1106170"/>
            </a:xfrm>
            <a:custGeom>
              <a:avLst/>
              <a:gdLst/>
              <a:ahLst/>
              <a:cxnLst/>
              <a:rect r="r" b="b" t="t" l="l"/>
              <a:pathLst>
                <a:path h="1106170" w="1272008">
                  <a:moveTo>
                    <a:pt x="718288" y="1106170"/>
                  </a:moveTo>
                  <a:lnTo>
                    <a:pt x="553720" y="1106170"/>
                  </a:lnTo>
                  <a:cubicBezTo>
                    <a:pt x="247650" y="1106170"/>
                    <a:pt x="0" y="858520"/>
                    <a:pt x="0" y="553720"/>
                  </a:cubicBezTo>
                  <a:cubicBezTo>
                    <a:pt x="0" y="247650"/>
                    <a:pt x="247650" y="0"/>
                    <a:pt x="553720" y="0"/>
                  </a:cubicBezTo>
                  <a:lnTo>
                    <a:pt x="718288" y="0"/>
                  </a:lnTo>
                  <a:cubicBezTo>
                    <a:pt x="1024358" y="0"/>
                    <a:pt x="1272008" y="247650"/>
                    <a:pt x="1272008" y="553720"/>
                  </a:cubicBezTo>
                  <a:cubicBezTo>
                    <a:pt x="1270738" y="858520"/>
                    <a:pt x="1023088" y="1106170"/>
                    <a:pt x="718288" y="1106170"/>
                  </a:cubicBezTo>
                  <a:close/>
                </a:path>
              </a:pathLst>
            </a:custGeom>
            <a:solidFill>
              <a:srgbClr val="FFFFFF"/>
            </a:solidFill>
          </p:spPr>
        </p:sp>
      </p:grpSp>
      <p:sp>
        <p:nvSpPr>
          <p:cNvPr name="Freeform 24" id="24"/>
          <p:cNvSpPr/>
          <p:nvPr/>
        </p:nvSpPr>
        <p:spPr>
          <a:xfrm flipH="false" flipV="false" rot="0">
            <a:off x="16492370" y="8586587"/>
            <a:ext cx="541689" cy="251147"/>
          </a:xfrm>
          <a:custGeom>
            <a:avLst/>
            <a:gdLst/>
            <a:ahLst/>
            <a:cxnLst/>
            <a:rect r="r" b="b" t="t" l="l"/>
            <a:pathLst>
              <a:path h="251147" w="541689">
                <a:moveTo>
                  <a:pt x="0" y="0"/>
                </a:moveTo>
                <a:lnTo>
                  <a:pt x="541689" y="0"/>
                </a:lnTo>
                <a:lnTo>
                  <a:pt x="541689" y="251147"/>
                </a:lnTo>
                <a:lnTo>
                  <a:pt x="0" y="25114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DAHF4h5KmhM</dc:identifier>
  <dcterms:modified xsi:type="dcterms:W3CDTF">2011-08-01T06:04:30Z</dcterms:modified>
  <cp:revision>1</cp:revision>
  <dc:title>Vàng Xanh dương Hồng Trắng Vui nhộn Trẻ em Ảo Đố vui Bài thuyết trình</dc:title>
</cp:coreProperties>
</file>