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0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  <p:sp>
        <p:nvSpPr>
          <p:cNvPr id="18" name="Google Shape;18;p2"/>
          <p:cNvSpPr/>
          <p:nvPr/>
        </p:nvSpPr>
        <p:spPr>
          <a:xfrm rot="-5400000">
            <a:off x="-10773" y="502610"/>
            <a:ext cx="519546" cy="497998"/>
          </a:xfrm>
          <a:prstGeom prst="rect">
            <a:avLst/>
          </a:prstGeom>
          <a:solidFill>
            <a:srgbClr val="76B0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533400" y="4572000"/>
            <a:ext cx="8610600" cy="57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8" name="Google Shape;48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9" name="Google Shape;49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1.png"/><Relationship Id="rId2" Type="http://schemas.openxmlformats.org/officeDocument/2006/relationships/image" Target="../media/image14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/>
          <p:nvPr/>
        </p:nvSpPr>
        <p:spPr>
          <a:xfrm rot="-5400000">
            <a:off x="-1313568" y="3331933"/>
            <a:ext cx="3125135" cy="497998"/>
          </a:xfrm>
          <a:prstGeom prst="rect">
            <a:avLst/>
          </a:prstGeom>
          <a:solidFill>
            <a:srgbClr val="76B0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 txBox="1"/>
          <p:nvPr/>
        </p:nvSpPr>
        <p:spPr>
          <a:xfrm rot="-5400000">
            <a:off x="-1985344" y="2584401"/>
            <a:ext cx="4435049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Aprendizagem sócio-emocional</a:t>
            </a:r>
            <a:endParaRPr/>
          </a:p>
        </p:txBody>
      </p:sp>
      <p:sp>
        <p:nvSpPr>
          <p:cNvPr id="9" name="Google Shape;9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801" y="512500"/>
            <a:ext cx="388401" cy="3316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5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5.png"/><Relationship Id="rId5" Type="http://schemas.openxmlformats.org/officeDocument/2006/relationships/image" Target="../media/image14.png"/><Relationship Id="rId6" Type="http://schemas.openxmlformats.org/officeDocument/2006/relationships/image" Target="../media/image12.png"/><Relationship Id="rId7" Type="http://schemas.openxmlformats.org/officeDocument/2006/relationships/image" Target="../media/image4.png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988207" y="2150850"/>
            <a:ext cx="3583793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pt" sz="4800"/>
              <a:t>Decifra o código</a:t>
            </a:r>
            <a:endParaRPr b="1" sz="4800"/>
          </a:p>
        </p:txBody>
      </p:sp>
      <p:sp>
        <p:nvSpPr>
          <p:cNvPr id="63" name="Google Shape;63;p13"/>
          <p:cNvSpPr txBox="1"/>
          <p:nvPr/>
        </p:nvSpPr>
        <p:spPr>
          <a:xfrm>
            <a:off x="988800" y="53850"/>
            <a:ext cx="82770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" sz="14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As pessoas que me rodeiam estão a utilizar um discurso de ódio? &gt; ASE &gt; </a:t>
            </a:r>
            <a:r>
              <a:rPr b="1" i="0" lang="pt" sz="14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b="1" lang="pt">
                <a:solidFill>
                  <a:srgbClr val="76B042"/>
                </a:solidFill>
              </a:rPr>
              <a:t>cifra</a:t>
            </a:r>
            <a:r>
              <a:rPr b="1" i="0" lang="pt" sz="14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 o código</a:t>
            </a:r>
            <a:endParaRPr b="1" i="0" sz="1400" u="none" cap="none" strike="noStrike">
              <a:solidFill>
                <a:srgbClr val="76B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800" y="53850"/>
            <a:ext cx="450498" cy="38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67350">
            <a:off x="4891619" y="1458125"/>
            <a:ext cx="3790464" cy="1888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869220" y="1598341"/>
            <a:ext cx="7984848" cy="2341582"/>
          </a:xfrm>
          <a:prstGeom prst="wedgeRoundRectCallout">
            <a:avLst>
              <a:gd fmla="val -42117" name="adj1"/>
              <a:gd fmla="val 74351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76B0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933594" y="1472723"/>
            <a:ext cx="7856100" cy="24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pt" sz="28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Mauris facilisis iaculis vulputate morbi; in rhoncus nisi? Ac gravida rhoncus massa iaculis imperdiet non mollis ut? Sed finibus!</a:t>
            </a:r>
            <a:endParaRPr b="0" i="0" sz="2800" u="none" cap="none" strike="noStrike">
              <a:solidFill>
                <a:srgbClr val="76B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623400" y="624374"/>
            <a:ext cx="8520600" cy="67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t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Utiliza a tua chave de descodificação para descodificar esta mensagem: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/>
          <p:nvPr/>
        </p:nvSpPr>
        <p:spPr>
          <a:xfrm>
            <a:off x="3974875" y="399650"/>
            <a:ext cx="4718051" cy="3211945"/>
          </a:xfrm>
          <a:prstGeom prst="wedgeRoundRectCallout">
            <a:avLst>
              <a:gd fmla="val 808" name="adj1"/>
              <a:gd fmla="val 70506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76B0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4048200" y="540275"/>
            <a:ext cx="4477500" cy="29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pt" sz="28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Mauris facilisis iaculis vulputate morbi; in rhoncus nisi? Ac gravida rhoncus massa iaculis imperdiet non mollis ut? Sed finibus!</a:t>
            </a:r>
            <a:endParaRPr b="0" i="0" sz="2800" u="none" cap="none" strike="noStrike">
              <a:solidFill>
                <a:srgbClr val="76B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781425" y="2098925"/>
            <a:ext cx="2970600" cy="164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pt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Como te sentes?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1544" y="702675"/>
            <a:ext cx="1510372" cy="139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/>
        </p:nvSpPr>
        <p:spPr>
          <a:xfrm>
            <a:off x="913783" y="1501011"/>
            <a:ext cx="4256700" cy="260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És capaz de pensar numa situação, </a:t>
            </a:r>
            <a:r>
              <a:rPr i="1" lang="pt" sz="3000">
                <a:solidFill>
                  <a:schemeClr val="dk1"/>
                </a:solidFill>
              </a:rPr>
              <a:t>online </a:t>
            </a:r>
            <a:r>
              <a:rPr lang="pt" sz="3000">
                <a:solidFill>
                  <a:schemeClr val="dk1"/>
                </a:solidFill>
              </a:rPr>
              <a:t>ou não</a:t>
            </a:r>
            <a:r>
              <a:rPr b="0" i="0" lang="pt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em que algo de semelhante possa ter ocorrido?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14366" y="976978"/>
            <a:ext cx="3890400" cy="2829000"/>
          </a:xfrm>
          <a:prstGeom prst="roundRect">
            <a:avLst>
              <a:gd fmla="val 1005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" sz="36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 www.hackinghate.eu</a:t>
            </a:r>
            <a:endParaRPr b="1" i="0" sz="36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pt" sz="25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#SELMA_eu</a:t>
            </a:r>
            <a:endParaRPr b="1" i="0" sz="25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 rotWithShape="1">
          <a:blip r:embed="rId7">
            <a:alphaModFix/>
          </a:blip>
          <a:srcRect b="6253" l="0" r="0" t="6262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4801" y="512500"/>
            <a:ext cx="388401" cy="331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