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25c2c79ad9a_0_15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25c2c79ad9a_0_15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25c2c79ad9a_0_159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25c2c79ad9a_0_15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25c2c79ad9a_0_160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25c2c79ad9a_0_16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25c2c79ad9a_0_16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9" name="Google Shape;1729;g25c2c79ad9a_0_16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25c2c79ad9a_0_16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25c2c79ad9a_0_16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25c2c79ad9a_0_16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25c2c79ad9a_0_16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3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25c2c79ad9a_0_16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25c2c79ad9a_0_16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6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Google Shape;2607;g25c2c79ad9a_0_170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8" name="Google Shape;2608;g25c2c79ad9a_0_170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g25c2c79ad9a_0_17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7" name="Google Shape;3027;g25c2c79ad9a_0_17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2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g25c2c79ad9a_0_17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4" name="Google Shape;3034;g25c2c79ad9a_0_17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9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g25c2c79ad9a_0_17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1" name="Google Shape;3101;g25c2c79ad9a_0_17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5c2c79ad9a_0_15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25c2c79ad9a_0_15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4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g25c2c79ad9a_0_17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6" name="Google Shape;3146;g25c2c79ad9a_0_17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1" name="Shape 3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g25c2c79ad9a_0_176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3" name="Google Shape;3213;g25c2c79ad9a_0_176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8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" name="Google Shape;3219;g237ee37053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0" name="Google Shape;3220;g237ee37053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g237ee37053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3" name="Google Shape;3253;g237ee37053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8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g25c2c79ad9a_0_17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0" name="Google Shape;3260;g25c2c79ad9a_0_17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8" name="Shape 3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" name="Google Shape;3289;g25c2c79ad9a_0_17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0" name="Google Shape;3290;g25c2c79ad9a_0_17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5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6" name="Google Shape;3296;g25c2c79ad9a_0_17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7" name="Google Shape;3297;g25c2c79ad9a_0_17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6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7" name="Google Shape;3347;g25c2c79ad9a_0_17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8" name="Google Shape;3348;g25c2c79ad9a_0_17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3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" name="Google Shape;3354;g25c2c79ad9a_0_17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5" name="Google Shape;3355;g25c2c79ad9a_0_17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5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25c2c79ad9a_0_177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25c2c79ad9a_0_17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25c2c79ad9a_0_15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25c2c79ad9a_0_15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2" name="Shape 3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3" name="Google Shape;3373;g25c2c79ad9a_0_17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4" name="Google Shape;3374;g25c2c79ad9a_0_17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2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" name="Google Shape;3383;g25c2c79ad9a_0_177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4" name="Google Shape;3384;g25c2c79ad9a_0_17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9" name="Shape 3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0" name="Google Shape;3390;g25c2c79ad9a_0_17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1" name="Google Shape;3391;g25c2c79ad9a_0_17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1" name="Shape 3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2" name="Google Shape;3402;g25c2c79ad9a_0_177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3" name="Google Shape;3403;g25c2c79ad9a_0_17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8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g25c2c79ad9a_0_177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0" name="Google Shape;3410;g25c2c79ad9a_0_177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7" name="Shape 3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8" name="Google Shape;3428;g25c2c79ad9a_0_178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9" name="Google Shape;3429;g25c2c79ad9a_0_17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4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" name="Google Shape;3435;g25c177fb59b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6" name="Google Shape;3436;g25c177fb59b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25c2c79ad9a_0_15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25c2c79ad9a_0_15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25c2c79ad9a_0_15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Google Shape;1380;g25c2c79ad9a_0_15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25c2c79ad9a_0_158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25c2c79ad9a_0_158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25c2c79ad9a_0_158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25c2c79ad9a_0_15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25c2c79ad9a_0_159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25c2c79ad9a_0_159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25c2c79ad9a_0_159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25c2c79ad9a_0_159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2.png"/><Relationship Id="rId11" Type="http://schemas.openxmlformats.org/officeDocument/2006/relationships/image" Target="../media/image4.png"/><Relationship Id="rId10" Type="http://schemas.openxmlformats.org/officeDocument/2006/relationships/image" Target="../media/image1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2.png"/><Relationship Id="rId11" Type="http://schemas.openxmlformats.org/officeDocument/2006/relationships/image" Target="../media/image4.png"/><Relationship Id="rId10" Type="http://schemas.openxmlformats.org/officeDocument/2006/relationships/image" Target="../media/image1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48000"/>
          </a:blip>
          <a:srcRect b="0" l="4027" r="4018" t="0"/>
          <a:stretch/>
        </p:blipFill>
        <p:spPr>
          <a:xfrm flipH="1">
            <a:off x="0" y="-4225"/>
            <a:ext cx="12192000" cy="6866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7000" y="6041875"/>
            <a:ext cx="12131400" cy="54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4">
  <p:cSld name="SECTION_HEADER_1_1_1_1_1_1_1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58" name="Google Shape;258;p11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9" name="Google Shape;259;p11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0" name="Google Shape;260;p11"/>
          <p:cNvSpPr/>
          <p:nvPr/>
        </p:nvSpPr>
        <p:spPr>
          <a:xfrm>
            <a:off x="642029" y="225961"/>
            <a:ext cx="4599707" cy="6403223"/>
          </a:xfrm>
          <a:custGeom>
            <a:rect b="b" l="l" r="r" t="t"/>
            <a:pathLst>
              <a:path extrusionOk="0" h="6403223" w="4565466">
                <a:moveTo>
                  <a:pt x="0" y="0"/>
                </a:moveTo>
                <a:lnTo>
                  <a:pt x="4565466" y="0"/>
                </a:lnTo>
                <a:lnTo>
                  <a:pt x="4565466" y="6403224"/>
                </a:lnTo>
                <a:lnTo>
                  <a:pt x="0" y="640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rotWithShape="0" algn="bl" dir="189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816768" y="403561"/>
            <a:ext cx="4250114" cy="6052141"/>
          </a:xfrm>
          <a:custGeom>
            <a:rect b="b" l="l" r="r" t="t"/>
            <a:pathLst>
              <a:path extrusionOk="0" h="5777700" w="4136364">
                <a:moveTo>
                  <a:pt x="0" y="0"/>
                </a:moveTo>
                <a:lnTo>
                  <a:pt x="4136365" y="0"/>
                </a:lnTo>
                <a:lnTo>
                  <a:pt x="4136365" y="5777700"/>
                </a:lnTo>
                <a:lnTo>
                  <a:pt x="0" y="577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1"/>
          <p:cNvSpPr/>
          <p:nvPr/>
        </p:nvSpPr>
        <p:spPr>
          <a:xfrm>
            <a:off x="1003225" y="559138"/>
            <a:ext cx="3925200" cy="570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1"/>
          <p:cNvSpPr/>
          <p:nvPr>
            <p:ph idx="2" type="pic"/>
          </p:nvPr>
        </p:nvSpPr>
        <p:spPr>
          <a:xfrm>
            <a:off x="1003225" y="559150"/>
            <a:ext cx="3925200" cy="57015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1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5">
  <p:cSld name="SECTION_HEADER_1_1_1_1_1_1_1_1_1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67" name="Google Shape;267;p12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8" name="Google Shape;268;p12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9" name="Google Shape;269;p12"/>
          <p:cNvSpPr/>
          <p:nvPr/>
        </p:nvSpPr>
        <p:spPr>
          <a:xfrm>
            <a:off x="642029" y="225961"/>
            <a:ext cx="4599707" cy="6403223"/>
          </a:xfrm>
          <a:custGeom>
            <a:rect b="b" l="l" r="r" t="t"/>
            <a:pathLst>
              <a:path extrusionOk="0" h="6403223" w="4565466">
                <a:moveTo>
                  <a:pt x="0" y="0"/>
                </a:moveTo>
                <a:lnTo>
                  <a:pt x="4565466" y="0"/>
                </a:lnTo>
                <a:lnTo>
                  <a:pt x="4565466" y="6403224"/>
                </a:lnTo>
                <a:lnTo>
                  <a:pt x="0" y="640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rotWithShape="0" algn="bl" dir="189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1003225" y="559138"/>
            <a:ext cx="3925200" cy="570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2"/>
          <p:cNvSpPr/>
          <p:nvPr>
            <p:ph idx="2" type="pic"/>
          </p:nvPr>
        </p:nvSpPr>
        <p:spPr>
          <a:xfrm>
            <a:off x="923800" y="540600"/>
            <a:ext cx="4004700" cy="5806500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12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side" type="tx">
  <p:cSld name="TITLE_AND_BODY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75" name="Google Shape;275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13"/>
          <p:cNvSpPr/>
          <p:nvPr/>
        </p:nvSpPr>
        <p:spPr>
          <a:xfrm flipH="1" rot="5400000">
            <a:off x="1908358" y="-318203"/>
            <a:ext cx="5376721" cy="7494409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7" name="Google Shape;277;p13"/>
          <p:cNvGrpSpPr/>
          <p:nvPr/>
        </p:nvGrpSpPr>
        <p:grpSpPr>
          <a:xfrm>
            <a:off x="849525" y="740650"/>
            <a:ext cx="7494422" cy="5376737"/>
            <a:chOff x="0" y="4762"/>
            <a:chExt cx="12191999" cy="6848474"/>
          </a:xfrm>
        </p:grpSpPr>
        <p:sp>
          <p:nvSpPr>
            <p:cNvPr id="278" name="Google Shape;278;p13"/>
            <p:cNvSpPr/>
            <p:nvPr/>
          </p:nvSpPr>
          <p:spPr>
            <a:xfrm>
              <a:off x="0" y="2934461"/>
              <a:ext cx="6367462" cy="649986"/>
            </a:xfrm>
            <a:custGeom>
              <a:rect b="b" l="l" r="r" t="t"/>
              <a:pathLst>
                <a:path extrusionOk="0" h="649986" w="6367462">
                  <a:moveTo>
                    <a:pt x="6367463" y="304705"/>
                  </a:moveTo>
                  <a:lnTo>
                    <a:pt x="6343364" y="306038"/>
                  </a:lnTo>
                  <a:lnTo>
                    <a:pt x="6342412" y="306038"/>
                  </a:lnTo>
                  <a:lnTo>
                    <a:pt x="6263450" y="310325"/>
                  </a:lnTo>
                  <a:lnTo>
                    <a:pt x="6244781" y="311277"/>
                  </a:lnTo>
                  <a:lnTo>
                    <a:pt x="6234399" y="311944"/>
                  </a:lnTo>
                  <a:lnTo>
                    <a:pt x="6162294" y="315849"/>
                  </a:lnTo>
                  <a:lnTo>
                    <a:pt x="6161723" y="315849"/>
                  </a:lnTo>
                  <a:lnTo>
                    <a:pt x="6157151" y="316040"/>
                  </a:lnTo>
                  <a:lnTo>
                    <a:pt x="6153722" y="316325"/>
                  </a:lnTo>
                  <a:lnTo>
                    <a:pt x="6153531" y="316325"/>
                  </a:lnTo>
                  <a:lnTo>
                    <a:pt x="6152103" y="316421"/>
                  </a:lnTo>
                  <a:lnTo>
                    <a:pt x="6147054" y="316706"/>
                  </a:lnTo>
                  <a:lnTo>
                    <a:pt x="6144864" y="316802"/>
                  </a:lnTo>
                  <a:lnTo>
                    <a:pt x="0" y="649986"/>
                  </a:lnTo>
                  <a:lnTo>
                    <a:pt x="0" y="0"/>
                  </a:lnTo>
                  <a:lnTo>
                    <a:pt x="6146673" y="294037"/>
                  </a:lnTo>
                  <a:lnTo>
                    <a:pt x="6150864" y="294323"/>
                  </a:lnTo>
                  <a:lnTo>
                    <a:pt x="6156674" y="294513"/>
                  </a:lnTo>
                  <a:lnTo>
                    <a:pt x="6160485" y="294799"/>
                  </a:lnTo>
                  <a:lnTo>
                    <a:pt x="6161342" y="294799"/>
                  </a:lnTo>
                  <a:lnTo>
                    <a:pt x="6166962" y="295085"/>
                  </a:lnTo>
                  <a:lnTo>
                    <a:pt x="6172772" y="295275"/>
                  </a:lnTo>
                  <a:lnTo>
                    <a:pt x="6175534" y="295466"/>
                  </a:lnTo>
                  <a:lnTo>
                    <a:pt x="6207919" y="297085"/>
                  </a:lnTo>
                  <a:lnTo>
                    <a:pt x="6208871" y="297085"/>
                  </a:lnTo>
                  <a:lnTo>
                    <a:pt x="6211919" y="297180"/>
                  </a:lnTo>
                  <a:lnTo>
                    <a:pt x="6229350" y="298037"/>
                  </a:lnTo>
                  <a:lnTo>
                    <a:pt x="6236399" y="298418"/>
                  </a:lnTo>
                  <a:lnTo>
                    <a:pt x="6243447" y="298704"/>
                  </a:lnTo>
                  <a:lnTo>
                    <a:pt x="6248876" y="298895"/>
                  </a:lnTo>
                  <a:lnTo>
                    <a:pt x="6273356" y="300133"/>
                  </a:lnTo>
                  <a:lnTo>
                    <a:pt x="6310217" y="301943"/>
                  </a:lnTo>
                  <a:lnTo>
                    <a:pt x="6336126" y="303181"/>
                  </a:lnTo>
                  <a:lnTo>
                    <a:pt x="6338983" y="303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1798891"/>
              <a:ext cx="6371653" cy="1440561"/>
            </a:xfrm>
            <a:custGeom>
              <a:rect b="b" l="l" r="r" t="t"/>
              <a:pathLst>
                <a:path extrusionOk="0" h="1440561" w="6371653">
                  <a:moveTo>
                    <a:pt x="6371654" y="1440561"/>
                  </a:moveTo>
                  <a:lnTo>
                    <a:pt x="6347651" y="1437799"/>
                  </a:lnTo>
                  <a:lnTo>
                    <a:pt x="6346698" y="1437608"/>
                  </a:lnTo>
                  <a:lnTo>
                    <a:pt x="6268212" y="1428083"/>
                  </a:lnTo>
                  <a:lnTo>
                    <a:pt x="6249734" y="1425797"/>
                  </a:lnTo>
                  <a:lnTo>
                    <a:pt x="6239351" y="1424654"/>
                  </a:lnTo>
                  <a:lnTo>
                    <a:pt x="6167628" y="1415986"/>
                  </a:lnTo>
                  <a:lnTo>
                    <a:pt x="6167057" y="1415796"/>
                  </a:lnTo>
                  <a:lnTo>
                    <a:pt x="6162485" y="1415320"/>
                  </a:lnTo>
                  <a:lnTo>
                    <a:pt x="6159056" y="1414939"/>
                  </a:lnTo>
                  <a:lnTo>
                    <a:pt x="6158865" y="1414939"/>
                  </a:lnTo>
                  <a:lnTo>
                    <a:pt x="6157532" y="1414748"/>
                  </a:lnTo>
                  <a:lnTo>
                    <a:pt x="6152483" y="1414177"/>
                  </a:lnTo>
                  <a:lnTo>
                    <a:pt x="6150293" y="1413891"/>
                  </a:lnTo>
                  <a:lnTo>
                    <a:pt x="0" y="669989"/>
                  </a:lnTo>
                  <a:lnTo>
                    <a:pt x="0" y="0"/>
                  </a:lnTo>
                  <a:lnTo>
                    <a:pt x="6156008" y="1391793"/>
                  </a:lnTo>
                  <a:lnTo>
                    <a:pt x="6160103" y="1392745"/>
                  </a:lnTo>
                  <a:lnTo>
                    <a:pt x="6165819" y="1394079"/>
                  </a:lnTo>
                  <a:lnTo>
                    <a:pt x="6169533" y="1394936"/>
                  </a:lnTo>
                  <a:lnTo>
                    <a:pt x="6170295" y="1395127"/>
                  </a:lnTo>
                  <a:lnTo>
                    <a:pt x="6175820" y="1396270"/>
                  </a:lnTo>
                  <a:lnTo>
                    <a:pt x="6181535" y="1397603"/>
                  </a:lnTo>
                  <a:lnTo>
                    <a:pt x="6184297" y="1398175"/>
                  </a:lnTo>
                  <a:lnTo>
                    <a:pt x="6215825" y="1405414"/>
                  </a:lnTo>
                  <a:lnTo>
                    <a:pt x="6216777" y="1405604"/>
                  </a:lnTo>
                  <a:lnTo>
                    <a:pt x="6219730" y="1406176"/>
                  </a:lnTo>
                  <a:lnTo>
                    <a:pt x="6236780" y="1410081"/>
                  </a:lnTo>
                  <a:lnTo>
                    <a:pt x="6243638" y="1411700"/>
                  </a:lnTo>
                  <a:lnTo>
                    <a:pt x="6250495" y="1413129"/>
                  </a:lnTo>
                  <a:lnTo>
                    <a:pt x="6255830" y="1414367"/>
                  </a:lnTo>
                  <a:lnTo>
                    <a:pt x="6279737" y="1419797"/>
                  </a:lnTo>
                  <a:lnTo>
                    <a:pt x="6315742" y="1427988"/>
                  </a:lnTo>
                  <a:lnTo>
                    <a:pt x="6341078" y="1433703"/>
                  </a:lnTo>
                  <a:lnTo>
                    <a:pt x="6343746" y="1434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0" y="568356"/>
              <a:ext cx="6375653" cy="2672238"/>
            </a:xfrm>
            <a:custGeom>
              <a:rect b="b" l="l" r="r" t="t"/>
              <a:pathLst>
                <a:path extrusionOk="0" h="2672238" w="6375653">
                  <a:moveTo>
                    <a:pt x="6375654" y="2672239"/>
                  </a:moveTo>
                  <a:lnTo>
                    <a:pt x="6371654" y="2671096"/>
                  </a:lnTo>
                  <a:lnTo>
                    <a:pt x="6352508" y="2665286"/>
                  </a:lnTo>
                  <a:lnTo>
                    <a:pt x="6351652" y="2664905"/>
                  </a:lnTo>
                  <a:lnTo>
                    <a:pt x="6276023" y="2641949"/>
                  </a:lnTo>
                  <a:lnTo>
                    <a:pt x="6258116" y="2636520"/>
                  </a:lnTo>
                  <a:lnTo>
                    <a:pt x="6248114" y="2633567"/>
                  </a:lnTo>
                  <a:lnTo>
                    <a:pt x="6179058" y="2612517"/>
                  </a:lnTo>
                  <a:lnTo>
                    <a:pt x="6178486" y="2612327"/>
                  </a:lnTo>
                  <a:lnTo>
                    <a:pt x="6174105" y="2610993"/>
                  </a:lnTo>
                  <a:lnTo>
                    <a:pt x="6170771" y="2610041"/>
                  </a:lnTo>
                  <a:lnTo>
                    <a:pt x="6170581" y="2609945"/>
                  </a:lnTo>
                  <a:lnTo>
                    <a:pt x="6169248" y="2609565"/>
                  </a:lnTo>
                  <a:lnTo>
                    <a:pt x="6164485" y="2608136"/>
                  </a:lnTo>
                  <a:lnTo>
                    <a:pt x="6162294" y="2607469"/>
                  </a:lnTo>
                  <a:lnTo>
                    <a:pt x="0" y="735711"/>
                  </a:lnTo>
                  <a:lnTo>
                    <a:pt x="0" y="0"/>
                  </a:lnTo>
                  <a:lnTo>
                    <a:pt x="6171819" y="2586704"/>
                  </a:lnTo>
                  <a:lnTo>
                    <a:pt x="6175724" y="2588419"/>
                  </a:lnTo>
                  <a:lnTo>
                    <a:pt x="6181058" y="2590610"/>
                  </a:lnTo>
                  <a:lnTo>
                    <a:pt x="6184583" y="2592134"/>
                  </a:lnTo>
                  <a:lnTo>
                    <a:pt x="6185345" y="2592419"/>
                  </a:lnTo>
                  <a:lnTo>
                    <a:pt x="6190488" y="2594610"/>
                  </a:lnTo>
                  <a:lnTo>
                    <a:pt x="6195917" y="2596801"/>
                  </a:lnTo>
                  <a:lnTo>
                    <a:pt x="6198489" y="2597944"/>
                  </a:lnTo>
                  <a:lnTo>
                    <a:pt x="6228303" y="2610517"/>
                  </a:lnTo>
                  <a:lnTo>
                    <a:pt x="6229255" y="2610803"/>
                  </a:lnTo>
                  <a:lnTo>
                    <a:pt x="6232018" y="2611946"/>
                  </a:lnTo>
                  <a:lnTo>
                    <a:pt x="6248114" y="2618804"/>
                  </a:lnTo>
                  <a:lnTo>
                    <a:pt x="6254592" y="2621566"/>
                  </a:lnTo>
                  <a:lnTo>
                    <a:pt x="6261164" y="2624138"/>
                  </a:lnTo>
                  <a:lnTo>
                    <a:pt x="6266117" y="2626233"/>
                  </a:lnTo>
                  <a:lnTo>
                    <a:pt x="6288691" y="2635758"/>
                  </a:lnTo>
                  <a:lnTo>
                    <a:pt x="6322886" y="2650046"/>
                  </a:lnTo>
                  <a:lnTo>
                    <a:pt x="6346698" y="2660142"/>
                  </a:lnTo>
                  <a:lnTo>
                    <a:pt x="6349365" y="26611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0" y="4762"/>
              <a:ext cx="6379464" cy="3237547"/>
            </a:xfrm>
            <a:custGeom>
              <a:rect b="b" l="l" r="r" t="t"/>
              <a:pathLst>
                <a:path extrusionOk="0" h="3237547" w="6379464">
                  <a:moveTo>
                    <a:pt x="6379464" y="3237548"/>
                  </a:moveTo>
                  <a:lnTo>
                    <a:pt x="6357938" y="3226689"/>
                  </a:lnTo>
                  <a:lnTo>
                    <a:pt x="6356985" y="3226213"/>
                  </a:lnTo>
                  <a:lnTo>
                    <a:pt x="6286596" y="3190494"/>
                  </a:lnTo>
                  <a:lnTo>
                    <a:pt x="6269927" y="3182017"/>
                  </a:lnTo>
                  <a:lnTo>
                    <a:pt x="6260593" y="3177349"/>
                  </a:lnTo>
                  <a:lnTo>
                    <a:pt x="6196203" y="3144679"/>
                  </a:lnTo>
                  <a:lnTo>
                    <a:pt x="6195727" y="3144393"/>
                  </a:lnTo>
                  <a:lnTo>
                    <a:pt x="6191536" y="3142298"/>
                  </a:lnTo>
                  <a:lnTo>
                    <a:pt x="6188488" y="3140774"/>
                  </a:lnTo>
                  <a:lnTo>
                    <a:pt x="6188298" y="3140678"/>
                  </a:lnTo>
                  <a:lnTo>
                    <a:pt x="6187059" y="3140107"/>
                  </a:lnTo>
                  <a:lnTo>
                    <a:pt x="6182583" y="3137821"/>
                  </a:lnTo>
                  <a:lnTo>
                    <a:pt x="6180582" y="3136773"/>
                  </a:lnTo>
                  <a:lnTo>
                    <a:pt x="0" y="1619"/>
                  </a:lnTo>
                  <a:lnTo>
                    <a:pt x="0" y="0"/>
                  </a:lnTo>
                  <a:lnTo>
                    <a:pt x="1344073" y="0"/>
                  </a:lnTo>
                  <a:lnTo>
                    <a:pt x="6193536" y="3118009"/>
                  </a:lnTo>
                  <a:lnTo>
                    <a:pt x="6197060" y="3120295"/>
                  </a:lnTo>
                  <a:lnTo>
                    <a:pt x="6202014" y="3123438"/>
                  </a:lnTo>
                  <a:lnTo>
                    <a:pt x="6205157" y="3125534"/>
                  </a:lnTo>
                  <a:lnTo>
                    <a:pt x="6205824" y="3125915"/>
                  </a:lnTo>
                  <a:lnTo>
                    <a:pt x="6210586" y="3128963"/>
                  </a:lnTo>
                  <a:lnTo>
                    <a:pt x="6215539" y="3132106"/>
                  </a:lnTo>
                  <a:lnTo>
                    <a:pt x="6217920" y="3133630"/>
                  </a:lnTo>
                  <a:lnTo>
                    <a:pt x="6245067" y="3151156"/>
                  </a:lnTo>
                  <a:lnTo>
                    <a:pt x="6245924" y="3151728"/>
                  </a:lnTo>
                  <a:lnTo>
                    <a:pt x="6248496" y="3153347"/>
                  </a:lnTo>
                  <a:lnTo>
                    <a:pt x="6263164" y="3162776"/>
                  </a:lnTo>
                  <a:lnTo>
                    <a:pt x="6269069" y="3166586"/>
                  </a:lnTo>
                  <a:lnTo>
                    <a:pt x="6274975" y="3170396"/>
                  </a:lnTo>
                  <a:lnTo>
                    <a:pt x="6279547" y="3173254"/>
                  </a:lnTo>
                  <a:lnTo>
                    <a:pt x="6300121" y="3186589"/>
                  </a:lnTo>
                  <a:lnTo>
                    <a:pt x="6331268" y="3206591"/>
                  </a:lnTo>
                  <a:lnTo>
                    <a:pt x="6353080" y="3220593"/>
                  </a:lnTo>
                  <a:lnTo>
                    <a:pt x="6355461" y="32221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2067020" y="4762"/>
              <a:ext cx="4315872" cy="3239928"/>
            </a:xfrm>
            <a:custGeom>
              <a:rect b="b" l="l" r="r" t="t"/>
              <a:pathLst>
                <a:path extrusionOk="0" h="3239928" w="4315872">
                  <a:moveTo>
                    <a:pt x="4315873" y="3239929"/>
                  </a:moveTo>
                  <a:lnTo>
                    <a:pt x="4296538" y="3225546"/>
                  </a:lnTo>
                  <a:lnTo>
                    <a:pt x="4295775" y="3224879"/>
                  </a:lnTo>
                  <a:lnTo>
                    <a:pt x="4232529" y="3177445"/>
                  </a:lnTo>
                  <a:lnTo>
                    <a:pt x="4217670" y="3166205"/>
                  </a:lnTo>
                  <a:lnTo>
                    <a:pt x="4209193" y="3160014"/>
                  </a:lnTo>
                  <a:lnTo>
                    <a:pt x="4151567" y="3116675"/>
                  </a:lnTo>
                  <a:lnTo>
                    <a:pt x="4151090" y="3116295"/>
                  </a:lnTo>
                  <a:lnTo>
                    <a:pt x="4147376" y="3113437"/>
                  </a:lnTo>
                  <a:lnTo>
                    <a:pt x="4144614" y="3111437"/>
                  </a:lnTo>
                  <a:lnTo>
                    <a:pt x="4144423" y="3111341"/>
                  </a:lnTo>
                  <a:lnTo>
                    <a:pt x="4143280" y="3110579"/>
                  </a:lnTo>
                  <a:lnTo>
                    <a:pt x="4139280" y="3107531"/>
                  </a:lnTo>
                  <a:lnTo>
                    <a:pt x="4137565" y="3106198"/>
                  </a:lnTo>
                  <a:lnTo>
                    <a:pt x="0" y="0"/>
                  </a:lnTo>
                  <a:lnTo>
                    <a:pt x="809625" y="0"/>
                  </a:lnTo>
                  <a:lnTo>
                    <a:pt x="4153567" y="3089910"/>
                  </a:lnTo>
                  <a:lnTo>
                    <a:pt x="4156615" y="3092768"/>
                  </a:lnTo>
                  <a:lnTo>
                    <a:pt x="4160901" y="3096768"/>
                  </a:lnTo>
                  <a:lnTo>
                    <a:pt x="4163664" y="3099435"/>
                  </a:lnTo>
                  <a:lnTo>
                    <a:pt x="4164235" y="3099911"/>
                  </a:lnTo>
                  <a:lnTo>
                    <a:pt x="4168426" y="3103721"/>
                  </a:lnTo>
                  <a:lnTo>
                    <a:pt x="4172712" y="3107627"/>
                  </a:lnTo>
                  <a:lnTo>
                    <a:pt x="4174808" y="3109532"/>
                  </a:lnTo>
                  <a:lnTo>
                    <a:pt x="4198525" y="3131534"/>
                  </a:lnTo>
                  <a:lnTo>
                    <a:pt x="4199287" y="3132201"/>
                  </a:lnTo>
                  <a:lnTo>
                    <a:pt x="4201478" y="3134201"/>
                  </a:lnTo>
                  <a:lnTo>
                    <a:pt x="4214337" y="3146108"/>
                  </a:lnTo>
                  <a:lnTo>
                    <a:pt x="4219480" y="3150965"/>
                  </a:lnTo>
                  <a:lnTo>
                    <a:pt x="4224719" y="3155633"/>
                  </a:lnTo>
                  <a:lnTo>
                    <a:pt x="4228624" y="3159347"/>
                  </a:lnTo>
                  <a:lnTo>
                    <a:pt x="4246626" y="3176016"/>
                  </a:lnTo>
                  <a:lnTo>
                    <a:pt x="4273773" y="3201067"/>
                  </a:lnTo>
                  <a:lnTo>
                    <a:pt x="4292823" y="3218688"/>
                  </a:lnTo>
                  <a:lnTo>
                    <a:pt x="4294918" y="32205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3350704" y="4762"/>
              <a:ext cx="3035141" cy="3242881"/>
            </a:xfrm>
            <a:custGeom>
              <a:rect b="b" l="l" r="r" t="t"/>
              <a:pathLst>
                <a:path extrusionOk="0" h="3242881" w="3035141">
                  <a:moveTo>
                    <a:pt x="3035141" y="3242882"/>
                  </a:moveTo>
                  <a:lnTo>
                    <a:pt x="3018568" y="3225356"/>
                  </a:lnTo>
                  <a:lnTo>
                    <a:pt x="3017901" y="3224594"/>
                  </a:lnTo>
                  <a:lnTo>
                    <a:pt x="2963990" y="3166872"/>
                  </a:lnTo>
                  <a:lnTo>
                    <a:pt x="2951226" y="3153251"/>
                  </a:lnTo>
                  <a:lnTo>
                    <a:pt x="2943987" y="3145631"/>
                  </a:lnTo>
                  <a:lnTo>
                    <a:pt x="2894743" y="3092958"/>
                  </a:lnTo>
                  <a:lnTo>
                    <a:pt x="2894362" y="3092482"/>
                  </a:lnTo>
                  <a:lnTo>
                    <a:pt x="2891219" y="3089148"/>
                  </a:lnTo>
                  <a:lnTo>
                    <a:pt x="2888837" y="3086672"/>
                  </a:lnTo>
                  <a:lnTo>
                    <a:pt x="2887695" y="3085529"/>
                  </a:lnTo>
                  <a:lnTo>
                    <a:pt x="2884266" y="3081814"/>
                  </a:lnTo>
                  <a:lnTo>
                    <a:pt x="2882741" y="3080195"/>
                  </a:lnTo>
                  <a:lnTo>
                    <a:pt x="0" y="0"/>
                  </a:lnTo>
                  <a:lnTo>
                    <a:pt x="568262" y="0"/>
                  </a:lnTo>
                  <a:lnTo>
                    <a:pt x="2901315" y="3066955"/>
                  </a:lnTo>
                  <a:lnTo>
                    <a:pt x="2903887" y="3070384"/>
                  </a:lnTo>
                  <a:lnTo>
                    <a:pt x="2907411" y="3074956"/>
                  </a:lnTo>
                  <a:lnTo>
                    <a:pt x="2909697" y="3078099"/>
                  </a:lnTo>
                  <a:lnTo>
                    <a:pt x="2910173" y="3078671"/>
                  </a:lnTo>
                  <a:lnTo>
                    <a:pt x="2913602" y="3083147"/>
                  </a:lnTo>
                  <a:lnTo>
                    <a:pt x="2917126" y="3087720"/>
                  </a:lnTo>
                  <a:lnTo>
                    <a:pt x="2918841" y="3090005"/>
                  </a:lnTo>
                  <a:lnTo>
                    <a:pt x="2938368" y="3115818"/>
                  </a:lnTo>
                  <a:lnTo>
                    <a:pt x="2939034" y="3116580"/>
                  </a:lnTo>
                  <a:lnTo>
                    <a:pt x="2940844" y="3118961"/>
                  </a:lnTo>
                  <a:lnTo>
                    <a:pt x="2951417" y="3132868"/>
                  </a:lnTo>
                  <a:lnTo>
                    <a:pt x="2955608" y="3138488"/>
                  </a:lnTo>
                  <a:lnTo>
                    <a:pt x="2959989" y="3144012"/>
                  </a:lnTo>
                  <a:lnTo>
                    <a:pt x="2963228" y="3148394"/>
                  </a:lnTo>
                  <a:lnTo>
                    <a:pt x="2978087" y="3167920"/>
                  </a:lnTo>
                  <a:lnTo>
                    <a:pt x="3000470" y="3197352"/>
                  </a:lnTo>
                  <a:lnTo>
                    <a:pt x="3016091" y="3218021"/>
                  </a:lnTo>
                  <a:lnTo>
                    <a:pt x="3017806" y="32202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4271581" y="4762"/>
              <a:ext cx="2116645" cy="3246310"/>
            </a:xfrm>
            <a:custGeom>
              <a:rect b="b" l="l" r="r" t="t"/>
              <a:pathLst>
                <a:path extrusionOk="0" h="3246310" w="2116645">
                  <a:moveTo>
                    <a:pt x="2116646" y="3246311"/>
                  </a:moveTo>
                  <a:lnTo>
                    <a:pt x="2103406" y="3226213"/>
                  </a:lnTo>
                  <a:lnTo>
                    <a:pt x="2102930" y="3225260"/>
                  </a:lnTo>
                  <a:lnTo>
                    <a:pt x="2059782" y="3159157"/>
                  </a:lnTo>
                  <a:lnTo>
                    <a:pt x="2049590" y="3143441"/>
                  </a:lnTo>
                  <a:lnTo>
                    <a:pt x="2043780" y="3134773"/>
                  </a:lnTo>
                  <a:lnTo>
                    <a:pt x="2004441" y="3074289"/>
                  </a:lnTo>
                  <a:lnTo>
                    <a:pt x="2004155" y="3073718"/>
                  </a:lnTo>
                  <a:lnTo>
                    <a:pt x="2001583" y="3069908"/>
                  </a:lnTo>
                  <a:lnTo>
                    <a:pt x="1999679" y="3067050"/>
                  </a:lnTo>
                  <a:lnTo>
                    <a:pt x="1999584" y="3066860"/>
                  </a:lnTo>
                  <a:lnTo>
                    <a:pt x="1998726" y="3065716"/>
                  </a:lnTo>
                  <a:lnTo>
                    <a:pt x="1996059" y="3061526"/>
                  </a:lnTo>
                  <a:lnTo>
                    <a:pt x="1994821" y="3059621"/>
                  </a:lnTo>
                  <a:lnTo>
                    <a:pt x="0" y="0"/>
                  </a:lnTo>
                  <a:lnTo>
                    <a:pt x="443960" y="0"/>
                  </a:lnTo>
                  <a:lnTo>
                    <a:pt x="2015395" y="3049810"/>
                  </a:lnTo>
                  <a:lnTo>
                    <a:pt x="2017300" y="3053620"/>
                  </a:lnTo>
                  <a:lnTo>
                    <a:pt x="2020062" y="3058763"/>
                  </a:lnTo>
                  <a:lnTo>
                    <a:pt x="2021682" y="3062192"/>
                  </a:lnTo>
                  <a:lnTo>
                    <a:pt x="2022158" y="3062859"/>
                  </a:lnTo>
                  <a:lnTo>
                    <a:pt x="2024730" y="3067907"/>
                  </a:lnTo>
                  <a:lnTo>
                    <a:pt x="2027396" y="3073051"/>
                  </a:lnTo>
                  <a:lnTo>
                    <a:pt x="2028730" y="3075528"/>
                  </a:lnTo>
                  <a:lnTo>
                    <a:pt x="2043398" y="3104388"/>
                  </a:lnTo>
                  <a:lnTo>
                    <a:pt x="2043970" y="3105245"/>
                  </a:lnTo>
                  <a:lnTo>
                    <a:pt x="2045303" y="3107912"/>
                  </a:lnTo>
                  <a:lnTo>
                    <a:pt x="2053305" y="3123438"/>
                  </a:lnTo>
                  <a:lnTo>
                    <a:pt x="2056543" y="3129724"/>
                  </a:lnTo>
                  <a:lnTo>
                    <a:pt x="2059782" y="3135916"/>
                  </a:lnTo>
                  <a:lnTo>
                    <a:pt x="2062258" y="3140774"/>
                  </a:lnTo>
                  <a:lnTo>
                    <a:pt x="2073498" y="3162586"/>
                  </a:lnTo>
                  <a:lnTo>
                    <a:pt x="2090356" y="3195447"/>
                  </a:lnTo>
                  <a:lnTo>
                    <a:pt x="2102263" y="3218498"/>
                  </a:lnTo>
                  <a:lnTo>
                    <a:pt x="2103596" y="32209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003387" y="4762"/>
              <a:ext cx="1386554" cy="3250120"/>
            </a:xfrm>
            <a:custGeom>
              <a:rect b="b" l="l" r="r" t="t"/>
              <a:pathLst>
                <a:path extrusionOk="0" h="3250120" w="1386554">
                  <a:moveTo>
                    <a:pt x="1386554" y="3250121"/>
                  </a:moveTo>
                  <a:lnTo>
                    <a:pt x="1377029" y="3227928"/>
                  </a:lnTo>
                  <a:lnTo>
                    <a:pt x="1376744" y="3227070"/>
                  </a:lnTo>
                  <a:lnTo>
                    <a:pt x="1345692" y="3154395"/>
                  </a:lnTo>
                  <a:lnTo>
                    <a:pt x="1338453" y="3137154"/>
                  </a:lnTo>
                  <a:lnTo>
                    <a:pt x="1334262" y="3127534"/>
                  </a:lnTo>
                  <a:lnTo>
                    <a:pt x="1305973" y="3061145"/>
                  </a:lnTo>
                  <a:lnTo>
                    <a:pt x="1305783" y="3060573"/>
                  </a:lnTo>
                  <a:lnTo>
                    <a:pt x="1303973" y="3056382"/>
                  </a:lnTo>
                  <a:lnTo>
                    <a:pt x="1302544" y="3053239"/>
                  </a:lnTo>
                  <a:lnTo>
                    <a:pt x="1302449" y="3053048"/>
                  </a:lnTo>
                  <a:lnTo>
                    <a:pt x="1301877" y="3051810"/>
                  </a:lnTo>
                  <a:lnTo>
                    <a:pt x="1299877" y="3047143"/>
                  </a:lnTo>
                  <a:lnTo>
                    <a:pt x="1299020" y="3045143"/>
                  </a:lnTo>
                  <a:lnTo>
                    <a:pt x="0" y="0"/>
                  </a:lnTo>
                  <a:lnTo>
                    <a:pt x="376809" y="0"/>
                  </a:lnTo>
                  <a:lnTo>
                    <a:pt x="1321022" y="3039047"/>
                  </a:lnTo>
                  <a:lnTo>
                    <a:pt x="1322261" y="3043047"/>
                  </a:lnTo>
                  <a:lnTo>
                    <a:pt x="1323975" y="3048667"/>
                  </a:lnTo>
                  <a:lnTo>
                    <a:pt x="1325118" y="3052286"/>
                  </a:lnTo>
                  <a:lnTo>
                    <a:pt x="1325404" y="3053048"/>
                  </a:lnTo>
                  <a:lnTo>
                    <a:pt x="1327023" y="3058382"/>
                  </a:lnTo>
                  <a:lnTo>
                    <a:pt x="1328833" y="3064002"/>
                  </a:lnTo>
                  <a:lnTo>
                    <a:pt x="1329690" y="3066669"/>
                  </a:lnTo>
                  <a:lnTo>
                    <a:pt x="1339215" y="3097530"/>
                  </a:lnTo>
                  <a:lnTo>
                    <a:pt x="1339501" y="3098483"/>
                  </a:lnTo>
                  <a:lnTo>
                    <a:pt x="1340454" y="3101435"/>
                  </a:lnTo>
                  <a:lnTo>
                    <a:pt x="1345597" y="3118104"/>
                  </a:lnTo>
                  <a:lnTo>
                    <a:pt x="1347597" y="3124867"/>
                  </a:lnTo>
                  <a:lnTo>
                    <a:pt x="1349788" y="3131534"/>
                  </a:lnTo>
                  <a:lnTo>
                    <a:pt x="1351407" y="3136678"/>
                  </a:lnTo>
                  <a:lnTo>
                    <a:pt x="1358646" y="3160109"/>
                  </a:lnTo>
                  <a:lnTo>
                    <a:pt x="1369600" y="3195447"/>
                  </a:lnTo>
                  <a:lnTo>
                    <a:pt x="1377315" y="3220212"/>
                  </a:lnTo>
                  <a:lnTo>
                    <a:pt x="1378172" y="322287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5633466" y="4762"/>
              <a:ext cx="757618" cy="3254121"/>
            </a:xfrm>
            <a:custGeom>
              <a:rect b="b" l="l" r="r" t="t"/>
              <a:pathLst>
                <a:path extrusionOk="0" h="3254121" w="757618">
                  <a:moveTo>
                    <a:pt x="757618" y="3254121"/>
                  </a:moveTo>
                  <a:lnTo>
                    <a:pt x="751999" y="3230690"/>
                  </a:lnTo>
                  <a:lnTo>
                    <a:pt x="751904" y="3229737"/>
                  </a:lnTo>
                  <a:lnTo>
                    <a:pt x="733997" y="3152775"/>
                  </a:lnTo>
                  <a:lnTo>
                    <a:pt x="729805" y="3134582"/>
                  </a:lnTo>
                  <a:lnTo>
                    <a:pt x="727329" y="3124391"/>
                  </a:lnTo>
                  <a:lnTo>
                    <a:pt x="711042" y="3054096"/>
                  </a:lnTo>
                  <a:lnTo>
                    <a:pt x="710851" y="3053524"/>
                  </a:lnTo>
                  <a:lnTo>
                    <a:pt x="709803" y="3048953"/>
                  </a:lnTo>
                  <a:lnTo>
                    <a:pt x="709041" y="3045714"/>
                  </a:lnTo>
                  <a:lnTo>
                    <a:pt x="708946" y="3045428"/>
                  </a:lnTo>
                  <a:lnTo>
                    <a:pt x="708565" y="3044095"/>
                  </a:lnTo>
                  <a:lnTo>
                    <a:pt x="707517" y="3039237"/>
                  </a:lnTo>
                  <a:lnTo>
                    <a:pt x="706945" y="3037046"/>
                  </a:lnTo>
                  <a:lnTo>
                    <a:pt x="0" y="0"/>
                  </a:lnTo>
                  <a:lnTo>
                    <a:pt x="343091" y="0"/>
                  </a:lnTo>
                  <a:lnTo>
                    <a:pt x="729710" y="3034856"/>
                  </a:lnTo>
                  <a:lnTo>
                    <a:pt x="730186" y="3039047"/>
                  </a:lnTo>
                  <a:lnTo>
                    <a:pt x="730948" y="3044857"/>
                  </a:lnTo>
                  <a:lnTo>
                    <a:pt x="731425" y="3048667"/>
                  </a:lnTo>
                  <a:lnTo>
                    <a:pt x="731520" y="3049429"/>
                  </a:lnTo>
                  <a:lnTo>
                    <a:pt x="732282" y="3055049"/>
                  </a:lnTo>
                  <a:lnTo>
                    <a:pt x="733044" y="3060764"/>
                  </a:lnTo>
                  <a:lnTo>
                    <a:pt x="733330" y="3063621"/>
                  </a:lnTo>
                  <a:lnTo>
                    <a:pt x="737425" y="3095720"/>
                  </a:lnTo>
                  <a:lnTo>
                    <a:pt x="737521" y="3096673"/>
                  </a:lnTo>
                  <a:lnTo>
                    <a:pt x="737997" y="3099626"/>
                  </a:lnTo>
                  <a:lnTo>
                    <a:pt x="740093" y="3117056"/>
                  </a:lnTo>
                  <a:lnTo>
                    <a:pt x="740950" y="3124010"/>
                  </a:lnTo>
                  <a:lnTo>
                    <a:pt x="741998" y="3130963"/>
                  </a:lnTo>
                  <a:lnTo>
                    <a:pt x="742664" y="3136297"/>
                  </a:lnTo>
                  <a:lnTo>
                    <a:pt x="745712" y="3160681"/>
                  </a:lnTo>
                  <a:lnTo>
                    <a:pt x="750379" y="3197352"/>
                  </a:lnTo>
                  <a:lnTo>
                    <a:pt x="753618" y="3223070"/>
                  </a:lnTo>
                  <a:lnTo>
                    <a:pt x="753999" y="32258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6214681" y="4762"/>
              <a:ext cx="332708" cy="3258311"/>
            </a:xfrm>
            <a:custGeom>
              <a:rect b="b" l="l" r="r" t="t"/>
              <a:pathLst>
                <a:path extrusionOk="0" h="3258311" w="332708">
                  <a:moveTo>
                    <a:pt x="332708" y="0"/>
                  </a:moveTo>
                  <a:lnTo>
                    <a:pt x="187357" y="3037523"/>
                  </a:lnTo>
                  <a:lnTo>
                    <a:pt x="187071" y="3041714"/>
                  </a:lnTo>
                  <a:lnTo>
                    <a:pt x="186880" y="3047524"/>
                  </a:lnTo>
                  <a:lnTo>
                    <a:pt x="186594" y="3051429"/>
                  </a:lnTo>
                  <a:lnTo>
                    <a:pt x="186594" y="3052191"/>
                  </a:lnTo>
                  <a:lnTo>
                    <a:pt x="186404" y="3057811"/>
                  </a:lnTo>
                  <a:lnTo>
                    <a:pt x="186118" y="3063621"/>
                  </a:lnTo>
                  <a:lnTo>
                    <a:pt x="186023" y="3066479"/>
                  </a:lnTo>
                  <a:lnTo>
                    <a:pt x="184404" y="3098768"/>
                  </a:lnTo>
                  <a:lnTo>
                    <a:pt x="184404" y="3099721"/>
                  </a:lnTo>
                  <a:lnTo>
                    <a:pt x="184213" y="3102769"/>
                  </a:lnTo>
                  <a:lnTo>
                    <a:pt x="183356" y="3120199"/>
                  </a:lnTo>
                  <a:lnTo>
                    <a:pt x="182975" y="3127248"/>
                  </a:lnTo>
                  <a:lnTo>
                    <a:pt x="182689" y="3134297"/>
                  </a:lnTo>
                  <a:lnTo>
                    <a:pt x="182499" y="3139726"/>
                  </a:lnTo>
                  <a:lnTo>
                    <a:pt x="181260" y="3164205"/>
                  </a:lnTo>
                  <a:lnTo>
                    <a:pt x="179451" y="3201162"/>
                  </a:lnTo>
                  <a:lnTo>
                    <a:pt x="178212" y="3226975"/>
                  </a:lnTo>
                  <a:lnTo>
                    <a:pt x="178117" y="3229832"/>
                  </a:lnTo>
                  <a:lnTo>
                    <a:pt x="176689" y="3258312"/>
                  </a:lnTo>
                  <a:lnTo>
                    <a:pt x="175355" y="3234214"/>
                  </a:lnTo>
                  <a:lnTo>
                    <a:pt x="175355" y="3233261"/>
                  </a:lnTo>
                  <a:lnTo>
                    <a:pt x="171069" y="3154395"/>
                  </a:lnTo>
                  <a:lnTo>
                    <a:pt x="170116" y="3135725"/>
                  </a:lnTo>
                  <a:lnTo>
                    <a:pt x="169450" y="3125248"/>
                  </a:lnTo>
                  <a:lnTo>
                    <a:pt x="165639" y="3053144"/>
                  </a:lnTo>
                  <a:lnTo>
                    <a:pt x="165639" y="3052572"/>
                  </a:lnTo>
                  <a:lnTo>
                    <a:pt x="165354" y="3048000"/>
                  </a:lnTo>
                  <a:lnTo>
                    <a:pt x="165068" y="3044571"/>
                  </a:lnTo>
                  <a:lnTo>
                    <a:pt x="165068" y="3044381"/>
                  </a:lnTo>
                  <a:lnTo>
                    <a:pt x="164973" y="3042952"/>
                  </a:lnTo>
                  <a:lnTo>
                    <a:pt x="164687" y="3037904"/>
                  </a:lnTo>
                  <a:lnTo>
                    <a:pt x="164592" y="30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6391084" y="4762"/>
              <a:ext cx="737616" cy="3262502"/>
            </a:xfrm>
            <a:custGeom>
              <a:rect b="b" l="l" r="r" t="t"/>
              <a:pathLst>
                <a:path extrusionOk="0" h="3262502" w="737616">
                  <a:moveTo>
                    <a:pt x="737616" y="0"/>
                  </a:moveTo>
                  <a:lnTo>
                    <a:pt x="48768" y="3046857"/>
                  </a:lnTo>
                  <a:lnTo>
                    <a:pt x="47816" y="3051048"/>
                  </a:lnTo>
                  <a:lnTo>
                    <a:pt x="46577" y="3056668"/>
                  </a:lnTo>
                  <a:lnTo>
                    <a:pt x="45625" y="3060383"/>
                  </a:lnTo>
                  <a:lnTo>
                    <a:pt x="45530" y="3061240"/>
                  </a:lnTo>
                  <a:lnTo>
                    <a:pt x="44291" y="3066669"/>
                  </a:lnTo>
                  <a:lnTo>
                    <a:pt x="43053" y="3072384"/>
                  </a:lnTo>
                  <a:lnTo>
                    <a:pt x="42386" y="3075146"/>
                  </a:lnTo>
                  <a:lnTo>
                    <a:pt x="35147" y="3106674"/>
                  </a:lnTo>
                  <a:lnTo>
                    <a:pt x="35052" y="3107627"/>
                  </a:lnTo>
                  <a:lnTo>
                    <a:pt x="34386" y="3110579"/>
                  </a:lnTo>
                  <a:lnTo>
                    <a:pt x="30480" y="3127629"/>
                  </a:lnTo>
                  <a:lnTo>
                    <a:pt x="28861" y="3134487"/>
                  </a:lnTo>
                  <a:lnTo>
                    <a:pt x="27432" y="3141345"/>
                  </a:lnTo>
                  <a:lnTo>
                    <a:pt x="26194" y="3146679"/>
                  </a:lnTo>
                  <a:lnTo>
                    <a:pt x="20764" y="3170587"/>
                  </a:lnTo>
                  <a:lnTo>
                    <a:pt x="12573" y="3206591"/>
                  </a:lnTo>
                  <a:lnTo>
                    <a:pt x="6858" y="3231928"/>
                  </a:lnTo>
                  <a:lnTo>
                    <a:pt x="6287" y="3234690"/>
                  </a:lnTo>
                  <a:lnTo>
                    <a:pt x="0" y="3262503"/>
                  </a:lnTo>
                  <a:lnTo>
                    <a:pt x="2763" y="3238500"/>
                  </a:lnTo>
                  <a:lnTo>
                    <a:pt x="2953" y="3237548"/>
                  </a:lnTo>
                  <a:lnTo>
                    <a:pt x="12478" y="3159157"/>
                  </a:lnTo>
                  <a:lnTo>
                    <a:pt x="14764" y="3140583"/>
                  </a:lnTo>
                  <a:lnTo>
                    <a:pt x="15907" y="3130201"/>
                  </a:lnTo>
                  <a:lnTo>
                    <a:pt x="24670" y="3058573"/>
                  </a:lnTo>
                  <a:lnTo>
                    <a:pt x="24765" y="3057906"/>
                  </a:lnTo>
                  <a:lnTo>
                    <a:pt x="25241" y="3053334"/>
                  </a:lnTo>
                  <a:lnTo>
                    <a:pt x="25622" y="3049905"/>
                  </a:lnTo>
                  <a:lnTo>
                    <a:pt x="25622" y="3049715"/>
                  </a:lnTo>
                  <a:lnTo>
                    <a:pt x="25813" y="3048381"/>
                  </a:lnTo>
                  <a:lnTo>
                    <a:pt x="26384" y="3043333"/>
                  </a:lnTo>
                  <a:lnTo>
                    <a:pt x="26670" y="3041142"/>
                  </a:lnTo>
                  <a:lnTo>
                    <a:pt x="394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6389941" y="4762"/>
              <a:ext cx="1369123" cy="3266503"/>
            </a:xfrm>
            <a:custGeom>
              <a:rect b="b" l="l" r="r" t="t"/>
              <a:pathLst>
                <a:path extrusionOk="0" h="3266503" w="1369123">
                  <a:moveTo>
                    <a:pt x="1369123" y="0"/>
                  </a:moveTo>
                  <a:lnTo>
                    <a:pt x="85535" y="3062669"/>
                  </a:lnTo>
                  <a:lnTo>
                    <a:pt x="83820" y="3066574"/>
                  </a:lnTo>
                  <a:lnTo>
                    <a:pt x="81629" y="3071908"/>
                  </a:lnTo>
                  <a:lnTo>
                    <a:pt x="80106" y="3075432"/>
                  </a:lnTo>
                  <a:lnTo>
                    <a:pt x="79820" y="3076194"/>
                  </a:lnTo>
                  <a:lnTo>
                    <a:pt x="77629" y="3081338"/>
                  </a:lnTo>
                  <a:lnTo>
                    <a:pt x="75438" y="3086767"/>
                  </a:lnTo>
                  <a:lnTo>
                    <a:pt x="74390" y="3089339"/>
                  </a:lnTo>
                  <a:lnTo>
                    <a:pt x="61817" y="3119152"/>
                  </a:lnTo>
                  <a:lnTo>
                    <a:pt x="61436" y="3120104"/>
                  </a:lnTo>
                  <a:lnTo>
                    <a:pt x="60293" y="3122866"/>
                  </a:lnTo>
                  <a:lnTo>
                    <a:pt x="53530" y="3139059"/>
                  </a:lnTo>
                  <a:lnTo>
                    <a:pt x="50768" y="3145536"/>
                  </a:lnTo>
                  <a:lnTo>
                    <a:pt x="48101" y="3152013"/>
                  </a:lnTo>
                  <a:lnTo>
                    <a:pt x="46006" y="3156966"/>
                  </a:lnTo>
                  <a:lnTo>
                    <a:pt x="36481" y="3179636"/>
                  </a:lnTo>
                  <a:lnTo>
                    <a:pt x="22193" y="3213735"/>
                  </a:lnTo>
                  <a:lnTo>
                    <a:pt x="12192" y="3237643"/>
                  </a:lnTo>
                  <a:lnTo>
                    <a:pt x="11049" y="3240215"/>
                  </a:lnTo>
                  <a:lnTo>
                    <a:pt x="0" y="3266504"/>
                  </a:lnTo>
                  <a:lnTo>
                    <a:pt x="6954" y="3243453"/>
                  </a:lnTo>
                  <a:lnTo>
                    <a:pt x="7334" y="3242501"/>
                  </a:lnTo>
                  <a:lnTo>
                    <a:pt x="30289" y="3166872"/>
                  </a:lnTo>
                  <a:lnTo>
                    <a:pt x="35719" y="3148965"/>
                  </a:lnTo>
                  <a:lnTo>
                    <a:pt x="38767" y="3138964"/>
                  </a:lnTo>
                  <a:lnTo>
                    <a:pt x="59722" y="3069908"/>
                  </a:lnTo>
                  <a:lnTo>
                    <a:pt x="59913" y="3069336"/>
                  </a:lnTo>
                  <a:lnTo>
                    <a:pt x="61246" y="3064955"/>
                  </a:lnTo>
                  <a:lnTo>
                    <a:pt x="62199" y="3061621"/>
                  </a:lnTo>
                  <a:lnTo>
                    <a:pt x="62294" y="3061430"/>
                  </a:lnTo>
                  <a:lnTo>
                    <a:pt x="62675" y="3060097"/>
                  </a:lnTo>
                  <a:lnTo>
                    <a:pt x="64104" y="3055334"/>
                  </a:lnTo>
                  <a:lnTo>
                    <a:pt x="64770" y="3053239"/>
                  </a:lnTo>
                  <a:lnTo>
                    <a:pt x="9922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6388226" y="4762"/>
              <a:ext cx="2102643" cy="3270313"/>
            </a:xfrm>
            <a:custGeom>
              <a:rect b="b" l="l" r="r" t="t"/>
              <a:pathLst>
                <a:path extrusionOk="0" h="3270313" w="2102643">
                  <a:moveTo>
                    <a:pt x="2102644" y="0"/>
                  </a:moveTo>
                  <a:lnTo>
                    <a:pt x="119539" y="3084386"/>
                  </a:lnTo>
                  <a:lnTo>
                    <a:pt x="117253" y="3087910"/>
                  </a:lnTo>
                  <a:lnTo>
                    <a:pt x="114109" y="3092863"/>
                  </a:lnTo>
                  <a:lnTo>
                    <a:pt x="112014" y="3096006"/>
                  </a:lnTo>
                  <a:lnTo>
                    <a:pt x="111633" y="3096673"/>
                  </a:lnTo>
                  <a:lnTo>
                    <a:pt x="108585" y="3101435"/>
                  </a:lnTo>
                  <a:lnTo>
                    <a:pt x="105442" y="3106388"/>
                  </a:lnTo>
                  <a:lnTo>
                    <a:pt x="103918" y="3108770"/>
                  </a:lnTo>
                  <a:lnTo>
                    <a:pt x="86392" y="3135916"/>
                  </a:lnTo>
                  <a:lnTo>
                    <a:pt x="85820" y="3136773"/>
                  </a:lnTo>
                  <a:lnTo>
                    <a:pt x="84297" y="3139345"/>
                  </a:lnTo>
                  <a:lnTo>
                    <a:pt x="74772" y="3154013"/>
                  </a:lnTo>
                  <a:lnTo>
                    <a:pt x="70961" y="3159919"/>
                  </a:lnTo>
                  <a:lnTo>
                    <a:pt x="67151" y="3165920"/>
                  </a:lnTo>
                  <a:lnTo>
                    <a:pt x="64294" y="3170396"/>
                  </a:lnTo>
                  <a:lnTo>
                    <a:pt x="50959" y="3191066"/>
                  </a:lnTo>
                  <a:lnTo>
                    <a:pt x="30956" y="3222117"/>
                  </a:lnTo>
                  <a:lnTo>
                    <a:pt x="16955" y="3243929"/>
                  </a:lnTo>
                  <a:lnTo>
                    <a:pt x="15430" y="3246311"/>
                  </a:lnTo>
                  <a:lnTo>
                    <a:pt x="0" y="3270314"/>
                  </a:lnTo>
                  <a:lnTo>
                    <a:pt x="10859" y="3248787"/>
                  </a:lnTo>
                  <a:lnTo>
                    <a:pt x="11335" y="3247835"/>
                  </a:lnTo>
                  <a:lnTo>
                    <a:pt x="47054" y="3177445"/>
                  </a:lnTo>
                  <a:lnTo>
                    <a:pt x="55531" y="3160776"/>
                  </a:lnTo>
                  <a:lnTo>
                    <a:pt x="60198" y="3151441"/>
                  </a:lnTo>
                  <a:lnTo>
                    <a:pt x="92869" y="3087053"/>
                  </a:lnTo>
                  <a:lnTo>
                    <a:pt x="93250" y="3086576"/>
                  </a:lnTo>
                  <a:lnTo>
                    <a:pt x="95250" y="3082481"/>
                  </a:lnTo>
                  <a:lnTo>
                    <a:pt x="96774" y="3079337"/>
                  </a:lnTo>
                  <a:lnTo>
                    <a:pt x="96869" y="3079147"/>
                  </a:lnTo>
                  <a:lnTo>
                    <a:pt x="97441" y="3077909"/>
                  </a:lnTo>
                  <a:lnTo>
                    <a:pt x="99727" y="3073432"/>
                  </a:lnTo>
                  <a:lnTo>
                    <a:pt x="100775" y="3071432"/>
                  </a:lnTo>
                  <a:lnTo>
                    <a:pt x="16587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6385845" y="4762"/>
              <a:ext cx="3025140" cy="3273742"/>
            </a:xfrm>
            <a:custGeom>
              <a:rect b="b" l="l" r="r" t="t"/>
              <a:pathLst>
                <a:path extrusionOk="0" h="3273742" w="3025140">
                  <a:moveTo>
                    <a:pt x="3025140" y="0"/>
                  </a:moveTo>
                  <a:lnTo>
                    <a:pt x="150019" y="3111437"/>
                  </a:lnTo>
                  <a:lnTo>
                    <a:pt x="147161" y="3114485"/>
                  </a:lnTo>
                  <a:lnTo>
                    <a:pt x="143161" y="3118771"/>
                  </a:lnTo>
                  <a:lnTo>
                    <a:pt x="140589" y="3121533"/>
                  </a:lnTo>
                  <a:lnTo>
                    <a:pt x="140018" y="3122200"/>
                  </a:lnTo>
                  <a:lnTo>
                    <a:pt x="136207" y="3126296"/>
                  </a:lnTo>
                  <a:lnTo>
                    <a:pt x="132302" y="3130582"/>
                  </a:lnTo>
                  <a:lnTo>
                    <a:pt x="130397" y="3132678"/>
                  </a:lnTo>
                  <a:lnTo>
                    <a:pt x="108395" y="3156395"/>
                  </a:lnTo>
                  <a:lnTo>
                    <a:pt x="107728" y="3157157"/>
                  </a:lnTo>
                  <a:lnTo>
                    <a:pt x="105728" y="3159347"/>
                  </a:lnTo>
                  <a:lnTo>
                    <a:pt x="93822" y="3172206"/>
                  </a:lnTo>
                  <a:lnTo>
                    <a:pt x="88964" y="3177349"/>
                  </a:lnTo>
                  <a:lnTo>
                    <a:pt x="84297" y="3182588"/>
                  </a:lnTo>
                  <a:lnTo>
                    <a:pt x="80582" y="3186589"/>
                  </a:lnTo>
                  <a:lnTo>
                    <a:pt x="63913" y="3204496"/>
                  </a:lnTo>
                  <a:lnTo>
                    <a:pt x="38862" y="3231642"/>
                  </a:lnTo>
                  <a:lnTo>
                    <a:pt x="21241" y="3250692"/>
                  </a:lnTo>
                  <a:lnTo>
                    <a:pt x="19336" y="3252788"/>
                  </a:lnTo>
                  <a:lnTo>
                    <a:pt x="0" y="3273743"/>
                  </a:lnTo>
                  <a:lnTo>
                    <a:pt x="14383" y="3254407"/>
                  </a:lnTo>
                  <a:lnTo>
                    <a:pt x="15050" y="3253645"/>
                  </a:lnTo>
                  <a:lnTo>
                    <a:pt x="62484" y="3190494"/>
                  </a:lnTo>
                  <a:lnTo>
                    <a:pt x="73723" y="3175540"/>
                  </a:lnTo>
                  <a:lnTo>
                    <a:pt x="79915" y="3167158"/>
                  </a:lnTo>
                  <a:lnTo>
                    <a:pt x="123254" y="3109436"/>
                  </a:lnTo>
                  <a:lnTo>
                    <a:pt x="123634" y="3108960"/>
                  </a:lnTo>
                  <a:lnTo>
                    <a:pt x="126492" y="3105245"/>
                  </a:lnTo>
                  <a:lnTo>
                    <a:pt x="128492" y="3102483"/>
                  </a:lnTo>
                  <a:lnTo>
                    <a:pt x="128588" y="3102293"/>
                  </a:lnTo>
                  <a:lnTo>
                    <a:pt x="129350" y="3101149"/>
                  </a:lnTo>
                  <a:lnTo>
                    <a:pt x="132398" y="3097149"/>
                  </a:lnTo>
                  <a:lnTo>
                    <a:pt x="133731" y="3095435"/>
                  </a:lnTo>
                  <a:lnTo>
                    <a:pt x="2457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6382892" y="4762"/>
              <a:ext cx="4307395" cy="3276695"/>
            </a:xfrm>
            <a:custGeom>
              <a:rect b="b" l="l" r="r" t="t"/>
              <a:pathLst>
                <a:path extrusionOk="0" h="3276695" w="4307395">
                  <a:moveTo>
                    <a:pt x="4307395" y="0"/>
                  </a:moveTo>
                  <a:lnTo>
                    <a:pt x="175927" y="3142869"/>
                  </a:lnTo>
                  <a:lnTo>
                    <a:pt x="172498" y="3145441"/>
                  </a:lnTo>
                  <a:lnTo>
                    <a:pt x="167926" y="3148965"/>
                  </a:lnTo>
                  <a:lnTo>
                    <a:pt x="164878" y="3151251"/>
                  </a:lnTo>
                  <a:lnTo>
                    <a:pt x="164211" y="3151728"/>
                  </a:lnTo>
                  <a:lnTo>
                    <a:pt x="159734" y="3155156"/>
                  </a:lnTo>
                  <a:lnTo>
                    <a:pt x="155162" y="3158681"/>
                  </a:lnTo>
                  <a:lnTo>
                    <a:pt x="152876" y="3160395"/>
                  </a:lnTo>
                  <a:lnTo>
                    <a:pt x="127064" y="3179921"/>
                  </a:lnTo>
                  <a:lnTo>
                    <a:pt x="126302" y="3180588"/>
                  </a:lnTo>
                  <a:lnTo>
                    <a:pt x="123920" y="3182398"/>
                  </a:lnTo>
                  <a:lnTo>
                    <a:pt x="110014" y="3192971"/>
                  </a:lnTo>
                  <a:lnTo>
                    <a:pt x="104394" y="3197257"/>
                  </a:lnTo>
                  <a:lnTo>
                    <a:pt x="98870" y="3201543"/>
                  </a:lnTo>
                  <a:lnTo>
                    <a:pt x="94488" y="3204782"/>
                  </a:lnTo>
                  <a:lnTo>
                    <a:pt x="74962" y="3219641"/>
                  </a:lnTo>
                  <a:lnTo>
                    <a:pt x="45530" y="3242024"/>
                  </a:lnTo>
                  <a:lnTo>
                    <a:pt x="24955" y="3257645"/>
                  </a:lnTo>
                  <a:lnTo>
                    <a:pt x="22670" y="3259360"/>
                  </a:lnTo>
                  <a:lnTo>
                    <a:pt x="0" y="3276695"/>
                  </a:lnTo>
                  <a:lnTo>
                    <a:pt x="17526" y="3260122"/>
                  </a:lnTo>
                  <a:lnTo>
                    <a:pt x="18288" y="3259455"/>
                  </a:lnTo>
                  <a:lnTo>
                    <a:pt x="76009" y="3205544"/>
                  </a:lnTo>
                  <a:lnTo>
                    <a:pt x="89631" y="3192780"/>
                  </a:lnTo>
                  <a:lnTo>
                    <a:pt x="97250" y="3185541"/>
                  </a:lnTo>
                  <a:lnTo>
                    <a:pt x="149923" y="3136297"/>
                  </a:lnTo>
                  <a:lnTo>
                    <a:pt x="150400" y="3135916"/>
                  </a:lnTo>
                  <a:lnTo>
                    <a:pt x="153829" y="3132773"/>
                  </a:lnTo>
                  <a:lnTo>
                    <a:pt x="157353" y="3129248"/>
                  </a:lnTo>
                  <a:lnTo>
                    <a:pt x="161068" y="3125820"/>
                  </a:lnTo>
                  <a:lnTo>
                    <a:pt x="162687" y="3124295"/>
                  </a:lnTo>
                  <a:lnTo>
                    <a:pt x="3501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6379464" y="4762"/>
              <a:ext cx="5812535" cy="3279076"/>
            </a:xfrm>
            <a:custGeom>
              <a:rect b="b" l="l" r="r" t="t"/>
              <a:pathLst>
                <a:path extrusionOk="0" h="3279076" w="5812535">
                  <a:moveTo>
                    <a:pt x="5812536" y="0"/>
                  </a:moveTo>
                  <a:lnTo>
                    <a:pt x="5812536" y="284131"/>
                  </a:lnTo>
                  <a:lnTo>
                    <a:pt x="196501" y="3177921"/>
                  </a:lnTo>
                  <a:lnTo>
                    <a:pt x="192691" y="3179731"/>
                  </a:lnTo>
                  <a:lnTo>
                    <a:pt x="187547" y="3182493"/>
                  </a:lnTo>
                  <a:lnTo>
                    <a:pt x="184118" y="3184112"/>
                  </a:lnTo>
                  <a:lnTo>
                    <a:pt x="183452" y="3184589"/>
                  </a:lnTo>
                  <a:lnTo>
                    <a:pt x="178403" y="3187160"/>
                  </a:lnTo>
                  <a:lnTo>
                    <a:pt x="173260" y="3189828"/>
                  </a:lnTo>
                  <a:lnTo>
                    <a:pt x="170783" y="3191161"/>
                  </a:lnTo>
                  <a:lnTo>
                    <a:pt x="142018" y="3205924"/>
                  </a:lnTo>
                  <a:lnTo>
                    <a:pt x="141065" y="3206401"/>
                  </a:lnTo>
                  <a:lnTo>
                    <a:pt x="138398" y="3207830"/>
                  </a:lnTo>
                  <a:lnTo>
                    <a:pt x="122872" y="3215735"/>
                  </a:lnTo>
                  <a:lnTo>
                    <a:pt x="116586" y="3218974"/>
                  </a:lnTo>
                  <a:lnTo>
                    <a:pt x="110394" y="3222212"/>
                  </a:lnTo>
                  <a:lnTo>
                    <a:pt x="105537" y="3224689"/>
                  </a:lnTo>
                  <a:lnTo>
                    <a:pt x="83725" y="3235928"/>
                  </a:lnTo>
                  <a:lnTo>
                    <a:pt x="50863" y="3252883"/>
                  </a:lnTo>
                  <a:lnTo>
                    <a:pt x="27813" y="3264694"/>
                  </a:lnTo>
                  <a:lnTo>
                    <a:pt x="25336" y="3266028"/>
                  </a:lnTo>
                  <a:lnTo>
                    <a:pt x="0" y="3279077"/>
                  </a:lnTo>
                  <a:lnTo>
                    <a:pt x="20098" y="3265837"/>
                  </a:lnTo>
                  <a:lnTo>
                    <a:pt x="21050" y="3265361"/>
                  </a:lnTo>
                  <a:lnTo>
                    <a:pt x="87153" y="3222212"/>
                  </a:lnTo>
                  <a:lnTo>
                    <a:pt x="102870" y="3212021"/>
                  </a:lnTo>
                  <a:lnTo>
                    <a:pt x="111633" y="3206210"/>
                  </a:lnTo>
                  <a:lnTo>
                    <a:pt x="172021" y="3166872"/>
                  </a:lnTo>
                  <a:lnTo>
                    <a:pt x="172593" y="3166586"/>
                  </a:lnTo>
                  <a:lnTo>
                    <a:pt x="176498" y="3164015"/>
                  </a:lnTo>
                  <a:lnTo>
                    <a:pt x="179261" y="3162110"/>
                  </a:lnTo>
                  <a:lnTo>
                    <a:pt x="179451" y="3162014"/>
                  </a:lnTo>
                  <a:lnTo>
                    <a:pt x="180594" y="3161157"/>
                  </a:lnTo>
                  <a:lnTo>
                    <a:pt x="184785" y="3158490"/>
                  </a:lnTo>
                  <a:lnTo>
                    <a:pt x="186690" y="3157252"/>
                  </a:lnTo>
                  <a:lnTo>
                    <a:pt x="5029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6375653" y="804195"/>
              <a:ext cx="5816346" cy="2481357"/>
            </a:xfrm>
            <a:custGeom>
              <a:rect b="b" l="l" r="r" t="t"/>
              <a:pathLst>
                <a:path extrusionOk="0" h="2481357" w="5816346">
                  <a:moveTo>
                    <a:pt x="5816346" y="0"/>
                  </a:moveTo>
                  <a:lnTo>
                    <a:pt x="5816346" y="674275"/>
                  </a:lnTo>
                  <a:lnTo>
                    <a:pt x="211074" y="2415826"/>
                  </a:lnTo>
                  <a:lnTo>
                    <a:pt x="207073" y="2417064"/>
                  </a:lnTo>
                  <a:lnTo>
                    <a:pt x="201549" y="2418874"/>
                  </a:lnTo>
                  <a:lnTo>
                    <a:pt x="197834" y="2419922"/>
                  </a:lnTo>
                  <a:lnTo>
                    <a:pt x="197072" y="2420207"/>
                  </a:lnTo>
                  <a:lnTo>
                    <a:pt x="191738" y="2421827"/>
                  </a:lnTo>
                  <a:lnTo>
                    <a:pt x="186119" y="2423636"/>
                  </a:lnTo>
                  <a:lnTo>
                    <a:pt x="183452" y="2424494"/>
                  </a:lnTo>
                  <a:lnTo>
                    <a:pt x="152591" y="2434019"/>
                  </a:lnTo>
                  <a:lnTo>
                    <a:pt x="151638" y="2434304"/>
                  </a:lnTo>
                  <a:lnTo>
                    <a:pt x="148780" y="2435257"/>
                  </a:lnTo>
                  <a:lnTo>
                    <a:pt x="132016" y="2440401"/>
                  </a:lnTo>
                  <a:lnTo>
                    <a:pt x="125254" y="2442401"/>
                  </a:lnTo>
                  <a:lnTo>
                    <a:pt x="118586" y="2444591"/>
                  </a:lnTo>
                  <a:lnTo>
                    <a:pt x="113443" y="2446211"/>
                  </a:lnTo>
                  <a:lnTo>
                    <a:pt x="90011" y="2453450"/>
                  </a:lnTo>
                  <a:lnTo>
                    <a:pt x="54673" y="2464403"/>
                  </a:lnTo>
                  <a:lnTo>
                    <a:pt x="29909" y="2472119"/>
                  </a:lnTo>
                  <a:lnTo>
                    <a:pt x="27241" y="2472976"/>
                  </a:lnTo>
                  <a:lnTo>
                    <a:pt x="0" y="2481358"/>
                  </a:lnTo>
                  <a:lnTo>
                    <a:pt x="22193" y="2471833"/>
                  </a:lnTo>
                  <a:lnTo>
                    <a:pt x="23146" y="2471547"/>
                  </a:lnTo>
                  <a:lnTo>
                    <a:pt x="95821" y="2440591"/>
                  </a:lnTo>
                  <a:lnTo>
                    <a:pt x="112966" y="2433257"/>
                  </a:lnTo>
                  <a:lnTo>
                    <a:pt x="122587" y="2429066"/>
                  </a:lnTo>
                  <a:lnTo>
                    <a:pt x="188976" y="2400776"/>
                  </a:lnTo>
                  <a:lnTo>
                    <a:pt x="189548" y="2400586"/>
                  </a:lnTo>
                  <a:lnTo>
                    <a:pt x="193739" y="2398776"/>
                  </a:lnTo>
                  <a:lnTo>
                    <a:pt x="196882" y="2397347"/>
                  </a:lnTo>
                  <a:lnTo>
                    <a:pt x="197072" y="2397252"/>
                  </a:lnTo>
                  <a:lnTo>
                    <a:pt x="198406" y="2396681"/>
                  </a:lnTo>
                  <a:lnTo>
                    <a:pt x="202978" y="2394776"/>
                  </a:lnTo>
                  <a:lnTo>
                    <a:pt x="204978" y="23938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6371653" y="1931764"/>
              <a:ext cx="5820346" cy="1354931"/>
            </a:xfrm>
            <a:custGeom>
              <a:rect b="b" l="l" r="r" t="t"/>
              <a:pathLst>
                <a:path extrusionOk="0" h="1354931" w="5820346">
                  <a:moveTo>
                    <a:pt x="5820347" y="0"/>
                  </a:moveTo>
                  <a:lnTo>
                    <a:pt x="5820347" y="613410"/>
                  </a:lnTo>
                  <a:lnTo>
                    <a:pt x="219266" y="1327023"/>
                  </a:lnTo>
                  <a:lnTo>
                    <a:pt x="215075" y="1327499"/>
                  </a:lnTo>
                  <a:lnTo>
                    <a:pt x="209264" y="1328261"/>
                  </a:lnTo>
                  <a:lnTo>
                    <a:pt x="205454" y="1328738"/>
                  </a:lnTo>
                  <a:lnTo>
                    <a:pt x="204692" y="1328833"/>
                  </a:lnTo>
                  <a:lnTo>
                    <a:pt x="199073" y="1329595"/>
                  </a:lnTo>
                  <a:lnTo>
                    <a:pt x="193357" y="1330357"/>
                  </a:lnTo>
                  <a:lnTo>
                    <a:pt x="190500" y="1330738"/>
                  </a:lnTo>
                  <a:lnTo>
                    <a:pt x="158401" y="1334738"/>
                  </a:lnTo>
                  <a:lnTo>
                    <a:pt x="157448" y="1334929"/>
                  </a:lnTo>
                  <a:lnTo>
                    <a:pt x="154495" y="1335310"/>
                  </a:lnTo>
                  <a:lnTo>
                    <a:pt x="137160" y="1337405"/>
                  </a:lnTo>
                  <a:lnTo>
                    <a:pt x="130111" y="1338263"/>
                  </a:lnTo>
                  <a:lnTo>
                    <a:pt x="123158" y="1339310"/>
                  </a:lnTo>
                  <a:lnTo>
                    <a:pt x="117824" y="1339977"/>
                  </a:lnTo>
                  <a:lnTo>
                    <a:pt x="93440" y="1343025"/>
                  </a:lnTo>
                  <a:lnTo>
                    <a:pt x="56769" y="1347692"/>
                  </a:lnTo>
                  <a:lnTo>
                    <a:pt x="31052" y="1350931"/>
                  </a:lnTo>
                  <a:lnTo>
                    <a:pt x="28289" y="1351312"/>
                  </a:lnTo>
                  <a:lnTo>
                    <a:pt x="0" y="1354931"/>
                  </a:lnTo>
                  <a:lnTo>
                    <a:pt x="23432" y="1349407"/>
                  </a:lnTo>
                  <a:lnTo>
                    <a:pt x="24479" y="1349216"/>
                  </a:lnTo>
                  <a:lnTo>
                    <a:pt x="101346" y="1331309"/>
                  </a:lnTo>
                  <a:lnTo>
                    <a:pt x="119634" y="1327118"/>
                  </a:lnTo>
                  <a:lnTo>
                    <a:pt x="129730" y="1324642"/>
                  </a:lnTo>
                  <a:lnTo>
                    <a:pt x="200025" y="1308354"/>
                  </a:lnTo>
                  <a:lnTo>
                    <a:pt x="200596" y="1308259"/>
                  </a:lnTo>
                  <a:lnTo>
                    <a:pt x="205168" y="1307211"/>
                  </a:lnTo>
                  <a:lnTo>
                    <a:pt x="208502" y="1306354"/>
                  </a:lnTo>
                  <a:lnTo>
                    <a:pt x="208693" y="1306259"/>
                  </a:lnTo>
                  <a:lnTo>
                    <a:pt x="210026" y="1305973"/>
                  </a:lnTo>
                  <a:lnTo>
                    <a:pt x="214884" y="1304830"/>
                  </a:lnTo>
                  <a:lnTo>
                    <a:pt x="217075" y="13042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6367462" y="2971228"/>
              <a:ext cx="5824537" cy="594550"/>
            </a:xfrm>
            <a:custGeom>
              <a:rect b="b" l="l" r="r" t="t"/>
              <a:pathLst>
                <a:path extrusionOk="0" h="594550" w="5824537">
                  <a:moveTo>
                    <a:pt x="5824538" y="0"/>
                  </a:moveTo>
                  <a:lnTo>
                    <a:pt x="5824538" y="594550"/>
                  </a:lnTo>
                  <a:lnTo>
                    <a:pt x="220789" y="326422"/>
                  </a:lnTo>
                  <a:lnTo>
                    <a:pt x="216598" y="326231"/>
                  </a:lnTo>
                  <a:lnTo>
                    <a:pt x="210788" y="325946"/>
                  </a:lnTo>
                  <a:lnTo>
                    <a:pt x="206978" y="325660"/>
                  </a:lnTo>
                  <a:lnTo>
                    <a:pt x="206121" y="325660"/>
                  </a:lnTo>
                  <a:lnTo>
                    <a:pt x="200501" y="325469"/>
                  </a:lnTo>
                  <a:lnTo>
                    <a:pt x="194691" y="325183"/>
                  </a:lnTo>
                  <a:lnTo>
                    <a:pt x="191929" y="325088"/>
                  </a:lnTo>
                  <a:lnTo>
                    <a:pt x="159544" y="323469"/>
                  </a:lnTo>
                  <a:lnTo>
                    <a:pt x="158591" y="323469"/>
                  </a:lnTo>
                  <a:lnTo>
                    <a:pt x="155543" y="323279"/>
                  </a:lnTo>
                  <a:lnTo>
                    <a:pt x="138113" y="322421"/>
                  </a:lnTo>
                  <a:lnTo>
                    <a:pt x="131064" y="322040"/>
                  </a:lnTo>
                  <a:lnTo>
                    <a:pt x="124016" y="321850"/>
                  </a:lnTo>
                  <a:lnTo>
                    <a:pt x="118586" y="321564"/>
                  </a:lnTo>
                  <a:lnTo>
                    <a:pt x="94107" y="320326"/>
                  </a:lnTo>
                  <a:lnTo>
                    <a:pt x="57245" y="318516"/>
                  </a:lnTo>
                  <a:lnTo>
                    <a:pt x="31337" y="317278"/>
                  </a:lnTo>
                  <a:lnTo>
                    <a:pt x="28480" y="317182"/>
                  </a:lnTo>
                  <a:lnTo>
                    <a:pt x="0" y="315849"/>
                  </a:lnTo>
                  <a:lnTo>
                    <a:pt x="24099" y="314420"/>
                  </a:lnTo>
                  <a:lnTo>
                    <a:pt x="25051" y="314420"/>
                  </a:lnTo>
                  <a:lnTo>
                    <a:pt x="104013" y="310134"/>
                  </a:lnTo>
                  <a:lnTo>
                    <a:pt x="122682" y="309181"/>
                  </a:lnTo>
                  <a:lnTo>
                    <a:pt x="133064" y="308515"/>
                  </a:lnTo>
                  <a:lnTo>
                    <a:pt x="205168" y="304705"/>
                  </a:lnTo>
                  <a:lnTo>
                    <a:pt x="205740" y="304705"/>
                  </a:lnTo>
                  <a:lnTo>
                    <a:pt x="210312" y="304419"/>
                  </a:lnTo>
                  <a:lnTo>
                    <a:pt x="213741" y="304133"/>
                  </a:lnTo>
                  <a:lnTo>
                    <a:pt x="213932" y="304133"/>
                  </a:lnTo>
                  <a:lnTo>
                    <a:pt x="215360" y="304038"/>
                  </a:lnTo>
                  <a:lnTo>
                    <a:pt x="220409" y="303752"/>
                  </a:lnTo>
                  <a:lnTo>
                    <a:pt x="222599" y="3036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6363271" y="3286695"/>
              <a:ext cx="5828728" cy="1317783"/>
            </a:xfrm>
            <a:custGeom>
              <a:rect b="b" l="l" r="r" t="t"/>
              <a:pathLst>
                <a:path extrusionOk="0" h="1317783" w="5828728">
                  <a:moveTo>
                    <a:pt x="5828729" y="704850"/>
                  </a:moveTo>
                  <a:lnTo>
                    <a:pt x="5828729" y="1317784"/>
                  </a:lnTo>
                  <a:lnTo>
                    <a:pt x="215646" y="48768"/>
                  </a:lnTo>
                  <a:lnTo>
                    <a:pt x="211550" y="47815"/>
                  </a:lnTo>
                  <a:lnTo>
                    <a:pt x="205835" y="46577"/>
                  </a:lnTo>
                  <a:lnTo>
                    <a:pt x="202121" y="45625"/>
                  </a:lnTo>
                  <a:lnTo>
                    <a:pt x="201359" y="45529"/>
                  </a:lnTo>
                  <a:lnTo>
                    <a:pt x="195834" y="44291"/>
                  </a:lnTo>
                  <a:lnTo>
                    <a:pt x="190119" y="43053"/>
                  </a:lnTo>
                  <a:lnTo>
                    <a:pt x="187357" y="42386"/>
                  </a:lnTo>
                  <a:lnTo>
                    <a:pt x="155829" y="35147"/>
                  </a:lnTo>
                  <a:lnTo>
                    <a:pt x="154877" y="35052"/>
                  </a:lnTo>
                  <a:lnTo>
                    <a:pt x="151924" y="34385"/>
                  </a:lnTo>
                  <a:lnTo>
                    <a:pt x="134874" y="30480"/>
                  </a:lnTo>
                  <a:lnTo>
                    <a:pt x="128016" y="28861"/>
                  </a:lnTo>
                  <a:lnTo>
                    <a:pt x="121158" y="27432"/>
                  </a:lnTo>
                  <a:lnTo>
                    <a:pt x="115824" y="26194"/>
                  </a:lnTo>
                  <a:lnTo>
                    <a:pt x="91916" y="20764"/>
                  </a:lnTo>
                  <a:lnTo>
                    <a:pt x="55912" y="12573"/>
                  </a:lnTo>
                  <a:lnTo>
                    <a:pt x="30575" y="6858"/>
                  </a:lnTo>
                  <a:lnTo>
                    <a:pt x="27908" y="6287"/>
                  </a:lnTo>
                  <a:lnTo>
                    <a:pt x="0" y="0"/>
                  </a:lnTo>
                  <a:lnTo>
                    <a:pt x="24003" y="2762"/>
                  </a:lnTo>
                  <a:lnTo>
                    <a:pt x="24955" y="2953"/>
                  </a:lnTo>
                  <a:lnTo>
                    <a:pt x="103441" y="12478"/>
                  </a:lnTo>
                  <a:lnTo>
                    <a:pt x="121920" y="14764"/>
                  </a:lnTo>
                  <a:lnTo>
                    <a:pt x="132302" y="15907"/>
                  </a:lnTo>
                  <a:lnTo>
                    <a:pt x="204025" y="24670"/>
                  </a:lnTo>
                  <a:lnTo>
                    <a:pt x="204597" y="24765"/>
                  </a:lnTo>
                  <a:lnTo>
                    <a:pt x="209169" y="25337"/>
                  </a:lnTo>
                  <a:lnTo>
                    <a:pt x="212598" y="25622"/>
                  </a:lnTo>
                  <a:lnTo>
                    <a:pt x="212789" y="25718"/>
                  </a:lnTo>
                  <a:lnTo>
                    <a:pt x="214122" y="25813"/>
                  </a:lnTo>
                  <a:lnTo>
                    <a:pt x="219170" y="26384"/>
                  </a:lnTo>
                  <a:lnTo>
                    <a:pt x="221361" y="266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6359271" y="3285553"/>
              <a:ext cx="5832728" cy="2444686"/>
            </a:xfrm>
            <a:custGeom>
              <a:rect b="b" l="l" r="r" t="t"/>
              <a:pathLst>
                <a:path extrusionOk="0" h="2444686" w="5832728">
                  <a:moveTo>
                    <a:pt x="5832729" y="1771745"/>
                  </a:moveTo>
                  <a:lnTo>
                    <a:pt x="5832729" y="2444686"/>
                  </a:lnTo>
                  <a:lnTo>
                    <a:pt x="203835" y="85535"/>
                  </a:lnTo>
                  <a:lnTo>
                    <a:pt x="199930" y="83820"/>
                  </a:lnTo>
                  <a:lnTo>
                    <a:pt x="194596" y="81629"/>
                  </a:lnTo>
                  <a:lnTo>
                    <a:pt x="191071" y="80105"/>
                  </a:lnTo>
                  <a:lnTo>
                    <a:pt x="190309" y="79820"/>
                  </a:lnTo>
                  <a:lnTo>
                    <a:pt x="185166" y="77629"/>
                  </a:lnTo>
                  <a:lnTo>
                    <a:pt x="179737" y="75438"/>
                  </a:lnTo>
                  <a:lnTo>
                    <a:pt x="177165" y="74390"/>
                  </a:lnTo>
                  <a:lnTo>
                    <a:pt x="147351" y="61817"/>
                  </a:lnTo>
                  <a:lnTo>
                    <a:pt x="146399" y="61436"/>
                  </a:lnTo>
                  <a:lnTo>
                    <a:pt x="143637" y="60293"/>
                  </a:lnTo>
                  <a:lnTo>
                    <a:pt x="127540" y="53530"/>
                  </a:lnTo>
                  <a:lnTo>
                    <a:pt x="121062" y="50768"/>
                  </a:lnTo>
                  <a:lnTo>
                    <a:pt x="114490" y="48101"/>
                  </a:lnTo>
                  <a:lnTo>
                    <a:pt x="109538" y="46006"/>
                  </a:lnTo>
                  <a:lnTo>
                    <a:pt x="86963" y="36481"/>
                  </a:lnTo>
                  <a:lnTo>
                    <a:pt x="52768" y="22193"/>
                  </a:lnTo>
                  <a:lnTo>
                    <a:pt x="28956" y="12192"/>
                  </a:lnTo>
                  <a:lnTo>
                    <a:pt x="26289" y="11049"/>
                  </a:lnTo>
                  <a:lnTo>
                    <a:pt x="0" y="0"/>
                  </a:lnTo>
                  <a:lnTo>
                    <a:pt x="4000" y="1143"/>
                  </a:lnTo>
                  <a:lnTo>
                    <a:pt x="23146" y="6953"/>
                  </a:lnTo>
                  <a:lnTo>
                    <a:pt x="24003" y="7334"/>
                  </a:lnTo>
                  <a:lnTo>
                    <a:pt x="99631" y="30289"/>
                  </a:lnTo>
                  <a:lnTo>
                    <a:pt x="117538" y="35719"/>
                  </a:lnTo>
                  <a:lnTo>
                    <a:pt x="127540" y="38767"/>
                  </a:lnTo>
                  <a:lnTo>
                    <a:pt x="196596" y="59722"/>
                  </a:lnTo>
                  <a:lnTo>
                    <a:pt x="197168" y="59912"/>
                  </a:lnTo>
                  <a:lnTo>
                    <a:pt x="201549" y="61246"/>
                  </a:lnTo>
                  <a:lnTo>
                    <a:pt x="204883" y="62198"/>
                  </a:lnTo>
                  <a:lnTo>
                    <a:pt x="205073" y="62294"/>
                  </a:lnTo>
                  <a:lnTo>
                    <a:pt x="206407" y="62674"/>
                  </a:lnTo>
                  <a:lnTo>
                    <a:pt x="211169" y="64103"/>
                  </a:lnTo>
                  <a:lnTo>
                    <a:pt x="213360" y="647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6355460" y="3283838"/>
              <a:ext cx="5836539" cy="3569398"/>
            </a:xfrm>
            <a:custGeom>
              <a:rect b="b" l="l" r="r" t="t"/>
              <a:pathLst>
                <a:path extrusionOk="0" h="3569398" w="5836539">
                  <a:moveTo>
                    <a:pt x="5836539" y="2960465"/>
                  </a:moveTo>
                  <a:lnTo>
                    <a:pt x="5836539" y="3569399"/>
                  </a:lnTo>
                  <a:lnTo>
                    <a:pt x="5551551" y="3569399"/>
                  </a:lnTo>
                  <a:lnTo>
                    <a:pt x="185928" y="119539"/>
                  </a:lnTo>
                  <a:lnTo>
                    <a:pt x="182404" y="117253"/>
                  </a:lnTo>
                  <a:lnTo>
                    <a:pt x="177451" y="114109"/>
                  </a:lnTo>
                  <a:lnTo>
                    <a:pt x="174307" y="112014"/>
                  </a:lnTo>
                  <a:lnTo>
                    <a:pt x="173641" y="111633"/>
                  </a:lnTo>
                  <a:lnTo>
                    <a:pt x="168878" y="108585"/>
                  </a:lnTo>
                  <a:lnTo>
                    <a:pt x="163925" y="105442"/>
                  </a:lnTo>
                  <a:lnTo>
                    <a:pt x="161544" y="103918"/>
                  </a:lnTo>
                  <a:lnTo>
                    <a:pt x="134398" y="86392"/>
                  </a:lnTo>
                  <a:lnTo>
                    <a:pt x="133541" y="85915"/>
                  </a:lnTo>
                  <a:lnTo>
                    <a:pt x="130969" y="84296"/>
                  </a:lnTo>
                  <a:lnTo>
                    <a:pt x="116300" y="74771"/>
                  </a:lnTo>
                  <a:lnTo>
                    <a:pt x="110395" y="70961"/>
                  </a:lnTo>
                  <a:lnTo>
                    <a:pt x="104490" y="67246"/>
                  </a:lnTo>
                  <a:lnTo>
                    <a:pt x="99917" y="64294"/>
                  </a:lnTo>
                  <a:lnTo>
                    <a:pt x="79343" y="50959"/>
                  </a:lnTo>
                  <a:lnTo>
                    <a:pt x="48196" y="30956"/>
                  </a:lnTo>
                  <a:lnTo>
                    <a:pt x="26384" y="16954"/>
                  </a:lnTo>
                  <a:lnTo>
                    <a:pt x="24003" y="15430"/>
                  </a:lnTo>
                  <a:lnTo>
                    <a:pt x="0" y="0"/>
                  </a:lnTo>
                  <a:lnTo>
                    <a:pt x="21527" y="10858"/>
                  </a:lnTo>
                  <a:lnTo>
                    <a:pt x="22479" y="11335"/>
                  </a:lnTo>
                  <a:lnTo>
                    <a:pt x="92869" y="47054"/>
                  </a:lnTo>
                  <a:lnTo>
                    <a:pt x="109538" y="55531"/>
                  </a:lnTo>
                  <a:lnTo>
                    <a:pt x="118872" y="60198"/>
                  </a:lnTo>
                  <a:lnTo>
                    <a:pt x="183261" y="92869"/>
                  </a:lnTo>
                  <a:lnTo>
                    <a:pt x="183738" y="93250"/>
                  </a:lnTo>
                  <a:lnTo>
                    <a:pt x="187928" y="95345"/>
                  </a:lnTo>
                  <a:lnTo>
                    <a:pt x="190976" y="96774"/>
                  </a:lnTo>
                  <a:lnTo>
                    <a:pt x="191167" y="96869"/>
                  </a:lnTo>
                  <a:lnTo>
                    <a:pt x="192405" y="97536"/>
                  </a:lnTo>
                  <a:lnTo>
                    <a:pt x="196882" y="99822"/>
                  </a:lnTo>
                  <a:lnTo>
                    <a:pt x="198882" y="10077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6352032" y="3281457"/>
              <a:ext cx="4757928" cy="3571779"/>
            </a:xfrm>
            <a:custGeom>
              <a:rect b="b" l="l" r="r" t="t"/>
              <a:pathLst>
                <a:path extrusionOk="0" h="3571779" w="4757928">
                  <a:moveTo>
                    <a:pt x="4757928" y="3571780"/>
                  </a:moveTo>
                  <a:lnTo>
                    <a:pt x="3865340" y="3571780"/>
                  </a:lnTo>
                  <a:lnTo>
                    <a:pt x="162306" y="150019"/>
                  </a:lnTo>
                  <a:lnTo>
                    <a:pt x="159258" y="147161"/>
                  </a:lnTo>
                  <a:lnTo>
                    <a:pt x="154972" y="143161"/>
                  </a:lnTo>
                  <a:lnTo>
                    <a:pt x="152209" y="140589"/>
                  </a:lnTo>
                  <a:lnTo>
                    <a:pt x="151638" y="140017"/>
                  </a:lnTo>
                  <a:lnTo>
                    <a:pt x="147447" y="136207"/>
                  </a:lnTo>
                  <a:lnTo>
                    <a:pt x="143160" y="132302"/>
                  </a:lnTo>
                  <a:lnTo>
                    <a:pt x="141065" y="130397"/>
                  </a:lnTo>
                  <a:lnTo>
                    <a:pt x="117348" y="108395"/>
                  </a:lnTo>
                  <a:lnTo>
                    <a:pt x="116586" y="107728"/>
                  </a:lnTo>
                  <a:lnTo>
                    <a:pt x="114395" y="105727"/>
                  </a:lnTo>
                  <a:lnTo>
                    <a:pt x="101536" y="93821"/>
                  </a:lnTo>
                  <a:lnTo>
                    <a:pt x="96393" y="88963"/>
                  </a:lnTo>
                  <a:lnTo>
                    <a:pt x="91154" y="84296"/>
                  </a:lnTo>
                  <a:lnTo>
                    <a:pt x="87249" y="80581"/>
                  </a:lnTo>
                  <a:lnTo>
                    <a:pt x="69247" y="63913"/>
                  </a:lnTo>
                  <a:lnTo>
                    <a:pt x="42100" y="38862"/>
                  </a:lnTo>
                  <a:lnTo>
                    <a:pt x="23050" y="21241"/>
                  </a:lnTo>
                  <a:lnTo>
                    <a:pt x="20955" y="19336"/>
                  </a:lnTo>
                  <a:lnTo>
                    <a:pt x="0" y="0"/>
                  </a:lnTo>
                  <a:lnTo>
                    <a:pt x="19335" y="14383"/>
                  </a:lnTo>
                  <a:lnTo>
                    <a:pt x="20098" y="15049"/>
                  </a:lnTo>
                  <a:lnTo>
                    <a:pt x="83344" y="62484"/>
                  </a:lnTo>
                  <a:lnTo>
                    <a:pt x="98203" y="73723"/>
                  </a:lnTo>
                  <a:lnTo>
                    <a:pt x="106680" y="79915"/>
                  </a:lnTo>
                  <a:lnTo>
                    <a:pt x="164306" y="123349"/>
                  </a:lnTo>
                  <a:lnTo>
                    <a:pt x="164782" y="123730"/>
                  </a:lnTo>
                  <a:lnTo>
                    <a:pt x="168497" y="126492"/>
                  </a:lnTo>
                  <a:lnTo>
                    <a:pt x="171259" y="128492"/>
                  </a:lnTo>
                  <a:lnTo>
                    <a:pt x="171450" y="128588"/>
                  </a:lnTo>
                  <a:lnTo>
                    <a:pt x="172593" y="129445"/>
                  </a:lnTo>
                  <a:lnTo>
                    <a:pt x="176593" y="132397"/>
                  </a:lnTo>
                  <a:lnTo>
                    <a:pt x="178308" y="1337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6349079" y="3278504"/>
              <a:ext cx="3345751" cy="3574732"/>
            </a:xfrm>
            <a:custGeom>
              <a:rect b="b" l="l" r="r" t="t"/>
              <a:pathLst>
                <a:path extrusionOk="0" h="3574732" w="3345751">
                  <a:moveTo>
                    <a:pt x="3345752" y="3574733"/>
                  </a:moveTo>
                  <a:lnTo>
                    <a:pt x="2719388" y="3574733"/>
                  </a:lnTo>
                  <a:lnTo>
                    <a:pt x="133826" y="175927"/>
                  </a:lnTo>
                  <a:lnTo>
                    <a:pt x="131254" y="172593"/>
                  </a:lnTo>
                  <a:lnTo>
                    <a:pt x="127730" y="167926"/>
                  </a:lnTo>
                  <a:lnTo>
                    <a:pt x="125444" y="164878"/>
                  </a:lnTo>
                  <a:lnTo>
                    <a:pt x="124968" y="164211"/>
                  </a:lnTo>
                  <a:lnTo>
                    <a:pt x="121539" y="159734"/>
                  </a:lnTo>
                  <a:lnTo>
                    <a:pt x="118015" y="155162"/>
                  </a:lnTo>
                  <a:lnTo>
                    <a:pt x="116300" y="152876"/>
                  </a:lnTo>
                  <a:lnTo>
                    <a:pt x="96774" y="127159"/>
                  </a:lnTo>
                  <a:lnTo>
                    <a:pt x="96107" y="126301"/>
                  </a:lnTo>
                  <a:lnTo>
                    <a:pt x="94297" y="123920"/>
                  </a:lnTo>
                  <a:lnTo>
                    <a:pt x="83725" y="110014"/>
                  </a:lnTo>
                  <a:lnTo>
                    <a:pt x="79534" y="104394"/>
                  </a:lnTo>
                  <a:lnTo>
                    <a:pt x="75152" y="98869"/>
                  </a:lnTo>
                  <a:lnTo>
                    <a:pt x="71914" y="94583"/>
                  </a:lnTo>
                  <a:lnTo>
                    <a:pt x="57055" y="74962"/>
                  </a:lnTo>
                  <a:lnTo>
                    <a:pt x="34671" y="45529"/>
                  </a:lnTo>
                  <a:lnTo>
                    <a:pt x="19050" y="24955"/>
                  </a:lnTo>
                  <a:lnTo>
                    <a:pt x="17336" y="22669"/>
                  </a:lnTo>
                  <a:lnTo>
                    <a:pt x="0" y="0"/>
                  </a:lnTo>
                  <a:lnTo>
                    <a:pt x="16573" y="17526"/>
                  </a:lnTo>
                  <a:lnTo>
                    <a:pt x="17240" y="18288"/>
                  </a:lnTo>
                  <a:lnTo>
                    <a:pt x="71151" y="76009"/>
                  </a:lnTo>
                  <a:lnTo>
                    <a:pt x="83915" y="89630"/>
                  </a:lnTo>
                  <a:lnTo>
                    <a:pt x="91154" y="97250"/>
                  </a:lnTo>
                  <a:lnTo>
                    <a:pt x="140398" y="149923"/>
                  </a:lnTo>
                  <a:lnTo>
                    <a:pt x="140779" y="150400"/>
                  </a:lnTo>
                  <a:lnTo>
                    <a:pt x="143923" y="153829"/>
                  </a:lnTo>
                  <a:lnTo>
                    <a:pt x="147447" y="157353"/>
                  </a:lnTo>
                  <a:lnTo>
                    <a:pt x="150876" y="161068"/>
                  </a:lnTo>
                  <a:lnTo>
                    <a:pt x="152400" y="1626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6346698" y="3275075"/>
              <a:ext cx="2332958" cy="3578161"/>
            </a:xfrm>
            <a:custGeom>
              <a:rect b="b" l="l" r="r" t="t"/>
              <a:pathLst>
                <a:path extrusionOk="0" h="3578161" w="2332958">
                  <a:moveTo>
                    <a:pt x="2332958" y="3578162"/>
                  </a:moveTo>
                  <a:lnTo>
                    <a:pt x="1843659" y="3578162"/>
                  </a:lnTo>
                  <a:lnTo>
                    <a:pt x="101251" y="196501"/>
                  </a:lnTo>
                  <a:lnTo>
                    <a:pt x="99346" y="192691"/>
                  </a:lnTo>
                  <a:lnTo>
                    <a:pt x="96584" y="187547"/>
                  </a:lnTo>
                  <a:lnTo>
                    <a:pt x="94964" y="184118"/>
                  </a:lnTo>
                  <a:lnTo>
                    <a:pt x="94488" y="183452"/>
                  </a:lnTo>
                  <a:lnTo>
                    <a:pt x="91916" y="178403"/>
                  </a:lnTo>
                  <a:lnTo>
                    <a:pt x="89249" y="173260"/>
                  </a:lnTo>
                  <a:lnTo>
                    <a:pt x="87916" y="170783"/>
                  </a:lnTo>
                  <a:lnTo>
                    <a:pt x="73247" y="142018"/>
                  </a:lnTo>
                  <a:lnTo>
                    <a:pt x="72676" y="141161"/>
                  </a:lnTo>
                  <a:lnTo>
                    <a:pt x="71342" y="138494"/>
                  </a:lnTo>
                  <a:lnTo>
                    <a:pt x="63341" y="122872"/>
                  </a:lnTo>
                  <a:lnTo>
                    <a:pt x="60103" y="116586"/>
                  </a:lnTo>
                  <a:lnTo>
                    <a:pt x="56864" y="110395"/>
                  </a:lnTo>
                  <a:lnTo>
                    <a:pt x="54388" y="105632"/>
                  </a:lnTo>
                  <a:lnTo>
                    <a:pt x="43148" y="83725"/>
                  </a:lnTo>
                  <a:lnTo>
                    <a:pt x="26289" y="50863"/>
                  </a:lnTo>
                  <a:lnTo>
                    <a:pt x="14383" y="27813"/>
                  </a:lnTo>
                  <a:lnTo>
                    <a:pt x="13049" y="25337"/>
                  </a:lnTo>
                  <a:lnTo>
                    <a:pt x="0" y="0"/>
                  </a:lnTo>
                  <a:lnTo>
                    <a:pt x="13240" y="20193"/>
                  </a:lnTo>
                  <a:lnTo>
                    <a:pt x="13716" y="21050"/>
                  </a:lnTo>
                  <a:lnTo>
                    <a:pt x="56864" y="87249"/>
                  </a:lnTo>
                  <a:lnTo>
                    <a:pt x="67056" y="102870"/>
                  </a:lnTo>
                  <a:lnTo>
                    <a:pt x="72866" y="111633"/>
                  </a:lnTo>
                  <a:lnTo>
                    <a:pt x="112204" y="172021"/>
                  </a:lnTo>
                  <a:lnTo>
                    <a:pt x="112490" y="172593"/>
                  </a:lnTo>
                  <a:lnTo>
                    <a:pt x="115062" y="176498"/>
                  </a:lnTo>
                  <a:lnTo>
                    <a:pt x="116967" y="179261"/>
                  </a:lnTo>
                  <a:lnTo>
                    <a:pt x="117062" y="179451"/>
                  </a:lnTo>
                  <a:lnTo>
                    <a:pt x="117920" y="180594"/>
                  </a:lnTo>
                  <a:lnTo>
                    <a:pt x="120586" y="184880"/>
                  </a:lnTo>
                  <a:lnTo>
                    <a:pt x="121825" y="1866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6344983" y="3271265"/>
              <a:ext cx="1528191" cy="3581971"/>
            </a:xfrm>
            <a:custGeom>
              <a:rect b="b" l="l" r="r" t="t"/>
              <a:pathLst>
                <a:path extrusionOk="0" h="3581971" w="1528191">
                  <a:moveTo>
                    <a:pt x="1528191" y="3581972"/>
                  </a:moveTo>
                  <a:lnTo>
                    <a:pt x="1112901" y="3581972"/>
                  </a:lnTo>
                  <a:lnTo>
                    <a:pt x="65532" y="211074"/>
                  </a:lnTo>
                  <a:lnTo>
                    <a:pt x="64294" y="207073"/>
                  </a:lnTo>
                  <a:lnTo>
                    <a:pt x="62579" y="201549"/>
                  </a:lnTo>
                  <a:lnTo>
                    <a:pt x="61436" y="197834"/>
                  </a:lnTo>
                  <a:lnTo>
                    <a:pt x="61150" y="197072"/>
                  </a:lnTo>
                  <a:lnTo>
                    <a:pt x="59531" y="191738"/>
                  </a:lnTo>
                  <a:lnTo>
                    <a:pt x="57721" y="186214"/>
                  </a:lnTo>
                  <a:lnTo>
                    <a:pt x="56864" y="183452"/>
                  </a:lnTo>
                  <a:lnTo>
                    <a:pt x="47339" y="152590"/>
                  </a:lnTo>
                  <a:lnTo>
                    <a:pt x="47054" y="151638"/>
                  </a:lnTo>
                  <a:lnTo>
                    <a:pt x="46101" y="148780"/>
                  </a:lnTo>
                  <a:lnTo>
                    <a:pt x="40957" y="132016"/>
                  </a:lnTo>
                  <a:lnTo>
                    <a:pt x="38957" y="125349"/>
                  </a:lnTo>
                  <a:lnTo>
                    <a:pt x="36766" y="118586"/>
                  </a:lnTo>
                  <a:lnTo>
                    <a:pt x="35147" y="113443"/>
                  </a:lnTo>
                  <a:lnTo>
                    <a:pt x="27908" y="90011"/>
                  </a:lnTo>
                  <a:lnTo>
                    <a:pt x="16954" y="54673"/>
                  </a:lnTo>
                  <a:lnTo>
                    <a:pt x="9239" y="29908"/>
                  </a:lnTo>
                  <a:lnTo>
                    <a:pt x="8382" y="27241"/>
                  </a:lnTo>
                  <a:lnTo>
                    <a:pt x="0" y="0"/>
                  </a:lnTo>
                  <a:lnTo>
                    <a:pt x="9525" y="22193"/>
                  </a:lnTo>
                  <a:lnTo>
                    <a:pt x="9810" y="23146"/>
                  </a:lnTo>
                  <a:lnTo>
                    <a:pt x="40862" y="95821"/>
                  </a:lnTo>
                  <a:lnTo>
                    <a:pt x="48101" y="112966"/>
                  </a:lnTo>
                  <a:lnTo>
                    <a:pt x="52292" y="122587"/>
                  </a:lnTo>
                  <a:lnTo>
                    <a:pt x="80581" y="188976"/>
                  </a:lnTo>
                  <a:lnTo>
                    <a:pt x="80772" y="189547"/>
                  </a:lnTo>
                  <a:lnTo>
                    <a:pt x="82582" y="193738"/>
                  </a:lnTo>
                  <a:lnTo>
                    <a:pt x="84011" y="196882"/>
                  </a:lnTo>
                  <a:lnTo>
                    <a:pt x="84105" y="197072"/>
                  </a:lnTo>
                  <a:lnTo>
                    <a:pt x="84677" y="198406"/>
                  </a:lnTo>
                  <a:lnTo>
                    <a:pt x="86677" y="202978"/>
                  </a:lnTo>
                  <a:lnTo>
                    <a:pt x="87535" y="2050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6343840" y="3267264"/>
              <a:ext cx="834865" cy="3585972"/>
            </a:xfrm>
            <a:custGeom>
              <a:rect b="b" l="l" r="r" t="t"/>
              <a:pathLst>
                <a:path extrusionOk="0" h="3585972" w="834865">
                  <a:moveTo>
                    <a:pt x="834866" y="3585972"/>
                  </a:moveTo>
                  <a:lnTo>
                    <a:pt x="456819" y="3585972"/>
                  </a:lnTo>
                  <a:lnTo>
                    <a:pt x="27908" y="219266"/>
                  </a:lnTo>
                  <a:lnTo>
                    <a:pt x="27432" y="215075"/>
                  </a:lnTo>
                  <a:lnTo>
                    <a:pt x="26670" y="209264"/>
                  </a:lnTo>
                  <a:lnTo>
                    <a:pt x="26194" y="205454"/>
                  </a:lnTo>
                  <a:lnTo>
                    <a:pt x="26098" y="204692"/>
                  </a:lnTo>
                  <a:lnTo>
                    <a:pt x="25336" y="199073"/>
                  </a:lnTo>
                  <a:lnTo>
                    <a:pt x="24574" y="193358"/>
                  </a:lnTo>
                  <a:lnTo>
                    <a:pt x="24289" y="190595"/>
                  </a:lnTo>
                  <a:lnTo>
                    <a:pt x="20193" y="158401"/>
                  </a:lnTo>
                  <a:lnTo>
                    <a:pt x="20098" y="157448"/>
                  </a:lnTo>
                  <a:lnTo>
                    <a:pt x="19621" y="154496"/>
                  </a:lnTo>
                  <a:lnTo>
                    <a:pt x="17526" y="137160"/>
                  </a:lnTo>
                  <a:lnTo>
                    <a:pt x="16669" y="130112"/>
                  </a:lnTo>
                  <a:lnTo>
                    <a:pt x="15621" y="123158"/>
                  </a:lnTo>
                  <a:lnTo>
                    <a:pt x="14954" y="117824"/>
                  </a:lnTo>
                  <a:lnTo>
                    <a:pt x="11906" y="93440"/>
                  </a:lnTo>
                  <a:lnTo>
                    <a:pt x="7239" y="56769"/>
                  </a:lnTo>
                  <a:lnTo>
                    <a:pt x="4000" y="31052"/>
                  </a:lnTo>
                  <a:lnTo>
                    <a:pt x="3620" y="28289"/>
                  </a:lnTo>
                  <a:lnTo>
                    <a:pt x="0" y="0"/>
                  </a:lnTo>
                  <a:lnTo>
                    <a:pt x="5619" y="23432"/>
                  </a:lnTo>
                  <a:lnTo>
                    <a:pt x="5715" y="24479"/>
                  </a:lnTo>
                  <a:lnTo>
                    <a:pt x="23622" y="101346"/>
                  </a:lnTo>
                  <a:lnTo>
                    <a:pt x="27813" y="119634"/>
                  </a:lnTo>
                  <a:lnTo>
                    <a:pt x="30289" y="129731"/>
                  </a:lnTo>
                  <a:lnTo>
                    <a:pt x="46577" y="200025"/>
                  </a:lnTo>
                  <a:lnTo>
                    <a:pt x="46767" y="200692"/>
                  </a:lnTo>
                  <a:lnTo>
                    <a:pt x="47815" y="205169"/>
                  </a:lnTo>
                  <a:lnTo>
                    <a:pt x="48577" y="208502"/>
                  </a:lnTo>
                  <a:lnTo>
                    <a:pt x="48673" y="208693"/>
                  </a:lnTo>
                  <a:lnTo>
                    <a:pt x="49053" y="210026"/>
                  </a:lnTo>
                  <a:lnTo>
                    <a:pt x="50102" y="214884"/>
                  </a:lnTo>
                  <a:lnTo>
                    <a:pt x="50673" y="2170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6171628" y="3263073"/>
              <a:ext cx="366617" cy="3590163"/>
            </a:xfrm>
            <a:custGeom>
              <a:rect b="b" l="l" r="r" t="t"/>
              <a:pathLst>
                <a:path extrusionOk="0" h="3590163" w="366617">
                  <a:moveTo>
                    <a:pt x="366617" y="3590163"/>
                  </a:moveTo>
                  <a:lnTo>
                    <a:pt x="0" y="3590163"/>
                  </a:lnTo>
                  <a:lnTo>
                    <a:pt x="161258" y="220790"/>
                  </a:lnTo>
                  <a:lnTo>
                    <a:pt x="161544" y="216599"/>
                  </a:lnTo>
                  <a:lnTo>
                    <a:pt x="161734" y="210788"/>
                  </a:lnTo>
                  <a:lnTo>
                    <a:pt x="162020" y="206978"/>
                  </a:lnTo>
                  <a:lnTo>
                    <a:pt x="162020" y="206121"/>
                  </a:lnTo>
                  <a:lnTo>
                    <a:pt x="162210" y="200501"/>
                  </a:lnTo>
                  <a:lnTo>
                    <a:pt x="162496" y="194691"/>
                  </a:lnTo>
                  <a:lnTo>
                    <a:pt x="162592" y="191929"/>
                  </a:lnTo>
                  <a:lnTo>
                    <a:pt x="164211" y="159544"/>
                  </a:lnTo>
                  <a:lnTo>
                    <a:pt x="164211" y="158591"/>
                  </a:lnTo>
                  <a:lnTo>
                    <a:pt x="164402" y="155543"/>
                  </a:lnTo>
                  <a:lnTo>
                    <a:pt x="165259" y="138113"/>
                  </a:lnTo>
                  <a:lnTo>
                    <a:pt x="165640" y="131064"/>
                  </a:lnTo>
                  <a:lnTo>
                    <a:pt x="165925" y="124016"/>
                  </a:lnTo>
                  <a:lnTo>
                    <a:pt x="166116" y="118586"/>
                  </a:lnTo>
                  <a:lnTo>
                    <a:pt x="167354" y="94107"/>
                  </a:lnTo>
                  <a:lnTo>
                    <a:pt x="169164" y="57245"/>
                  </a:lnTo>
                  <a:lnTo>
                    <a:pt x="170402" y="31337"/>
                  </a:lnTo>
                  <a:lnTo>
                    <a:pt x="170498" y="28480"/>
                  </a:lnTo>
                  <a:lnTo>
                    <a:pt x="171926" y="0"/>
                  </a:lnTo>
                  <a:lnTo>
                    <a:pt x="173260" y="24098"/>
                  </a:lnTo>
                  <a:lnTo>
                    <a:pt x="173260" y="25146"/>
                  </a:lnTo>
                  <a:lnTo>
                    <a:pt x="177546" y="104013"/>
                  </a:lnTo>
                  <a:lnTo>
                    <a:pt x="178498" y="122682"/>
                  </a:lnTo>
                  <a:lnTo>
                    <a:pt x="179165" y="133064"/>
                  </a:lnTo>
                  <a:lnTo>
                    <a:pt x="182975" y="205169"/>
                  </a:lnTo>
                  <a:lnTo>
                    <a:pt x="182975" y="205740"/>
                  </a:lnTo>
                  <a:lnTo>
                    <a:pt x="183261" y="210312"/>
                  </a:lnTo>
                  <a:lnTo>
                    <a:pt x="183547" y="213741"/>
                  </a:lnTo>
                  <a:lnTo>
                    <a:pt x="183547" y="213932"/>
                  </a:lnTo>
                  <a:lnTo>
                    <a:pt x="183642" y="215360"/>
                  </a:lnTo>
                  <a:lnTo>
                    <a:pt x="183928" y="220409"/>
                  </a:lnTo>
                  <a:lnTo>
                    <a:pt x="184023" y="222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5531167" y="3258883"/>
              <a:ext cx="812673" cy="3594353"/>
            </a:xfrm>
            <a:custGeom>
              <a:rect b="b" l="l" r="r" t="t"/>
              <a:pathLst>
                <a:path extrusionOk="0" h="3594353" w="812673">
                  <a:moveTo>
                    <a:pt x="812673" y="0"/>
                  </a:moveTo>
                  <a:lnTo>
                    <a:pt x="809910" y="24003"/>
                  </a:lnTo>
                  <a:lnTo>
                    <a:pt x="809720" y="24955"/>
                  </a:lnTo>
                  <a:lnTo>
                    <a:pt x="800195" y="103441"/>
                  </a:lnTo>
                  <a:lnTo>
                    <a:pt x="797909" y="121920"/>
                  </a:lnTo>
                  <a:lnTo>
                    <a:pt x="796766" y="132397"/>
                  </a:lnTo>
                  <a:lnTo>
                    <a:pt x="788003" y="204025"/>
                  </a:lnTo>
                  <a:lnTo>
                    <a:pt x="787908" y="204597"/>
                  </a:lnTo>
                  <a:lnTo>
                    <a:pt x="787432" y="209169"/>
                  </a:lnTo>
                  <a:lnTo>
                    <a:pt x="787051" y="212598"/>
                  </a:lnTo>
                  <a:lnTo>
                    <a:pt x="787051" y="212788"/>
                  </a:lnTo>
                  <a:lnTo>
                    <a:pt x="786860" y="214217"/>
                  </a:lnTo>
                  <a:lnTo>
                    <a:pt x="786289" y="219170"/>
                  </a:lnTo>
                  <a:lnTo>
                    <a:pt x="786003" y="221361"/>
                  </a:lnTo>
                  <a:lnTo>
                    <a:pt x="378047" y="3594354"/>
                  </a:lnTo>
                  <a:lnTo>
                    <a:pt x="0" y="3594354"/>
                  </a:lnTo>
                  <a:lnTo>
                    <a:pt x="763905" y="215646"/>
                  </a:lnTo>
                  <a:lnTo>
                    <a:pt x="764857" y="211550"/>
                  </a:lnTo>
                  <a:lnTo>
                    <a:pt x="766096" y="205835"/>
                  </a:lnTo>
                  <a:lnTo>
                    <a:pt x="767048" y="202120"/>
                  </a:lnTo>
                  <a:lnTo>
                    <a:pt x="767143" y="201358"/>
                  </a:lnTo>
                  <a:lnTo>
                    <a:pt x="768382" y="195834"/>
                  </a:lnTo>
                  <a:lnTo>
                    <a:pt x="769620" y="190119"/>
                  </a:lnTo>
                  <a:lnTo>
                    <a:pt x="770287" y="187357"/>
                  </a:lnTo>
                  <a:lnTo>
                    <a:pt x="777526" y="155829"/>
                  </a:lnTo>
                  <a:lnTo>
                    <a:pt x="777621" y="154876"/>
                  </a:lnTo>
                  <a:lnTo>
                    <a:pt x="778287" y="151924"/>
                  </a:lnTo>
                  <a:lnTo>
                    <a:pt x="782193" y="134874"/>
                  </a:lnTo>
                  <a:lnTo>
                    <a:pt x="783812" y="128016"/>
                  </a:lnTo>
                  <a:lnTo>
                    <a:pt x="785241" y="121158"/>
                  </a:lnTo>
                  <a:lnTo>
                    <a:pt x="786479" y="115824"/>
                  </a:lnTo>
                  <a:lnTo>
                    <a:pt x="791909" y="92011"/>
                  </a:lnTo>
                  <a:lnTo>
                    <a:pt x="800100" y="55912"/>
                  </a:lnTo>
                  <a:lnTo>
                    <a:pt x="805815" y="30575"/>
                  </a:lnTo>
                  <a:lnTo>
                    <a:pt x="806386" y="279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836794" y="3254882"/>
              <a:ext cx="1508188" cy="3598354"/>
            </a:xfrm>
            <a:custGeom>
              <a:rect b="b" l="l" r="r" t="t"/>
              <a:pathLst>
                <a:path extrusionOk="0" h="3598354" w="1508188">
                  <a:moveTo>
                    <a:pt x="1508189" y="0"/>
                  </a:moveTo>
                  <a:lnTo>
                    <a:pt x="1507046" y="4001"/>
                  </a:lnTo>
                  <a:lnTo>
                    <a:pt x="1501235" y="23146"/>
                  </a:lnTo>
                  <a:lnTo>
                    <a:pt x="1500854" y="24098"/>
                  </a:lnTo>
                  <a:lnTo>
                    <a:pt x="1477899" y="99631"/>
                  </a:lnTo>
                  <a:lnTo>
                    <a:pt x="1472470" y="117538"/>
                  </a:lnTo>
                  <a:lnTo>
                    <a:pt x="1469422" y="127540"/>
                  </a:lnTo>
                  <a:lnTo>
                    <a:pt x="1448467" y="196596"/>
                  </a:lnTo>
                  <a:lnTo>
                    <a:pt x="1448276" y="197168"/>
                  </a:lnTo>
                  <a:lnTo>
                    <a:pt x="1446943" y="201549"/>
                  </a:lnTo>
                  <a:lnTo>
                    <a:pt x="1445990" y="204883"/>
                  </a:lnTo>
                  <a:lnTo>
                    <a:pt x="1445895" y="205073"/>
                  </a:lnTo>
                  <a:lnTo>
                    <a:pt x="1445514" y="206407"/>
                  </a:lnTo>
                  <a:lnTo>
                    <a:pt x="1444085" y="211169"/>
                  </a:lnTo>
                  <a:lnTo>
                    <a:pt x="1443419" y="213360"/>
                  </a:lnTo>
                  <a:lnTo>
                    <a:pt x="415195" y="3598355"/>
                  </a:lnTo>
                  <a:lnTo>
                    <a:pt x="0" y="3598355"/>
                  </a:lnTo>
                  <a:lnTo>
                    <a:pt x="1422654" y="203835"/>
                  </a:lnTo>
                  <a:lnTo>
                    <a:pt x="1424369" y="199930"/>
                  </a:lnTo>
                  <a:lnTo>
                    <a:pt x="1426559" y="194596"/>
                  </a:lnTo>
                  <a:lnTo>
                    <a:pt x="1428083" y="191071"/>
                  </a:lnTo>
                  <a:lnTo>
                    <a:pt x="1428369" y="190310"/>
                  </a:lnTo>
                  <a:lnTo>
                    <a:pt x="1430560" y="185166"/>
                  </a:lnTo>
                  <a:lnTo>
                    <a:pt x="1432750" y="179737"/>
                  </a:lnTo>
                  <a:lnTo>
                    <a:pt x="1433799" y="177165"/>
                  </a:lnTo>
                  <a:lnTo>
                    <a:pt x="1446372" y="147352"/>
                  </a:lnTo>
                  <a:lnTo>
                    <a:pt x="1446752" y="146399"/>
                  </a:lnTo>
                  <a:lnTo>
                    <a:pt x="1447895" y="143637"/>
                  </a:lnTo>
                  <a:lnTo>
                    <a:pt x="1454658" y="127540"/>
                  </a:lnTo>
                  <a:lnTo>
                    <a:pt x="1457420" y="121063"/>
                  </a:lnTo>
                  <a:lnTo>
                    <a:pt x="1460088" y="114490"/>
                  </a:lnTo>
                  <a:lnTo>
                    <a:pt x="1462183" y="109538"/>
                  </a:lnTo>
                  <a:lnTo>
                    <a:pt x="1471708" y="86963"/>
                  </a:lnTo>
                  <a:lnTo>
                    <a:pt x="1485995" y="52864"/>
                  </a:lnTo>
                  <a:lnTo>
                    <a:pt x="1495997" y="28956"/>
                  </a:lnTo>
                  <a:lnTo>
                    <a:pt x="1497139" y="262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4030694" y="3251072"/>
              <a:ext cx="2316003" cy="3602164"/>
            </a:xfrm>
            <a:custGeom>
              <a:rect b="b" l="l" r="r" t="t"/>
              <a:pathLst>
                <a:path extrusionOk="0" h="3602164" w="2316003">
                  <a:moveTo>
                    <a:pt x="2316004" y="0"/>
                  </a:moveTo>
                  <a:lnTo>
                    <a:pt x="2305145" y="21622"/>
                  </a:lnTo>
                  <a:lnTo>
                    <a:pt x="2304669" y="22479"/>
                  </a:lnTo>
                  <a:lnTo>
                    <a:pt x="2268950" y="92869"/>
                  </a:lnTo>
                  <a:lnTo>
                    <a:pt x="2260473" y="109538"/>
                  </a:lnTo>
                  <a:lnTo>
                    <a:pt x="2255806" y="118872"/>
                  </a:lnTo>
                  <a:lnTo>
                    <a:pt x="2223135" y="183261"/>
                  </a:lnTo>
                  <a:lnTo>
                    <a:pt x="2222754" y="183737"/>
                  </a:lnTo>
                  <a:lnTo>
                    <a:pt x="2220754" y="187928"/>
                  </a:lnTo>
                  <a:lnTo>
                    <a:pt x="2219229" y="190976"/>
                  </a:lnTo>
                  <a:lnTo>
                    <a:pt x="2219135" y="191167"/>
                  </a:lnTo>
                  <a:lnTo>
                    <a:pt x="2218563" y="192405"/>
                  </a:lnTo>
                  <a:lnTo>
                    <a:pt x="2216277" y="196882"/>
                  </a:lnTo>
                  <a:lnTo>
                    <a:pt x="2215229" y="198882"/>
                  </a:lnTo>
                  <a:lnTo>
                    <a:pt x="488918" y="3602165"/>
                  </a:lnTo>
                  <a:lnTo>
                    <a:pt x="0" y="3602165"/>
                  </a:lnTo>
                  <a:lnTo>
                    <a:pt x="2196465" y="185928"/>
                  </a:lnTo>
                  <a:lnTo>
                    <a:pt x="2198751" y="182404"/>
                  </a:lnTo>
                  <a:lnTo>
                    <a:pt x="2201895" y="177451"/>
                  </a:lnTo>
                  <a:lnTo>
                    <a:pt x="2203990" y="174307"/>
                  </a:lnTo>
                  <a:lnTo>
                    <a:pt x="2204371" y="173641"/>
                  </a:lnTo>
                  <a:lnTo>
                    <a:pt x="2207419" y="168878"/>
                  </a:lnTo>
                  <a:lnTo>
                    <a:pt x="2210562" y="163925"/>
                  </a:lnTo>
                  <a:lnTo>
                    <a:pt x="2212086" y="161544"/>
                  </a:lnTo>
                  <a:lnTo>
                    <a:pt x="2229612" y="134398"/>
                  </a:lnTo>
                  <a:lnTo>
                    <a:pt x="2230183" y="133540"/>
                  </a:lnTo>
                  <a:lnTo>
                    <a:pt x="2231707" y="130969"/>
                  </a:lnTo>
                  <a:lnTo>
                    <a:pt x="2241232" y="116300"/>
                  </a:lnTo>
                  <a:lnTo>
                    <a:pt x="2248853" y="104489"/>
                  </a:lnTo>
                  <a:lnTo>
                    <a:pt x="2251710" y="99917"/>
                  </a:lnTo>
                  <a:lnTo>
                    <a:pt x="2265045" y="79343"/>
                  </a:lnTo>
                  <a:lnTo>
                    <a:pt x="2285048" y="48196"/>
                  </a:lnTo>
                  <a:lnTo>
                    <a:pt x="2299049" y="26384"/>
                  </a:lnTo>
                  <a:lnTo>
                    <a:pt x="2300573" y="240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3017329" y="3247643"/>
              <a:ext cx="3331749" cy="3605593"/>
            </a:xfrm>
            <a:custGeom>
              <a:rect b="b" l="l" r="r" t="t"/>
              <a:pathLst>
                <a:path extrusionOk="0" h="3605593" w="3331749">
                  <a:moveTo>
                    <a:pt x="3331750" y="0"/>
                  </a:moveTo>
                  <a:lnTo>
                    <a:pt x="3317367" y="19336"/>
                  </a:lnTo>
                  <a:lnTo>
                    <a:pt x="3316700" y="20193"/>
                  </a:lnTo>
                  <a:lnTo>
                    <a:pt x="3269266" y="83344"/>
                  </a:lnTo>
                  <a:lnTo>
                    <a:pt x="3258027" y="98298"/>
                  </a:lnTo>
                  <a:lnTo>
                    <a:pt x="3251835" y="106680"/>
                  </a:lnTo>
                  <a:lnTo>
                    <a:pt x="3208496" y="164306"/>
                  </a:lnTo>
                  <a:lnTo>
                    <a:pt x="3208116" y="164783"/>
                  </a:lnTo>
                  <a:lnTo>
                    <a:pt x="3205258" y="168497"/>
                  </a:lnTo>
                  <a:lnTo>
                    <a:pt x="3203258" y="171260"/>
                  </a:lnTo>
                  <a:lnTo>
                    <a:pt x="3203162" y="171450"/>
                  </a:lnTo>
                  <a:lnTo>
                    <a:pt x="3202400" y="172593"/>
                  </a:lnTo>
                  <a:lnTo>
                    <a:pt x="3199352" y="176594"/>
                  </a:lnTo>
                  <a:lnTo>
                    <a:pt x="3198019" y="178403"/>
                  </a:lnTo>
                  <a:lnTo>
                    <a:pt x="625126" y="3605594"/>
                  </a:lnTo>
                  <a:lnTo>
                    <a:pt x="0" y="3605594"/>
                  </a:lnTo>
                  <a:lnTo>
                    <a:pt x="3181731" y="162306"/>
                  </a:lnTo>
                  <a:lnTo>
                    <a:pt x="3184589" y="159258"/>
                  </a:lnTo>
                  <a:lnTo>
                    <a:pt x="3188589" y="154972"/>
                  </a:lnTo>
                  <a:lnTo>
                    <a:pt x="3191161" y="152210"/>
                  </a:lnTo>
                  <a:lnTo>
                    <a:pt x="3191732" y="151638"/>
                  </a:lnTo>
                  <a:lnTo>
                    <a:pt x="3195543" y="147447"/>
                  </a:lnTo>
                  <a:lnTo>
                    <a:pt x="3199448" y="143161"/>
                  </a:lnTo>
                  <a:lnTo>
                    <a:pt x="3201353" y="141065"/>
                  </a:lnTo>
                  <a:lnTo>
                    <a:pt x="3223355" y="117348"/>
                  </a:lnTo>
                  <a:lnTo>
                    <a:pt x="3224022" y="116586"/>
                  </a:lnTo>
                  <a:lnTo>
                    <a:pt x="3226022" y="114395"/>
                  </a:lnTo>
                  <a:lnTo>
                    <a:pt x="3237928" y="101537"/>
                  </a:lnTo>
                  <a:lnTo>
                    <a:pt x="3242786" y="96393"/>
                  </a:lnTo>
                  <a:lnTo>
                    <a:pt x="3247453" y="91250"/>
                  </a:lnTo>
                  <a:lnTo>
                    <a:pt x="3251168" y="87249"/>
                  </a:lnTo>
                  <a:lnTo>
                    <a:pt x="3267837" y="69247"/>
                  </a:lnTo>
                  <a:lnTo>
                    <a:pt x="3292888" y="42101"/>
                  </a:lnTo>
                  <a:lnTo>
                    <a:pt x="3310509" y="23051"/>
                  </a:lnTo>
                  <a:lnTo>
                    <a:pt x="3312414" y="209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08391" y="3244690"/>
              <a:ext cx="4743640" cy="3608546"/>
            </a:xfrm>
            <a:custGeom>
              <a:rect b="b" l="l" r="r" t="t"/>
              <a:pathLst>
                <a:path extrusionOk="0" h="3608546" w="4743640">
                  <a:moveTo>
                    <a:pt x="4743641" y="0"/>
                  </a:moveTo>
                  <a:lnTo>
                    <a:pt x="4726115" y="16574"/>
                  </a:lnTo>
                  <a:lnTo>
                    <a:pt x="4725353" y="17240"/>
                  </a:lnTo>
                  <a:lnTo>
                    <a:pt x="4667631" y="71152"/>
                  </a:lnTo>
                  <a:lnTo>
                    <a:pt x="4654010" y="83915"/>
                  </a:lnTo>
                  <a:lnTo>
                    <a:pt x="4646390" y="91154"/>
                  </a:lnTo>
                  <a:lnTo>
                    <a:pt x="4593717" y="140399"/>
                  </a:lnTo>
                  <a:lnTo>
                    <a:pt x="4593241" y="140779"/>
                  </a:lnTo>
                  <a:lnTo>
                    <a:pt x="4589812" y="144018"/>
                  </a:lnTo>
                  <a:lnTo>
                    <a:pt x="4587431" y="146399"/>
                  </a:lnTo>
                  <a:lnTo>
                    <a:pt x="4587240" y="146495"/>
                  </a:lnTo>
                  <a:lnTo>
                    <a:pt x="4586288" y="147447"/>
                  </a:lnTo>
                  <a:lnTo>
                    <a:pt x="4582573" y="150876"/>
                  </a:lnTo>
                  <a:lnTo>
                    <a:pt x="4580954" y="152400"/>
                  </a:lnTo>
                  <a:lnTo>
                    <a:pt x="888111" y="3608546"/>
                  </a:lnTo>
                  <a:lnTo>
                    <a:pt x="0" y="3608546"/>
                  </a:lnTo>
                  <a:lnTo>
                    <a:pt x="4567714" y="133826"/>
                  </a:lnTo>
                  <a:lnTo>
                    <a:pt x="4571143" y="131350"/>
                  </a:lnTo>
                  <a:lnTo>
                    <a:pt x="4575715" y="127730"/>
                  </a:lnTo>
                  <a:lnTo>
                    <a:pt x="4578763" y="125539"/>
                  </a:lnTo>
                  <a:lnTo>
                    <a:pt x="4579430" y="124968"/>
                  </a:lnTo>
                  <a:lnTo>
                    <a:pt x="4583906" y="121539"/>
                  </a:lnTo>
                  <a:lnTo>
                    <a:pt x="4588479" y="118015"/>
                  </a:lnTo>
                  <a:lnTo>
                    <a:pt x="4590765" y="116300"/>
                  </a:lnTo>
                  <a:lnTo>
                    <a:pt x="4616577" y="96774"/>
                  </a:lnTo>
                  <a:lnTo>
                    <a:pt x="4617339" y="96107"/>
                  </a:lnTo>
                  <a:lnTo>
                    <a:pt x="4619720" y="94297"/>
                  </a:lnTo>
                  <a:lnTo>
                    <a:pt x="4633627" y="83725"/>
                  </a:lnTo>
                  <a:lnTo>
                    <a:pt x="4639247" y="79534"/>
                  </a:lnTo>
                  <a:lnTo>
                    <a:pt x="4644771" y="75152"/>
                  </a:lnTo>
                  <a:lnTo>
                    <a:pt x="4649153" y="71914"/>
                  </a:lnTo>
                  <a:lnTo>
                    <a:pt x="4668679" y="57150"/>
                  </a:lnTo>
                  <a:lnTo>
                    <a:pt x="4698111" y="34671"/>
                  </a:lnTo>
                  <a:lnTo>
                    <a:pt x="4718685" y="19050"/>
                  </a:lnTo>
                  <a:lnTo>
                    <a:pt x="4720971" y="173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0" y="3242309"/>
              <a:ext cx="6355460" cy="3610927"/>
            </a:xfrm>
            <a:custGeom>
              <a:rect b="b" l="l" r="r" t="t"/>
              <a:pathLst>
                <a:path extrusionOk="0" h="3610927" w="6355460">
                  <a:moveTo>
                    <a:pt x="6355461" y="0"/>
                  </a:moveTo>
                  <a:lnTo>
                    <a:pt x="6335364" y="13240"/>
                  </a:lnTo>
                  <a:lnTo>
                    <a:pt x="6334411" y="13811"/>
                  </a:lnTo>
                  <a:lnTo>
                    <a:pt x="6268308" y="56864"/>
                  </a:lnTo>
                  <a:lnTo>
                    <a:pt x="6252591" y="67056"/>
                  </a:lnTo>
                  <a:lnTo>
                    <a:pt x="6243828" y="72866"/>
                  </a:lnTo>
                  <a:lnTo>
                    <a:pt x="6183440" y="112204"/>
                  </a:lnTo>
                  <a:lnTo>
                    <a:pt x="6182868" y="112586"/>
                  </a:lnTo>
                  <a:lnTo>
                    <a:pt x="6178963" y="115062"/>
                  </a:lnTo>
                  <a:lnTo>
                    <a:pt x="6176201" y="116967"/>
                  </a:lnTo>
                  <a:lnTo>
                    <a:pt x="6176010" y="117062"/>
                  </a:lnTo>
                  <a:lnTo>
                    <a:pt x="6174868" y="117920"/>
                  </a:lnTo>
                  <a:lnTo>
                    <a:pt x="6170677" y="120587"/>
                  </a:lnTo>
                  <a:lnTo>
                    <a:pt x="6168771" y="121825"/>
                  </a:lnTo>
                  <a:lnTo>
                    <a:pt x="817150" y="3610928"/>
                  </a:lnTo>
                  <a:lnTo>
                    <a:pt x="0" y="3610928"/>
                  </a:lnTo>
                  <a:lnTo>
                    <a:pt x="0" y="3274791"/>
                  </a:lnTo>
                  <a:lnTo>
                    <a:pt x="6158960" y="101251"/>
                  </a:lnTo>
                  <a:lnTo>
                    <a:pt x="6162771" y="99346"/>
                  </a:lnTo>
                  <a:lnTo>
                    <a:pt x="6167914" y="96679"/>
                  </a:lnTo>
                  <a:lnTo>
                    <a:pt x="6171343" y="94964"/>
                  </a:lnTo>
                  <a:lnTo>
                    <a:pt x="6172010" y="94583"/>
                  </a:lnTo>
                  <a:lnTo>
                    <a:pt x="6177058" y="91916"/>
                  </a:lnTo>
                  <a:lnTo>
                    <a:pt x="6182201" y="89249"/>
                  </a:lnTo>
                  <a:lnTo>
                    <a:pt x="6184678" y="87916"/>
                  </a:lnTo>
                  <a:lnTo>
                    <a:pt x="6213444" y="73247"/>
                  </a:lnTo>
                  <a:lnTo>
                    <a:pt x="6214396" y="72676"/>
                  </a:lnTo>
                  <a:lnTo>
                    <a:pt x="6217063" y="71342"/>
                  </a:lnTo>
                  <a:lnTo>
                    <a:pt x="6232589" y="63341"/>
                  </a:lnTo>
                  <a:lnTo>
                    <a:pt x="6238875" y="60198"/>
                  </a:lnTo>
                  <a:lnTo>
                    <a:pt x="6245067" y="56864"/>
                  </a:lnTo>
                  <a:lnTo>
                    <a:pt x="6249924" y="54388"/>
                  </a:lnTo>
                  <a:lnTo>
                    <a:pt x="6271737" y="43244"/>
                  </a:lnTo>
                  <a:lnTo>
                    <a:pt x="6304598" y="26289"/>
                  </a:lnTo>
                  <a:lnTo>
                    <a:pt x="6327648" y="14383"/>
                  </a:lnTo>
                  <a:lnTo>
                    <a:pt x="6330125" y="130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0" y="3240595"/>
              <a:ext cx="6359271" cy="2713005"/>
            </a:xfrm>
            <a:custGeom>
              <a:rect b="b" l="l" r="r" t="t"/>
              <a:pathLst>
                <a:path extrusionOk="0" h="2713005" w="6359271">
                  <a:moveTo>
                    <a:pt x="6359271" y="0"/>
                  </a:moveTo>
                  <a:lnTo>
                    <a:pt x="6337078" y="9525"/>
                  </a:lnTo>
                  <a:lnTo>
                    <a:pt x="6336126" y="9811"/>
                  </a:lnTo>
                  <a:lnTo>
                    <a:pt x="6263450" y="40862"/>
                  </a:lnTo>
                  <a:lnTo>
                    <a:pt x="6246305" y="48196"/>
                  </a:lnTo>
                  <a:lnTo>
                    <a:pt x="6236685" y="52292"/>
                  </a:lnTo>
                  <a:lnTo>
                    <a:pt x="6170295" y="80581"/>
                  </a:lnTo>
                  <a:lnTo>
                    <a:pt x="6169724" y="80772"/>
                  </a:lnTo>
                  <a:lnTo>
                    <a:pt x="6165533" y="82582"/>
                  </a:lnTo>
                  <a:lnTo>
                    <a:pt x="6162389" y="84011"/>
                  </a:lnTo>
                  <a:lnTo>
                    <a:pt x="6162199" y="84106"/>
                  </a:lnTo>
                  <a:lnTo>
                    <a:pt x="6160865" y="84677"/>
                  </a:lnTo>
                  <a:lnTo>
                    <a:pt x="6156294" y="86678"/>
                  </a:lnTo>
                  <a:lnTo>
                    <a:pt x="6154293" y="87535"/>
                  </a:lnTo>
                  <a:lnTo>
                    <a:pt x="0" y="2713006"/>
                  </a:lnTo>
                  <a:lnTo>
                    <a:pt x="0" y="1975866"/>
                  </a:lnTo>
                  <a:lnTo>
                    <a:pt x="6148197" y="65532"/>
                  </a:lnTo>
                  <a:lnTo>
                    <a:pt x="6152198" y="64294"/>
                  </a:lnTo>
                  <a:lnTo>
                    <a:pt x="6157722" y="62579"/>
                  </a:lnTo>
                  <a:lnTo>
                    <a:pt x="6161437" y="61436"/>
                  </a:lnTo>
                  <a:lnTo>
                    <a:pt x="6162199" y="61246"/>
                  </a:lnTo>
                  <a:lnTo>
                    <a:pt x="6167533" y="59531"/>
                  </a:lnTo>
                  <a:lnTo>
                    <a:pt x="6173153" y="57721"/>
                  </a:lnTo>
                  <a:lnTo>
                    <a:pt x="6175820" y="56960"/>
                  </a:lnTo>
                  <a:lnTo>
                    <a:pt x="6206681" y="47435"/>
                  </a:lnTo>
                  <a:lnTo>
                    <a:pt x="6207633" y="47054"/>
                  </a:lnTo>
                  <a:lnTo>
                    <a:pt x="6210491" y="46101"/>
                  </a:lnTo>
                  <a:lnTo>
                    <a:pt x="6227255" y="40957"/>
                  </a:lnTo>
                  <a:lnTo>
                    <a:pt x="6234017" y="38957"/>
                  </a:lnTo>
                  <a:lnTo>
                    <a:pt x="6240685" y="36766"/>
                  </a:lnTo>
                  <a:lnTo>
                    <a:pt x="6245828" y="35147"/>
                  </a:lnTo>
                  <a:lnTo>
                    <a:pt x="6269260" y="27908"/>
                  </a:lnTo>
                  <a:lnTo>
                    <a:pt x="6304598" y="16954"/>
                  </a:lnTo>
                  <a:lnTo>
                    <a:pt x="6329363" y="9239"/>
                  </a:lnTo>
                  <a:lnTo>
                    <a:pt x="6332030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0" y="3239452"/>
              <a:ext cx="6363271" cy="1481327"/>
            </a:xfrm>
            <a:custGeom>
              <a:rect b="b" l="l" r="r" t="t"/>
              <a:pathLst>
                <a:path extrusionOk="0" h="1481327" w="6363271">
                  <a:moveTo>
                    <a:pt x="6363272" y="0"/>
                  </a:moveTo>
                  <a:lnTo>
                    <a:pt x="6339840" y="5620"/>
                  </a:lnTo>
                  <a:lnTo>
                    <a:pt x="6338792" y="5715"/>
                  </a:lnTo>
                  <a:lnTo>
                    <a:pt x="6261926" y="23622"/>
                  </a:lnTo>
                  <a:lnTo>
                    <a:pt x="6243638" y="27908"/>
                  </a:lnTo>
                  <a:lnTo>
                    <a:pt x="6233541" y="30289"/>
                  </a:lnTo>
                  <a:lnTo>
                    <a:pt x="6163247" y="46672"/>
                  </a:lnTo>
                  <a:lnTo>
                    <a:pt x="6162675" y="46768"/>
                  </a:lnTo>
                  <a:lnTo>
                    <a:pt x="6158103" y="47815"/>
                  </a:lnTo>
                  <a:lnTo>
                    <a:pt x="6154769" y="48578"/>
                  </a:lnTo>
                  <a:lnTo>
                    <a:pt x="6154579" y="48673"/>
                  </a:lnTo>
                  <a:lnTo>
                    <a:pt x="6153246" y="49054"/>
                  </a:lnTo>
                  <a:lnTo>
                    <a:pt x="6148388" y="50101"/>
                  </a:lnTo>
                  <a:lnTo>
                    <a:pt x="6146197" y="50673"/>
                  </a:lnTo>
                  <a:lnTo>
                    <a:pt x="0" y="1481328"/>
                  </a:lnTo>
                  <a:lnTo>
                    <a:pt x="0" y="810673"/>
                  </a:lnTo>
                  <a:lnTo>
                    <a:pt x="6144006" y="27908"/>
                  </a:lnTo>
                  <a:lnTo>
                    <a:pt x="6148197" y="27432"/>
                  </a:lnTo>
                  <a:lnTo>
                    <a:pt x="6154008" y="26670"/>
                  </a:lnTo>
                  <a:lnTo>
                    <a:pt x="6157817" y="26289"/>
                  </a:lnTo>
                  <a:lnTo>
                    <a:pt x="6158580" y="26098"/>
                  </a:lnTo>
                  <a:lnTo>
                    <a:pt x="6164199" y="25337"/>
                  </a:lnTo>
                  <a:lnTo>
                    <a:pt x="6169914" y="24574"/>
                  </a:lnTo>
                  <a:lnTo>
                    <a:pt x="6172772" y="24289"/>
                  </a:lnTo>
                  <a:lnTo>
                    <a:pt x="6204871" y="20288"/>
                  </a:lnTo>
                  <a:lnTo>
                    <a:pt x="6205824" y="20098"/>
                  </a:lnTo>
                  <a:lnTo>
                    <a:pt x="6208777" y="19621"/>
                  </a:lnTo>
                  <a:lnTo>
                    <a:pt x="6226111" y="17526"/>
                  </a:lnTo>
                  <a:lnTo>
                    <a:pt x="6233160" y="16669"/>
                  </a:lnTo>
                  <a:lnTo>
                    <a:pt x="6240114" y="15716"/>
                  </a:lnTo>
                  <a:lnTo>
                    <a:pt x="6245448" y="14954"/>
                  </a:lnTo>
                  <a:lnTo>
                    <a:pt x="6269831" y="12001"/>
                  </a:lnTo>
                  <a:lnTo>
                    <a:pt x="6306503" y="7239"/>
                  </a:lnTo>
                  <a:lnTo>
                    <a:pt x="6332220" y="4000"/>
                  </a:lnTo>
                  <a:lnTo>
                    <a:pt x="6334983" y="36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13"/>
          <p:cNvSpPr/>
          <p:nvPr/>
        </p:nvSpPr>
        <p:spPr>
          <a:xfrm rot="5400000">
            <a:off x="2307010" y="66748"/>
            <a:ext cx="4579425" cy="6724510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3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6" name="Google Shape;316;p13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7" name="Google Shape;317;p13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side Generic">
  <p:cSld name="TITLE_AND_BODY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20" name="Google Shape;320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14"/>
          <p:cNvSpPr/>
          <p:nvPr/>
        </p:nvSpPr>
        <p:spPr>
          <a:xfrm flipH="1" rot="5400000">
            <a:off x="1908358" y="-318203"/>
            <a:ext cx="5376721" cy="7494409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14"/>
          <p:cNvGrpSpPr/>
          <p:nvPr/>
        </p:nvGrpSpPr>
        <p:grpSpPr>
          <a:xfrm>
            <a:off x="997132" y="900000"/>
            <a:ext cx="7192276" cy="5014500"/>
            <a:chOff x="997100" y="900000"/>
            <a:chExt cx="7081800" cy="5014500"/>
          </a:xfrm>
        </p:grpSpPr>
        <p:sp>
          <p:nvSpPr>
            <p:cNvPr id="323" name="Google Shape;323;p14"/>
            <p:cNvSpPr/>
            <p:nvPr/>
          </p:nvSpPr>
          <p:spPr>
            <a:xfrm>
              <a:off x="4538000" y="900000"/>
              <a:ext cx="3540900" cy="501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997100" y="900000"/>
              <a:ext cx="3540900" cy="5014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14"/>
          <p:cNvSpPr/>
          <p:nvPr/>
        </p:nvSpPr>
        <p:spPr>
          <a:xfrm rot="5400000">
            <a:off x="2307010" y="66748"/>
            <a:ext cx="4579425" cy="6724510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4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27" name="Google Shape;327;p14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8" name="Google Shape;328;p14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2" name="Google Shape;332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6"/>
            <p:cNvSpPr txBox="1"/>
            <p:nvPr/>
          </p:nvSpPr>
          <p:spPr>
            <a:xfrm>
              <a:off x="463500" y="2858044"/>
              <a:ext cx="8956500" cy="38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34" name="Google Shape;334;p1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35" name="Google Shape;335;p16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16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16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16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1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340" name="Google Shape;340;p16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8"/>
          <p:cNvPicPr preferRelativeResize="0"/>
          <p:nvPr/>
        </p:nvPicPr>
        <p:blipFill rotWithShape="1">
          <a:blip r:embed="rId2">
            <a:alphaModFix amt="48000"/>
          </a:blip>
          <a:srcRect b="0" l="4027" r="4018" t="0"/>
          <a:stretch/>
        </p:blipFill>
        <p:spPr>
          <a:xfrm flipH="1">
            <a:off x="0" y="-4225"/>
            <a:ext cx="12192000" cy="6866451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48" name="Google Shape;348;p1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349" name="Google Shape;349;p18"/>
          <p:cNvSpPr txBox="1"/>
          <p:nvPr>
            <p:ph idx="1" type="subTitle"/>
          </p:nvPr>
        </p:nvSpPr>
        <p:spPr>
          <a:xfrm>
            <a:off x="27000" y="6041875"/>
            <a:ext cx="12131400" cy="54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50" name="Google Shape;350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p18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eball Card" type="secHead">
  <p:cSld name="SECTION_HEADER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54" name="Google Shape;354;p19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5" name="Google Shape;355;p19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6" name="Google Shape;356;p19"/>
          <p:cNvGrpSpPr/>
          <p:nvPr/>
        </p:nvGrpSpPr>
        <p:grpSpPr>
          <a:xfrm>
            <a:off x="640080" y="4839874"/>
            <a:ext cx="4613538" cy="1791258"/>
            <a:chOff x="1014714" y="4916628"/>
            <a:chExt cx="4613538" cy="1791258"/>
          </a:xfrm>
        </p:grpSpPr>
        <p:sp>
          <p:nvSpPr>
            <p:cNvPr id="357" name="Google Shape;357;p19"/>
            <p:cNvSpPr/>
            <p:nvPr/>
          </p:nvSpPr>
          <p:spPr>
            <a:xfrm>
              <a:off x="1018724" y="6532197"/>
              <a:ext cx="309324" cy="169040"/>
            </a:xfrm>
            <a:custGeom>
              <a:rect b="b" l="l" r="r" t="t"/>
              <a:pathLst>
                <a:path extrusionOk="0" h="169040" w="309324">
                  <a:moveTo>
                    <a:pt x="1610" y="0"/>
                  </a:moveTo>
                  <a:lnTo>
                    <a:pt x="0" y="57902"/>
                  </a:lnTo>
                  <a:lnTo>
                    <a:pt x="202063" y="169040"/>
                  </a:lnTo>
                  <a:lnTo>
                    <a:pt x="309324" y="169040"/>
                  </a:lnTo>
                  <a:lnTo>
                    <a:pt x="161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1017924" y="5085178"/>
              <a:ext cx="4604908" cy="1619279"/>
            </a:xfrm>
            <a:custGeom>
              <a:rect b="b" l="l" r="r" t="t"/>
              <a:pathLst>
                <a:path extrusionOk="0" h="1619279" w="4604908">
                  <a:moveTo>
                    <a:pt x="0" y="0"/>
                  </a:moveTo>
                  <a:lnTo>
                    <a:pt x="4604909" y="0"/>
                  </a:lnTo>
                  <a:lnTo>
                    <a:pt x="4604909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5174091" y="6431804"/>
              <a:ext cx="448865" cy="272653"/>
            </a:xfrm>
            <a:custGeom>
              <a:rect b="b" l="l" r="r" t="t"/>
              <a:pathLst>
                <a:path extrusionOk="0" h="272653" w="448865">
                  <a:moveTo>
                    <a:pt x="448866" y="0"/>
                  </a:moveTo>
                  <a:lnTo>
                    <a:pt x="0" y="272653"/>
                  </a:lnTo>
                  <a:lnTo>
                    <a:pt x="91983" y="272653"/>
                  </a:lnTo>
                  <a:lnTo>
                    <a:pt x="448866" y="55959"/>
                  </a:lnTo>
                  <a:lnTo>
                    <a:pt x="448866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5388708" y="6562182"/>
              <a:ext cx="234248" cy="142275"/>
            </a:xfrm>
            <a:custGeom>
              <a:rect b="b" l="l" r="r" t="t"/>
              <a:pathLst>
                <a:path extrusionOk="0" h="142275" w="234248">
                  <a:moveTo>
                    <a:pt x="234249" y="0"/>
                  </a:moveTo>
                  <a:lnTo>
                    <a:pt x="0" y="142275"/>
                  </a:lnTo>
                  <a:lnTo>
                    <a:pt x="91678" y="142275"/>
                  </a:lnTo>
                  <a:lnTo>
                    <a:pt x="234249" y="55655"/>
                  </a:lnTo>
                  <a:lnTo>
                    <a:pt x="234249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3846382" y="5674747"/>
              <a:ext cx="1781870" cy="1024823"/>
            </a:xfrm>
            <a:custGeom>
              <a:rect b="b" l="l" r="r" t="t"/>
              <a:pathLst>
                <a:path extrusionOk="0" h="1024823" w="1781870">
                  <a:moveTo>
                    <a:pt x="1781870" y="0"/>
                  </a:moveTo>
                  <a:lnTo>
                    <a:pt x="0" y="1024824"/>
                  </a:lnTo>
                  <a:lnTo>
                    <a:pt x="107375" y="1024824"/>
                  </a:lnTo>
                  <a:lnTo>
                    <a:pt x="1781870" y="62065"/>
                  </a:lnTo>
                  <a:lnTo>
                    <a:pt x="178187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1021191" y="4916628"/>
              <a:ext cx="4601765" cy="1785580"/>
            </a:xfrm>
            <a:custGeom>
              <a:rect b="b" l="l" r="r" t="t"/>
              <a:pathLst>
                <a:path extrusionOk="0" h="1785580" w="4601765">
                  <a:moveTo>
                    <a:pt x="2374506" y="834"/>
                  </a:moveTo>
                  <a:cubicBezTo>
                    <a:pt x="2301307" y="-395"/>
                    <a:pt x="2226993" y="-243"/>
                    <a:pt x="2151717" y="1139"/>
                  </a:cubicBezTo>
                  <a:cubicBezTo>
                    <a:pt x="1703603" y="9282"/>
                    <a:pt x="1296248" y="76910"/>
                    <a:pt x="945585" y="166331"/>
                  </a:cubicBezTo>
                  <a:cubicBezTo>
                    <a:pt x="543525" y="268867"/>
                    <a:pt x="224161" y="398074"/>
                    <a:pt x="0" y="502982"/>
                  </a:cubicBezTo>
                  <a:lnTo>
                    <a:pt x="0" y="663717"/>
                  </a:lnTo>
                  <a:lnTo>
                    <a:pt x="0" y="806001"/>
                  </a:lnTo>
                  <a:lnTo>
                    <a:pt x="0" y="866723"/>
                  </a:lnTo>
                  <a:lnTo>
                    <a:pt x="1745704" y="1785581"/>
                  </a:lnTo>
                  <a:lnTo>
                    <a:pt x="1947377" y="1785581"/>
                  </a:lnTo>
                  <a:lnTo>
                    <a:pt x="2038388" y="1785581"/>
                  </a:lnTo>
                  <a:lnTo>
                    <a:pt x="2048504" y="1785581"/>
                  </a:lnTo>
                  <a:lnTo>
                    <a:pt x="2048799" y="1785285"/>
                  </a:lnTo>
                  <a:lnTo>
                    <a:pt x="2049399" y="1785581"/>
                  </a:lnTo>
                  <a:lnTo>
                    <a:pt x="2077955" y="1785581"/>
                  </a:lnTo>
                  <a:lnTo>
                    <a:pt x="2182654" y="1785581"/>
                  </a:lnTo>
                  <a:lnTo>
                    <a:pt x="2273675" y="1785581"/>
                  </a:lnTo>
                  <a:lnTo>
                    <a:pt x="2323348" y="1785581"/>
                  </a:lnTo>
                  <a:lnTo>
                    <a:pt x="2402462" y="1785581"/>
                  </a:lnTo>
                  <a:lnTo>
                    <a:pt x="2428046" y="1785581"/>
                  </a:lnTo>
                  <a:lnTo>
                    <a:pt x="2499132" y="1785581"/>
                  </a:lnTo>
                  <a:lnTo>
                    <a:pt x="2568740" y="1785581"/>
                  </a:lnTo>
                  <a:lnTo>
                    <a:pt x="2649045" y="1785581"/>
                  </a:lnTo>
                  <a:lnTo>
                    <a:pt x="2659161" y="1785581"/>
                  </a:lnTo>
                  <a:lnTo>
                    <a:pt x="2760888" y="1785581"/>
                  </a:lnTo>
                  <a:lnTo>
                    <a:pt x="2825191" y="1782943"/>
                  </a:lnTo>
                  <a:lnTo>
                    <a:pt x="4601766" y="790218"/>
                  </a:lnTo>
                  <a:lnTo>
                    <a:pt x="4601766" y="674432"/>
                  </a:lnTo>
                  <a:lnTo>
                    <a:pt x="4601766" y="571143"/>
                  </a:lnTo>
                  <a:lnTo>
                    <a:pt x="4601766" y="430954"/>
                  </a:lnTo>
                  <a:cubicBezTo>
                    <a:pt x="4392407" y="349592"/>
                    <a:pt x="4102008" y="250741"/>
                    <a:pt x="3731152" y="166331"/>
                  </a:cubicBezTo>
                  <a:cubicBezTo>
                    <a:pt x="3346580" y="78796"/>
                    <a:pt x="2886885" y="9435"/>
                    <a:pt x="2374506" y="834"/>
                  </a:cubicBezTo>
                  <a:close/>
                </a:path>
              </a:pathLst>
            </a:custGeom>
            <a:solidFill>
              <a:srgbClr val="A97B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1541666" y="4971240"/>
              <a:ext cx="3519620" cy="1730968"/>
            </a:xfrm>
            <a:custGeom>
              <a:rect b="b" l="l" r="r" t="t"/>
              <a:pathLst>
                <a:path extrusionOk="0" h="1730968" w="3519620">
                  <a:moveTo>
                    <a:pt x="1759648" y="0"/>
                  </a:moveTo>
                  <a:lnTo>
                    <a:pt x="1759648" y="333"/>
                  </a:lnTo>
                  <a:lnTo>
                    <a:pt x="0" y="939918"/>
                  </a:lnTo>
                  <a:lnTo>
                    <a:pt x="1517914" y="1730969"/>
                  </a:lnTo>
                  <a:lnTo>
                    <a:pt x="2048265" y="1730969"/>
                  </a:lnTo>
                  <a:lnTo>
                    <a:pt x="3519621" y="939918"/>
                  </a:lnTo>
                  <a:lnTo>
                    <a:pt x="1759648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4" name="Google Shape;364;p19"/>
            <p:cNvGrpSpPr/>
            <p:nvPr/>
          </p:nvGrpSpPr>
          <p:grpSpPr>
            <a:xfrm>
              <a:off x="1605483" y="4997567"/>
              <a:ext cx="3404292" cy="1706460"/>
              <a:chOff x="1832438" y="4910594"/>
              <a:chExt cx="3404292" cy="1706460"/>
            </a:xfrm>
          </p:grpSpPr>
          <p:sp>
            <p:nvSpPr>
              <p:cNvPr id="365" name="Google Shape;365;p19"/>
              <p:cNvSpPr/>
              <p:nvPr/>
            </p:nvSpPr>
            <p:spPr>
              <a:xfrm>
                <a:off x="3570150" y="5758614"/>
                <a:ext cx="1643662" cy="858440"/>
              </a:xfrm>
              <a:custGeom>
                <a:rect b="b" l="l" r="r" t="t"/>
                <a:pathLst>
                  <a:path extrusionOk="0" h="858440" w="1643662">
                    <a:moveTo>
                      <a:pt x="1593361" y="0"/>
                    </a:moveTo>
                    <a:lnTo>
                      <a:pt x="1540669" y="28280"/>
                    </a:lnTo>
                    <a:lnTo>
                      <a:pt x="1490368" y="55369"/>
                    </a:lnTo>
                    <a:lnTo>
                      <a:pt x="1428455" y="88707"/>
                    </a:lnTo>
                    <a:lnTo>
                      <a:pt x="1378153" y="115796"/>
                    </a:lnTo>
                    <a:lnTo>
                      <a:pt x="1315946" y="149133"/>
                    </a:lnTo>
                    <a:lnTo>
                      <a:pt x="1265634" y="176213"/>
                    </a:lnTo>
                    <a:lnTo>
                      <a:pt x="1203427" y="209855"/>
                    </a:lnTo>
                    <a:lnTo>
                      <a:pt x="1153420" y="236934"/>
                    </a:lnTo>
                    <a:lnTo>
                      <a:pt x="1091508" y="270272"/>
                    </a:lnTo>
                    <a:lnTo>
                      <a:pt x="1091213" y="270272"/>
                    </a:lnTo>
                    <a:lnTo>
                      <a:pt x="1041502" y="297361"/>
                    </a:lnTo>
                    <a:lnTo>
                      <a:pt x="1041206" y="297361"/>
                    </a:lnTo>
                    <a:lnTo>
                      <a:pt x="978999" y="330698"/>
                    </a:lnTo>
                    <a:lnTo>
                      <a:pt x="928688" y="357788"/>
                    </a:lnTo>
                    <a:lnTo>
                      <a:pt x="866480" y="391420"/>
                    </a:lnTo>
                    <a:lnTo>
                      <a:pt x="816473" y="418510"/>
                    </a:lnTo>
                    <a:lnTo>
                      <a:pt x="754266" y="451847"/>
                    </a:lnTo>
                    <a:lnTo>
                      <a:pt x="703964" y="478936"/>
                    </a:lnTo>
                    <a:lnTo>
                      <a:pt x="642052" y="512274"/>
                    </a:lnTo>
                    <a:lnTo>
                      <a:pt x="591741" y="539353"/>
                    </a:lnTo>
                    <a:lnTo>
                      <a:pt x="529533" y="572996"/>
                    </a:lnTo>
                    <a:lnTo>
                      <a:pt x="479527" y="599780"/>
                    </a:lnTo>
                    <a:lnTo>
                      <a:pt x="417319" y="633413"/>
                    </a:lnTo>
                    <a:lnTo>
                      <a:pt x="367312" y="660502"/>
                    </a:lnTo>
                    <a:lnTo>
                      <a:pt x="367017" y="660502"/>
                    </a:lnTo>
                    <a:lnTo>
                      <a:pt x="304800" y="694134"/>
                    </a:lnTo>
                    <a:lnTo>
                      <a:pt x="254794" y="721223"/>
                    </a:lnTo>
                    <a:lnTo>
                      <a:pt x="192586" y="754561"/>
                    </a:lnTo>
                    <a:lnTo>
                      <a:pt x="142580" y="781651"/>
                    </a:lnTo>
                    <a:lnTo>
                      <a:pt x="80372" y="814988"/>
                    </a:lnTo>
                    <a:lnTo>
                      <a:pt x="30366" y="842077"/>
                    </a:lnTo>
                    <a:lnTo>
                      <a:pt x="0" y="858441"/>
                    </a:lnTo>
                    <a:lnTo>
                      <a:pt x="60427" y="858441"/>
                    </a:lnTo>
                    <a:lnTo>
                      <a:pt x="100612" y="858441"/>
                    </a:lnTo>
                    <a:lnTo>
                      <a:pt x="130673" y="842077"/>
                    </a:lnTo>
                    <a:lnTo>
                      <a:pt x="192881" y="808740"/>
                    </a:lnTo>
                    <a:lnTo>
                      <a:pt x="242888" y="781651"/>
                    </a:lnTo>
                    <a:lnTo>
                      <a:pt x="305105" y="748313"/>
                    </a:lnTo>
                    <a:lnTo>
                      <a:pt x="355111" y="721223"/>
                    </a:lnTo>
                    <a:lnTo>
                      <a:pt x="417319" y="687591"/>
                    </a:lnTo>
                    <a:lnTo>
                      <a:pt x="417614" y="687591"/>
                    </a:lnTo>
                    <a:lnTo>
                      <a:pt x="467620" y="660502"/>
                    </a:lnTo>
                    <a:lnTo>
                      <a:pt x="529828" y="626869"/>
                    </a:lnTo>
                    <a:lnTo>
                      <a:pt x="579834" y="600075"/>
                    </a:lnTo>
                    <a:lnTo>
                      <a:pt x="642052" y="566442"/>
                    </a:lnTo>
                    <a:lnTo>
                      <a:pt x="692353" y="539353"/>
                    </a:lnTo>
                    <a:lnTo>
                      <a:pt x="754266" y="506016"/>
                    </a:lnTo>
                    <a:lnTo>
                      <a:pt x="804567" y="478936"/>
                    </a:lnTo>
                    <a:lnTo>
                      <a:pt x="866480" y="445599"/>
                    </a:lnTo>
                    <a:lnTo>
                      <a:pt x="916781" y="418510"/>
                    </a:lnTo>
                    <a:lnTo>
                      <a:pt x="978999" y="384877"/>
                    </a:lnTo>
                    <a:lnTo>
                      <a:pt x="1029300" y="357788"/>
                    </a:lnTo>
                    <a:lnTo>
                      <a:pt x="1091508" y="324451"/>
                    </a:lnTo>
                    <a:lnTo>
                      <a:pt x="1091803" y="324451"/>
                    </a:lnTo>
                    <a:lnTo>
                      <a:pt x="1141514" y="297361"/>
                    </a:lnTo>
                    <a:lnTo>
                      <a:pt x="1203427" y="264023"/>
                    </a:lnTo>
                    <a:lnTo>
                      <a:pt x="1253728" y="236934"/>
                    </a:lnTo>
                    <a:lnTo>
                      <a:pt x="1315946" y="203302"/>
                    </a:lnTo>
                    <a:lnTo>
                      <a:pt x="1366247" y="176213"/>
                    </a:lnTo>
                    <a:lnTo>
                      <a:pt x="1428455" y="142875"/>
                    </a:lnTo>
                    <a:lnTo>
                      <a:pt x="1478756" y="115796"/>
                    </a:lnTo>
                    <a:lnTo>
                      <a:pt x="1540669" y="82458"/>
                    </a:lnTo>
                    <a:lnTo>
                      <a:pt x="1590675" y="55369"/>
                    </a:lnTo>
                    <a:lnTo>
                      <a:pt x="1643663" y="26794"/>
                    </a:lnTo>
                    <a:lnTo>
                      <a:pt x="159336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19"/>
              <p:cNvSpPr/>
              <p:nvPr/>
            </p:nvSpPr>
            <p:spPr>
              <a:xfrm>
                <a:off x="3345722" y="5698493"/>
                <a:ext cx="1755276" cy="918561"/>
              </a:xfrm>
              <a:custGeom>
                <a:rect b="b" l="l" r="r" t="t"/>
                <a:pathLst>
                  <a:path extrusionOk="0" h="918561" w="1755276">
                    <a:moveTo>
                      <a:pt x="1704975" y="0"/>
                    </a:moveTo>
                    <a:lnTo>
                      <a:pt x="1652883" y="27974"/>
                    </a:lnTo>
                    <a:lnTo>
                      <a:pt x="1602877" y="55064"/>
                    </a:lnTo>
                    <a:lnTo>
                      <a:pt x="1540964" y="88401"/>
                    </a:lnTo>
                    <a:lnTo>
                      <a:pt x="1490663" y="115491"/>
                    </a:lnTo>
                    <a:lnTo>
                      <a:pt x="1428750" y="148828"/>
                    </a:lnTo>
                    <a:lnTo>
                      <a:pt x="1428455" y="149123"/>
                    </a:lnTo>
                    <a:lnTo>
                      <a:pt x="1378144" y="175917"/>
                    </a:lnTo>
                    <a:lnTo>
                      <a:pt x="1315936" y="209550"/>
                    </a:lnTo>
                    <a:lnTo>
                      <a:pt x="1265634" y="236639"/>
                    </a:lnTo>
                    <a:lnTo>
                      <a:pt x="1203722" y="269977"/>
                    </a:lnTo>
                    <a:lnTo>
                      <a:pt x="1153716" y="297056"/>
                    </a:lnTo>
                    <a:lnTo>
                      <a:pt x="1153421" y="297056"/>
                    </a:lnTo>
                    <a:lnTo>
                      <a:pt x="1091203" y="330393"/>
                    </a:lnTo>
                    <a:lnTo>
                      <a:pt x="1040902" y="357482"/>
                    </a:lnTo>
                    <a:lnTo>
                      <a:pt x="978694" y="391115"/>
                    </a:lnTo>
                    <a:lnTo>
                      <a:pt x="928688" y="418204"/>
                    </a:lnTo>
                    <a:lnTo>
                      <a:pt x="866775" y="451542"/>
                    </a:lnTo>
                    <a:lnTo>
                      <a:pt x="816474" y="478631"/>
                    </a:lnTo>
                    <a:lnTo>
                      <a:pt x="754256" y="511969"/>
                    </a:lnTo>
                    <a:lnTo>
                      <a:pt x="753961" y="511969"/>
                    </a:lnTo>
                    <a:lnTo>
                      <a:pt x="703955" y="539058"/>
                    </a:lnTo>
                    <a:lnTo>
                      <a:pt x="641747" y="572691"/>
                    </a:lnTo>
                    <a:lnTo>
                      <a:pt x="591741" y="599474"/>
                    </a:lnTo>
                    <a:lnTo>
                      <a:pt x="529533" y="633117"/>
                    </a:lnTo>
                    <a:lnTo>
                      <a:pt x="479527" y="660196"/>
                    </a:lnTo>
                    <a:lnTo>
                      <a:pt x="417014" y="693839"/>
                    </a:lnTo>
                    <a:lnTo>
                      <a:pt x="367008" y="720623"/>
                    </a:lnTo>
                    <a:lnTo>
                      <a:pt x="366713" y="720918"/>
                    </a:lnTo>
                    <a:lnTo>
                      <a:pt x="304800" y="754256"/>
                    </a:lnTo>
                    <a:lnTo>
                      <a:pt x="254794" y="781345"/>
                    </a:lnTo>
                    <a:lnTo>
                      <a:pt x="192881" y="814682"/>
                    </a:lnTo>
                    <a:lnTo>
                      <a:pt x="142580" y="841772"/>
                    </a:lnTo>
                    <a:lnTo>
                      <a:pt x="80363" y="875404"/>
                    </a:lnTo>
                    <a:lnTo>
                      <a:pt x="30061" y="902494"/>
                    </a:lnTo>
                    <a:lnTo>
                      <a:pt x="0" y="918562"/>
                    </a:lnTo>
                    <a:lnTo>
                      <a:pt x="59827" y="918562"/>
                    </a:lnTo>
                    <a:lnTo>
                      <a:pt x="100603" y="918562"/>
                    </a:lnTo>
                    <a:lnTo>
                      <a:pt x="130369" y="902494"/>
                    </a:lnTo>
                    <a:lnTo>
                      <a:pt x="192586" y="868861"/>
                    </a:lnTo>
                    <a:lnTo>
                      <a:pt x="242888" y="841772"/>
                    </a:lnTo>
                    <a:lnTo>
                      <a:pt x="305095" y="808434"/>
                    </a:lnTo>
                    <a:lnTo>
                      <a:pt x="355102" y="781345"/>
                    </a:lnTo>
                    <a:lnTo>
                      <a:pt x="417014" y="748007"/>
                    </a:lnTo>
                    <a:lnTo>
                      <a:pt x="417309" y="747713"/>
                    </a:lnTo>
                    <a:lnTo>
                      <a:pt x="467316" y="720918"/>
                    </a:lnTo>
                    <a:lnTo>
                      <a:pt x="529828" y="687285"/>
                    </a:lnTo>
                    <a:lnTo>
                      <a:pt x="579834" y="660196"/>
                    </a:lnTo>
                    <a:lnTo>
                      <a:pt x="642042" y="626564"/>
                    </a:lnTo>
                    <a:lnTo>
                      <a:pt x="692048" y="599780"/>
                    </a:lnTo>
                    <a:lnTo>
                      <a:pt x="753961" y="566137"/>
                    </a:lnTo>
                    <a:lnTo>
                      <a:pt x="754256" y="566137"/>
                    </a:lnTo>
                    <a:lnTo>
                      <a:pt x="804263" y="539058"/>
                    </a:lnTo>
                    <a:lnTo>
                      <a:pt x="804567" y="539058"/>
                    </a:lnTo>
                    <a:lnTo>
                      <a:pt x="866480" y="505720"/>
                    </a:lnTo>
                    <a:lnTo>
                      <a:pt x="916781" y="478631"/>
                    </a:lnTo>
                    <a:lnTo>
                      <a:pt x="978694" y="445294"/>
                    </a:lnTo>
                    <a:lnTo>
                      <a:pt x="978989" y="445294"/>
                    </a:lnTo>
                    <a:lnTo>
                      <a:pt x="1028995" y="418204"/>
                    </a:lnTo>
                    <a:lnTo>
                      <a:pt x="1091203" y="384572"/>
                    </a:lnTo>
                    <a:lnTo>
                      <a:pt x="1141209" y="357482"/>
                    </a:lnTo>
                    <a:lnTo>
                      <a:pt x="1141514" y="357482"/>
                    </a:lnTo>
                    <a:lnTo>
                      <a:pt x="1203722" y="324145"/>
                    </a:lnTo>
                    <a:lnTo>
                      <a:pt x="1204017" y="324145"/>
                    </a:lnTo>
                    <a:lnTo>
                      <a:pt x="1253728" y="297056"/>
                    </a:lnTo>
                    <a:lnTo>
                      <a:pt x="1315641" y="263718"/>
                    </a:lnTo>
                    <a:lnTo>
                      <a:pt x="1365942" y="236639"/>
                    </a:lnTo>
                    <a:lnTo>
                      <a:pt x="1428455" y="202996"/>
                    </a:lnTo>
                    <a:lnTo>
                      <a:pt x="1478461" y="175917"/>
                    </a:lnTo>
                    <a:lnTo>
                      <a:pt x="1540669" y="142580"/>
                    </a:lnTo>
                    <a:lnTo>
                      <a:pt x="1590971" y="115491"/>
                    </a:lnTo>
                    <a:lnTo>
                      <a:pt x="1652883" y="82153"/>
                    </a:lnTo>
                    <a:lnTo>
                      <a:pt x="1703184" y="55064"/>
                    </a:lnTo>
                    <a:lnTo>
                      <a:pt x="1755277" y="26784"/>
                    </a:lnTo>
                    <a:lnTo>
                      <a:pt x="1704975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9"/>
              <p:cNvSpPr/>
              <p:nvPr/>
            </p:nvSpPr>
            <p:spPr>
              <a:xfrm>
                <a:off x="3203143" y="5638066"/>
                <a:ext cx="1785041" cy="961129"/>
              </a:xfrm>
              <a:custGeom>
                <a:rect b="b" l="l" r="r" t="t"/>
                <a:pathLst>
                  <a:path extrusionOk="0" h="961129" w="1785041">
                    <a:moveTo>
                      <a:pt x="1734446" y="0"/>
                    </a:moveTo>
                    <a:lnTo>
                      <a:pt x="1682953" y="27680"/>
                    </a:lnTo>
                    <a:lnTo>
                      <a:pt x="1632642" y="54769"/>
                    </a:lnTo>
                    <a:lnTo>
                      <a:pt x="1570730" y="88106"/>
                    </a:lnTo>
                    <a:lnTo>
                      <a:pt x="1520724" y="115196"/>
                    </a:lnTo>
                    <a:lnTo>
                      <a:pt x="1459116" y="148533"/>
                    </a:lnTo>
                    <a:lnTo>
                      <a:pt x="1458516" y="148828"/>
                    </a:lnTo>
                    <a:lnTo>
                      <a:pt x="1408509" y="175918"/>
                    </a:lnTo>
                    <a:lnTo>
                      <a:pt x="1408214" y="175918"/>
                    </a:lnTo>
                    <a:lnTo>
                      <a:pt x="1346007" y="209255"/>
                    </a:lnTo>
                    <a:lnTo>
                      <a:pt x="1295695" y="236344"/>
                    </a:lnTo>
                    <a:lnTo>
                      <a:pt x="1233783" y="269682"/>
                    </a:lnTo>
                    <a:lnTo>
                      <a:pt x="1183777" y="296761"/>
                    </a:lnTo>
                    <a:lnTo>
                      <a:pt x="1121569" y="330404"/>
                    </a:lnTo>
                    <a:lnTo>
                      <a:pt x="1071563" y="357483"/>
                    </a:lnTo>
                    <a:lnTo>
                      <a:pt x="1009355" y="391126"/>
                    </a:lnTo>
                    <a:lnTo>
                      <a:pt x="959348" y="418205"/>
                    </a:lnTo>
                    <a:lnTo>
                      <a:pt x="959053" y="418205"/>
                    </a:lnTo>
                    <a:lnTo>
                      <a:pt x="897141" y="451542"/>
                    </a:lnTo>
                    <a:lnTo>
                      <a:pt x="846830" y="478631"/>
                    </a:lnTo>
                    <a:lnTo>
                      <a:pt x="784917" y="512264"/>
                    </a:lnTo>
                    <a:lnTo>
                      <a:pt x="784622" y="512264"/>
                    </a:lnTo>
                    <a:lnTo>
                      <a:pt x="734616" y="539353"/>
                    </a:lnTo>
                    <a:lnTo>
                      <a:pt x="672408" y="572691"/>
                    </a:lnTo>
                    <a:lnTo>
                      <a:pt x="672113" y="572691"/>
                    </a:lnTo>
                    <a:lnTo>
                      <a:pt x="622402" y="599485"/>
                    </a:lnTo>
                    <a:lnTo>
                      <a:pt x="560194" y="633118"/>
                    </a:lnTo>
                    <a:lnTo>
                      <a:pt x="509883" y="660207"/>
                    </a:lnTo>
                    <a:lnTo>
                      <a:pt x="447675" y="693840"/>
                    </a:lnTo>
                    <a:lnTo>
                      <a:pt x="447380" y="693840"/>
                    </a:lnTo>
                    <a:lnTo>
                      <a:pt x="397373" y="720623"/>
                    </a:lnTo>
                    <a:lnTo>
                      <a:pt x="397078" y="720929"/>
                    </a:lnTo>
                    <a:lnTo>
                      <a:pt x="335166" y="754266"/>
                    </a:lnTo>
                    <a:lnTo>
                      <a:pt x="285160" y="781050"/>
                    </a:lnTo>
                    <a:lnTo>
                      <a:pt x="222942" y="814683"/>
                    </a:lnTo>
                    <a:lnTo>
                      <a:pt x="172936" y="841772"/>
                    </a:lnTo>
                    <a:lnTo>
                      <a:pt x="172641" y="841772"/>
                    </a:lnTo>
                    <a:lnTo>
                      <a:pt x="110433" y="875109"/>
                    </a:lnTo>
                    <a:lnTo>
                      <a:pt x="60132" y="902199"/>
                    </a:lnTo>
                    <a:lnTo>
                      <a:pt x="0" y="934641"/>
                    </a:lnTo>
                    <a:lnTo>
                      <a:pt x="51197" y="961130"/>
                    </a:lnTo>
                    <a:lnTo>
                      <a:pt x="110433" y="929288"/>
                    </a:lnTo>
                    <a:lnTo>
                      <a:pt x="160439" y="902199"/>
                    </a:lnTo>
                    <a:lnTo>
                      <a:pt x="222647" y="868566"/>
                    </a:lnTo>
                    <a:lnTo>
                      <a:pt x="272948" y="841477"/>
                    </a:lnTo>
                    <a:lnTo>
                      <a:pt x="335166" y="808140"/>
                    </a:lnTo>
                    <a:lnTo>
                      <a:pt x="384867" y="781050"/>
                    </a:lnTo>
                    <a:lnTo>
                      <a:pt x="446780" y="747713"/>
                    </a:lnTo>
                    <a:lnTo>
                      <a:pt x="447085" y="747418"/>
                    </a:lnTo>
                    <a:lnTo>
                      <a:pt x="497386" y="720623"/>
                    </a:lnTo>
                    <a:lnTo>
                      <a:pt x="559594" y="686991"/>
                    </a:lnTo>
                    <a:lnTo>
                      <a:pt x="609895" y="659902"/>
                    </a:lnTo>
                    <a:lnTo>
                      <a:pt x="672113" y="626564"/>
                    </a:lnTo>
                    <a:lnTo>
                      <a:pt x="722119" y="599485"/>
                    </a:lnTo>
                    <a:lnTo>
                      <a:pt x="784327" y="566147"/>
                    </a:lnTo>
                    <a:lnTo>
                      <a:pt x="784622" y="566147"/>
                    </a:lnTo>
                    <a:lnTo>
                      <a:pt x="834628" y="539058"/>
                    </a:lnTo>
                    <a:lnTo>
                      <a:pt x="896541" y="505426"/>
                    </a:lnTo>
                    <a:lnTo>
                      <a:pt x="896836" y="505426"/>
                    </a:lnTo>
                    <a:lnTo>
                      <a:pt x="947147" y="478337"/>
                    </a:lnTo>
                    <a:lnTo>
                      <a:pt x="1009060" y="444999"/>
                    </a:lnTo>
                    <a:lnTo>
                      <a:pt x="1059066" y="417909"/>
                    </a:lnTo>
                    <a:lnTo>
                      <a:pt x="1059361" y="417909"/>
                    </a:lnTo>
                    <a:lnTo>
                      <a:pt x="1121569" y="384572"/>
                    </a:lnTo>
                    <a:lnTo>
                      <a:pt x="1171575" y="357483"/>
                    </a:lnTo>
                    <a:lnTo>
                      <a:pt x="1233783" y="323850"/>
                    </a:lnTo>
                    <a:lnTo>
                      <a:pt x="1284094" y="296761"/>
                    </a:lnTo>
                    <a:lnTo>
                      <a:pt x="1346007" y="263423"/>
                    </a:lnTo>
                    <a:lnTo>
                      <a:pt x="1396308" y="236344"/>
                    </a:lnTo>
                    <a:lnTo>
                      <a:pt x="1458516" y="203007"/>
                    </a:lnTo>
                    <a:lnTo>
                      <a:pt x="1458811" y="203007"/>
                    </a:lnTo>
                    <a:lnTo>
                      <a:pt x="1508817" y="175918"/>
                    </a:lnTo>
                    <a:lnTo>
                      <a:pt x="1509122" y="175622"/>
                    </a:lnTo>
                    <a:lnTo>
                      <a:pt x="1571035" y="142285"/>
                    </a:lnTo>
                    <a:lnTo>
                      <a:pt x="1621336" y="115196"/>
                    </a:lnTo>
                    <a:lnTo>
                      <a:pt x="1682953" y="81858"/>
                    </a:lnTo>
                    <a:lnTo>
                      <a:pt x="1733255" y="54769"/>
                    </a:lnTo>
                    <a:lnTo>
                      <a:pt x="1785042" y="27090"/>
                    </a:lnTo>
                    <a:lnTo>
                      <a:pt x="173444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9"/>
              <p:cNvSpPr/>
              <p:nvPr/>
            </p:nvSpPr>
            <p:spPr>
              <a:xfrm>
                <a:off x="3088843" y="5577944"/>
                <a:ext cx="1786537" cy="962025"/>
              </a:xfrm>
              <a:custGeom>
                <a:rect b="b" l="l" r="r" t="t"/>
                <a:pathLst>
                  <a:path extrusionOk="0" h="962025" w="1786537">
                    <a:moveTo>
                      <a:pt x="1735931" y="0"/>
                    </a:moveTo>
                    <a:lnTo>
                      <a:pt x="1685030" y="27384"/>
                    </a:lnTo>
                    <a:lnTo>
                      <a:pt x="1634728" y="54464"/>
                    </a:lnTo>
                    <a:lnTo>
                      <a:pt x="1572816" y="87801"/>
                    </a:lnTo>
                    <a:lnTo>
                      <a:pt x="1522809" y="114890"/>
                    </a:lnTo>
                    <a:lnTo>
                      <a:pt x="1461192" y="148228"/>
                    </a:lnTo>
                    <a:lnTo>
                      <a:pt x="1460602" y="148523"/>
                    </a:lnTo>
                    <a:lnTo>
                      <a:pt x="1410595" y="175612"/>
                    </a:lnTo>
                    <a:lnTo>
                      <a:pt x="1410300" y="175612"/>
                    </a:lnTo>
                    <a:lnTo>
                      <a:pt x="1348083" y="208949"/>
                    </a:lnTo>
                    <a:lnTo>
                      <a:pt x="1297781" y="236039"/>
                    </a:lnTo>
                    <a:lnTo>
                      <a:pt x="1235869" y="269377"/>
                    </a:lnTo>
                    <a:lnTo>
                      <a:pt x="1185567" y="296466"/>
                    </a:lnTo>
                    <a:lnTo>
                      <a:pt x="1123655" y="330098"/>
                    </a:lnTo>
                    <a:lnTo>
                      <a:pt x="1123360" y="330098"/>
                    </a:lnTo>
                    <a:lnTo>
                      <a:pt x="1073353" y="357188"/>
                    </a:lnTo>
                    <a:lnTo>
                      <a:pt x="1011136" y="390525"/>
                    </a:lnTo>
                    <a:lnTo>
                      <a:pt x="960834" y="417604"/>
                    </a:lnTo>
                    <a:lnTo>
                      <a:pt x="898922" y="450942"/>
                    </a:lnTo>
                    <a:lnTo>
                      <a:pt x="848620" y="478031"/>
                    </a:lnTo>
                    <a:lnTo>
                      <a:pt x="786708" y="511664"/>
                    </a:lnTo>
                    <a:lnTo>
                      <a:pt x="786413" y="511664"/>
                    </a:lnTo>
                    <a:lnTo>
                      <a:pt x="736102" y="538458"/>
                    </a:lnTo>
                    <a:lnTo>
                      <a:pt x="673894" y="572090"/>
                    </a:lnTo>
                    <a:lnTo>
                      <a:pt x="623888" y="598884"/>
                    </a:lnTo>
                    <a:lnTo>
                      <a:pt x="561680" y="632517"/>
                    </a:lnTo>
                    <a:lnTo>
                      <a:pt x="511378" y="659606"/>
                    </a:lnTo>
                    <a:lnTo>
                      <a:pt x="449161" y="693239"/>
                    </a:lnTo>
                    <a:lnTo>
                      <a:pt x="399155" y="720328"/>
                    </a:lnTo>
                    <a:lnTo>
                      <a:pt x="398859" y="720623"/>
                    </a:lnTo>
                    <a:lnTo>
                      <a:pt x="336947" y="753666"/>
                    </a:lnTo>
                    <a:lnTo>
                      <a:pt x="286941" y="780745"/>
                    </a:lnTo>
                    <a:lnTo>
                      <a:pt x="224733" y="814082"/>
                    </a:lnTo>
                    <a:lnTo>
                      <a:pt x="174432" y="841171"/>
                    </a:lnTo>
                    <a:lnTo>
                      <a:pt x="112214" y="874804"/>
                    </a:lnTo>
                    <a:lnTo>
                      <a:pt x="61913" y="901893"/>
                    </a:lnTo>
                    <a:lnTo>
                      <a:pt x="0" y="935231"/>
                    </a:lnTo>
                    <a:lnTo>
                      <a:pt x="51197" y="962025"/>
                    </a:lnTo>
                    <a:lnTo>
                      <a:pt x="112519" y="928983"/>
                    </a:lnTo>
                    <a:lnTo>
                      <a:pt x="162820" y="901893"/>
                    </a:lnTo>
                    <a:lnTo>
                      <a:pt x="225028" y="868261"/>
                    </a:lnTo>
                    <a:lnTo>
                      <a:pt x="275330" y="841467"/>
                    </a:lnTo>
                    <a:lnTo>
                      <a:pt x="337242" y="807834"/>
                    </a:lnTo>
                    <a:lnTo>
                      <a:pt x="337547" y="807834"/>
                    </a:lnTo>
                    <a:lnTo>
                      <a:pt x="387553" y="781050"/>
                    </a:lnTo>
                    <a:lnTo>
                      <a:pt x="449466" y="747713"/>
                    </a:lnTo>
                    <a:lnTo>
                      <a:pt x="449761" y="747407"/>
                    </a:lnTo>
                    <a:lnTo>
                      <a:pt x="499767" y="720623"/>
                    </a:lnTo>
                    <a:lnTo>
                      <a:pt x="500063" y="720328"/>
                    </a:lnTo>
                    <a:lnTo>
                      <a:pt x="561975" y="686991"/>
                    </a:lnTo>
                    <a:lnTo>
                      <a:pt x="562270" y="686991"/>
                    </a:lnTo>
                    <a:lnTo>
                      <a:pt x="612277" y="659902"/>
                    </a:lnTo>
                    <a:lnTo>
                      <a:pt x="674494" y="626269"/>
                    </a:lnTo>
                    <a:lnTo>
                      <a:pt x="724500" y="599474"/>
                    </a:lnTo>
                    <a:lnTo>
                      <a:pt x="786708" y="565842"/>
                    </a:lnTo>
                    <a:lnTo>
                      <a:pt x="837009" y="538753"/>
                    </a:lnTo>
                    <a:lnTo>
                      <a:pt x="898922" y="505415"/>
                    </a:lnTo>
                    <a:lnTo>
                      <a:pt x="899217" y="505415"/>
                    </a:lnTo>
                    <a:lnTo>
                      <a:pt x="949223" y="478326"/>
                    </a:lnTo>
                    <a:lnTo>
                      <a:pt x="1011136" y="444693"/>
                    </a:lnTo>
                    <a:lnTo>
                      <a:pt x="1011441" y="444693"/>
                    </a:lnTo>
                    <a:lnTo>
                      <a:pt x="1061447" y="417604"/>
                    </a:lnTo>
                    <a:lnTo>
                      <a:pt x="1123655" y="384267"/>
                    </a:lnTo>
                    <a:lnTo>
                      <a:pt x="1173661" y="357188"/>
                    </a:lnTo>
                    <a:lnTo>
                      <a:pt x="1235869" y="323545"/>
                    </a:lnTo>
                    <a:lnTo>
                      <a:pt x="1286170" y="296466"/>
                    </a:lnTo>
                    <a:lnTo>
                      <a:pt x="1348083" y="263128"/>
                    </a:lnTo>
                    <a:lnTo>
                      <a:pt x="1398394" y="236039"/>
                    </a:lnTo>
                    <a:lnTo>
                      <a:pt x="1460602" y="202406"/>
                    </a:lnTo>
                    <a:lnTo>
                      <a:pt x="1510608" y="175317"/>
                    </a:lnTo>
                    <a:lnTo>
                      <a:pt x="1510903" y="175022"/>
                    </a:lnTo>
                    <a:lnTo>
                      <a:pt x="1572816" y="141980"/>
                    </a:lnTo>
                    <a:lnTo>
                      <a:pt x="1623117" y="114890"/>
                    </a:lnTo>
                    <a:lnTo>
                      <a:pt x="1685030" y="81553"/>
                    </a:lnTo>
                    <a:lnTo>
                      <a:pt x="1735341" y="54464"/>
                    </a:lnTo>
                    <a:lnTo>
                      <a:pt x="1786538" y="26784"/>
                    </a:lnTo>
                    <a:lnTo>
                      <a:pt x="173593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9"/>
              <p:cNvSpPr/>
              <p:nvPr/>
            </p:nvSpPr>
            <p:spPr>
              <a:xfrm>
                <a:off x="2974838" y="5517813"/>
                <a:ext cx="1787728" cy="962625"/>
              </a:xfrm>
              <a:custGeom>
                <a:rect b="b" l="l" r="r" t="t"/>
                <a:pathLst>
                  <a:path extrusionOk="0" h="962625" w="1787728">
                    <a:moveTo>
                      <a:pt x="1737122" y="0"/>
                    </a:moveTo>
                    <a:lnTo>
                      <a:pt x="1686820" y="27090"/>
                    </a:lnTo>
                    <a:lnTo>
                      <a:pt x="1636519" y="54179"/>
                    </a:lnTo>
                    <a:lnTo>
                      <a:pt x="1574606" y="87516"/>
                    </a:lnTo>
                    <a:lnTo>
                      <a:pt x="1524600" y="114595"/>
                    </a:lnTo>
                    <a:lnTo>
                      <a:pt x="1524305" y="114595"/>
                    </a:lnTo>
                    <a:lnTo>
                      <a:pt x="1462688" y="147933"/>
                    </a:lnTo>
                    <a:lnTo>
                      <a:pt x="1462392" y="147933"/>
                    </a:lnTo>
                    <a:lnTo>
                      <a:pt x="1412081" y="175022"/>
                    </a:lnTo>
                    <a:lnTo>
                      <a:pt x="1349873" y="208655"/>
                    </a:lnTo>
                    <a:lnTo>
                      <a:pt x="1349578" y="208655"/>
                    </a:lnTo>
                    <a:lnTo>
                      <a:pt x="1299572" y="235744"/>
                    </a:lnTo>
                    <a:lnTo>
                      <a:pt x="1237659" y="269081"/>
                    </a:lnTo>
                    <a:lnTo>
                      <a:pt x="1187358" y="296171"/>
                    </a:lnTo>
                    <a:lnTo>
                      <a:pt x="1125141" y="329508"/>
                    </a:lnTo>
                    <a:lnTo>
                      <a:pt x="1074839" y="356597"/>
                    </a:lnTo>
                    <a:lnTo>
                      <a:pt x="1012927" y="390230"/>
                    </a:lnTo>
                    <a:lnTo>
                      <a:pt x="1012631" y="390230"/>
                    </a:lnTo>
                    <a:lnTo>
                      <a:pt x="962625" y="417319"/>
                    </a:lnTo>
                    <a:lnTo>
                      <a:pt x="900712" y="450657"/>
                    </a:lnTo>
                    <a:lnTo>
                      <a:pt x="850411" y="477736"/>
                    </a:lnTo>
                    <a:lnTo>
                      <a:pt x="788194" y="511073"/>
                    </a:lnTo>
                    <a:lnTo>
                      <a:pt x="787898" y="511073"/>
                    </a:lnTo>
                    <a:lnTo>
                      <a:pt x="737892" y="538163"/>
                    </a:lnTo>
                    <a:lnTo>
                      <a:pt x="675684" y="571795"/>
                    </a:lnTo>
                    <a:lnTo>
                      <a:pt x="625678" y="598590"/>
                    </a:lnTo>
                    <a:lnTo>
                      <a:pt x="563471" y="632222"/>
                    </a:lnTo>
                    <a:lnTo>
                      <a:pt x="513464" y="659312"/>
                    </a:lnTo>
                    <a:lnTo>
                      <a:pt x="450952" y="692944"/>
                    </a:lnTo>
                    <a:lnTo>
                      <a:pt x="400945" y="719738"/>
                    </a:lnTo>
                    <a:lnTo>
                      <a:pt x="400355" y="720033"/>
                    </a:lnTo>
                    <a:lnTo>
                      <a:pt x="338737" y="753371"/>
                    </a:lnTo>
                    <a:lnTo>
                      <a:pt x="288731" y="780460"/>
                    </a:lnTo>
                    <a:lnTo>
                      <a:pt x="226524" y="813797"/>
                    </a:lnTo>
                    <a:lnTo>
                      <a:pt x="176213" y="840877"/>
                    </a:lnTo>
                    <a:lnTo>
                      <a:pt x="114005" y="874519"/>
                    </a:lnTo>
                    <a:lnTo>
                      <a:pt x="63703" y="901598"/>
                    </a:lnTo>
                    <a:lnTo>
                      <a:pt x="0" y="935831"/>
                    </a:lnTo>
                    <a:lnTo>
                      <a:pt x="51197" y="962626"/>
                    </a:lnTo>
                    <a:lnTo>
                      <a:pt x="114300" y="928688"/>
                    </a:lnTo>
                    <a:lnTo>
                      <a:pt x="164611" y="901598"/>
                    </a:lnTo>
                    <a:lnTo>
                      <a:pt x="226819" y="867966"/>
                    </a:lnTo>
                    <a:lnTo>
                      <a:pt x="277120" y="840877"/>
                    </a:lnTo>
                    <a:lnTo>
                      <a:pt x="339033" y="807539"/>
                    </a:lnTo>
                    <a:lnTo>
                      <a:pt x="389039" y="780460"/>
                    </a:lnTo>
                    <a:lnTo>
                      <a:pt x="450656" y="747122"/>
                    </a:lnTo>
                    <a:lnTo>
                      <a:pt x="451247" y="746817"/>
                    </a:lnTo>
                    <a:lnTo>
                      <a:pt x="501253" y="720033"/>
                    </a:lnTo>
                    <a:lnTo>
                      <a:pt x="563766" y="686401"/>
                    </a:lnTo>
                    <a:lnTo>
                      <a:pt x="613772" y="659312"/>
                    </a:lnTo>
                    <a:lnTo>
                      <a:pt x="675980" y="625679"/>
                    </a:lnTo>
                    <a:lnTo>
                      <a:pt x="725986" y="598884"/>
                    </a:lnTo>
                    <a:lnTo>
                      <a:pt x="788194" y="565252"/>
                    </a:lnTo>
                    <a:lnTo>
                      <a:pt x="838200" y="538163"/>
                    </a:lnTo>
                    <a:lnTo>
                      <a:pt x="838505" y="538163"/>
                    </a:lnTo>
                    <a:lnTo>
                      <a:pt x="900417" y="504825"/>
                    </a:lnTo>
                    <a:lnTo>
                      <a:pt x="900712" y="504825"/>
                    </a:lnTo>
                    <a:lnTo>
                      <a:pt x="951014" y="477736"/>
                    </a:lnTo>
                    <a:lnTo>
                      <a:pt x="1012927" y="444398"/>
                    </a:lnTo>
                    <a:lnTo>
                      <a:pt x="1062933" y="417319"/>
                    </a:lnTo>
                    <a:lnTo>
                      <a:pt x="1125141" y="383677"/>
                    </a:lnTo>
                    <a:lnTo>
                      <a:pt x="1175452" y="356597"/>
                    </a:lnTo>
                    <a:lnTo>
                      <a:pt x="1237659" y="323260"/>
                    </a:lnTo>
                    <a:lnTo>
                      <a:pt x="1287666" y="296171"/>
                    </a:lnTo>
                    <a:lnTo>
                      <a:pt x="1349578" y="262833"/>
                    </a:lnTo>
                    <a:lnTo>
                      <a:pt x="1349873" y="262833"/>
                    </a:lnTo>
                    <a:lnTo>
                      <a:pt x="1399880" y="235744"/>
                    </a:lnTo>
                    <a:lnTo>
                      <a:pt x="1462392" y="202112"/>
                    </a:lnTo>
                    <a:lnTo>
                      <a:pt x="1512399" y="175022"/>
                    </a:lnTo>
                    <a:lnTo>
                      <a:pt x="1512694" y="174727"/>
                    </a:lnTo>
                    <a:lnTo>
                      <a:pt x="1574606" y="141684"/>
                    </a:lnTo>
                    <a:lnTo>
                      <a:pt x="1574902" y="141684"/>
                    </a:lnTo>
                    <a:lnTo>
                      <a:pt x="1624908" y="114595"/>
                    </a:lnTo>
                    <a:lnTo>
                      <a:pt x="1686820" y="81258"/>
                    </a:lnTo>
                    <a:lnTo>
                      <a:pt x="1737122" y="54179"/>
                    </a:lnTo>
                    <a:lnTo>
                      <a:pt x="1787728" y="26794"/>
                    </a:lnTo>
                    <a:lnTo>
                      <a:pt x="173712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9"/>
              <p:cNvSpPr/>
              <p:nvPr/>
            </p:nvSpPr>
            <p:spPr>
              <a:xfrm>
                <a:off x="2860538" y="5457386"/>
                <a:ext cx="1788918" cy="963520"/>
              </a:xfrm>
              <a:custGeom>
                <a:rect b="b" l="l" r="r" t="t"/>
                <a:pathLst>
                  <a:path extrusionOk="0" h="963520" w="1788918">
                    <a:moveTo>
                      <a:pt x="1738617" y="0"/>
                    </a:moveTo>
                    <a:lnTo>
                      <a:pt x="1688611" y="26794"/>
                    </a:lnTo>
                    <a:lnTo>
                      <a:pt x="1638300" y="53883"/>
                    </a:lnTo>
                    <a:lnTo>
                      <a:pt x="1576388" y="87221"/>
                    </a:lnTo>
                    <a:lnTo>
                      <a:pt x="1526381" y="114300"/>
                    </a:lnTo>
                    <a:lnTo>
                      <a:pt x="1464469" y="147638"/>
                    </a:lnTo>
                    <a:lnTo>
                      <a:pt x="1464173" y="147943"/>
                    </a:lnTo>
                    <a:lnTo>
                      <a:pt x="1413872" y="175022"/>
                    </a:lnTo>
                    <a:lnTo>
                      <a:pt x="1351664" y="208359"/>
                    </a:lnTo>
                    <a:lnTo>
                      <a:pt x="1301353" y="235448"/>
                    </a:lnTo>
                    <a:lnTo>
                      <a:pt x="1239441" y="268786"/>
                    </a:lnTo>
                    <a:lnTo>
                      <a:pt x="1189434" y="295876"/>
                    </a:lnTo>
                    <a:lnTo>
                      <a:pt x="1127227" y="329508"/>
                    </a:lnTo>
                    <a:lnTo>
                      <a:pt x="1077220" y="356597"/>
                    </a:lnTo>
                    <a:lnTo>
                      <a:pt x="1015012" y="390230"/>
                    </a:lnTo>
                    <a:lnTo>
                      <a:pt x="965006" y="417319"/>
                    </a:lnTo>
                    <a:lnTo>
                      <a:pt x="902799" y="450657"/>
                    </a:lnTo>
                    <a:lnTo>
                      <a:pt x="852488" y="477746"/>
                    </a:lnTo>
                    <a:lnTo>
                      <a:pt x="790280" y="511379"/>
                    </a:lnTo>
                    <a:lnTo>
                      <a:pt x="740273" y="538468"/>
                    </a:lnTo>
                    <a:lnTo>
                      <a:pt x="678066" y="571805"/>
                    </a:lnTo>
                    <a:lnTo>
                      <a:pt x="628059" y="598589"/>
                    </a:lnTo>
                    <a:lnTo>
                      <a:pt x="565852" y="632222"/>
                    </a:lnTo>
                    <a:lnTo>
                      <a:pt x="515541" y="659311"/>
                    </a:lnTo>
                    <a:lnTo>
                      <a:pt x="453333" y="692944"/>
                    </a:lnTo>
                    <a:lnTo>
                      <a:pt x="403031" y="719738"/>
                    </a:lnTo>
                    <a:lnTo>
                      <a:pt x="402736" y="720033"/>
                    </a:lnTo>
                    <a:lnTo>
                      <a:pt x="340824" y="753370"/>
                    </a:lnTo>
                    <a:lnTo>
                      <a:pt x="290817" y="780165"/>
                    </a:lnTo>
                    <a:lnTo>
                      <a:pt x="290513" y="780165"/>
                    </a:lnTo>
                    <a:lnTo>
                      <a:pt x="228905" y="813797"/>
                    </a:lnTo>
                    <a:lnTo>
                      <a:pt x="228600" y="813797"/>
                    </a:lnTo>
                    <a:lnTo>
                      <a:pt x="178594" y="840886"/>
                    </a:lnTo>
                    <a:lnTo>
                      <a:pt x="178298" y="840886"/>
                    </a:lnTo>
                    <a:lnTo>
                      <a:pt x="116091" y="874224"/>
                    </a:lnTo>
                    <a:lnTo>
                      <a:pt x="65789" y="901303"/>
                    </a:lnTo>
                    <a:lnTo>
                      <a:pt x="0" y="936727"/>
                    </a:lnTo>
                    <a:lnTo>
                      <a:pt x="50902" y="963521"/>
                    </a:lnTo>
                    <a:lnTo>
                      <a:pt x="51197" y="963216"/>
                    </a:lnTo>
                    <a:lnTo>
                      <a:pt x="115796" y="928392"/>
                    </a:lnTo>
                    <a:lnTo>
                      <a:pt x="166097" y="901303"/>
                    </a:lnTo>
                    <a:lnTo>
                      <a:pt x="228305" y="867670"/>
                    </a:lnTo>
                    <a:lnTo>
                      <a:pt x="278606" y="840581"/>
                    </a:lnTo>
                    <a:lnTo>
                      <a:pt x="340519" y="807244"/>
                    </a:lnTo>
                    <a:lnTo>
                      <a:pt x="390525" y="780165"/>
                    </a:lnTo>
                    <a:lnTo>
                      <a:pt x="452438" y="746827"/>
                    </a:lnTo>
                    <a:lnTo>
                      <a:pt x="452742" y="746522"/>
                    </a:lnTo>
                    <a:lnTo>
                      <a:pt x="503044" y="719738"/>
                    </a:lnTo>
                    <a:lnTo>
                      <a:pt x="565252" y="686105"/>
                    </a:lnTo>
                    <a:lnTo>
                      <a:pt x="615553" y="659016"/>
                    </a:lnTo>
                    <a:lnTo>
                      <a:pt x="677771" y="625679"/>
                    </a:lnTo>
                    <a:lnTo>
                      <a:pt x="678066" y="625679"/>
                    </a:lnTo>
                    <a:lnTo>
                      <a:pt x="727777" y="598589"/>
                    </a:lnTo>
                    <a:lnTo>
                      <a:pt x="789984" y="565252"/>
                    </a:lnTo>
                    <a:lnTo>
                      <a:pt x="840286" y="538163"/>
                    </a:lnTo>
                    <a:lnTo>
                      <a:pt x="902198" y="504530"/>
                    </a:lnTo>
                    <a:lnTo>
                      <a:pt x="902494" y="504530"/>
                    </a:lnTo>
                    <a:lnTo>
                      <a:pt x="952805" y="477441"/>
                    </a:lnTo>
                    <a:lnTo>
                      <a:pt x="1014717" y="444103"/>
                    </a:lnTo>
                    <a:lnTo>
                      <a:pt x="1064724" y="417024"/>
                    </a:lnTo>
                    <a:lnTo>
                      <a:pt x="1065019" y="417024"/>
                    </a:lnTo>
                    <a:lnTo>
                      <a:pt x="1127227" y="383686"/>
                    </a:lnTo>
                    <a:lnTo>
                      <a:pt x="1177233" y="356597"/>
                    </a:lnTo>
                    <a:lnTo>
                      <a:pt x="1239441" y="322965"/>
                    </a:lnTo>
                    <a:lnTo>
                      <a:pt x="1289752" y="295876"/>
                    </a:lnTo>
                    <a:lnTo>
                      <a:pt x="1351664" y="262538"/>
                    </a:lnTo>
                    <a:lnTo>
                      <a:pt x="1401966" y="235448"/>
                    </a:lnTo>
                    <a:lnTo>
                      <a:pt x="1464173" y="202111"/>
                    </a:lnTo>
                    <a:lnTo>
                      <a:pt x="1514475" y="175022"/>
                    </a:lnTo>
                    <a:lnTo>
                      <a:pt x="1514780" y="174727"/>
                    </a:lnTo>
                    <a:lnTo>
                      <a:pt x="1576692" y="141389"/>
                    </a:lnTo>
                    <a:lnTo>
                      <a:pt x="1626699" y="114300"/>
                    </a:lnTo>
                    <a:lnTo>
                      <a:pt x="1688611" y="80963"/>
                    </a:lnTo>
                    <a:lnTo>
                      <a:pt x="1738913" y="53883"/>
                    </a:lnTo>
                    <a:lnTo>
                      <a:pt x="1788919" y="27089"/>
                    </a:lnTo>
                    <a:lnTo>
                      <a:pt x="173861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19"/>
              <p:cNvSpPr/>
              <p:nvPr/>
            </p:nvSpPr>
            <p:spPr>
              <a:xfrm>
                <a:off x="2746238" y="5396969"/>
                <a:ext cx="1790404" cy="964101"/>
              </a:xfrm>
              <a:custGeom>
                <a:rect b="b" l="l" r="r" t="t"/>
                <a:pathLst>
                  <a:path extrusionOk="0" h="964101" w="1790404">
                    <a:moveTo>
                      <a:pt x="1739808" y="0"/>
                    </a:moveTo>
                    <a:lnTo>
                      <a:pt x="1690392" y="26489"/>
                    </a:lnTo>
                    <a:lnTo>
                      <a:pt x="1640091" y="53578"/>
                    </a:lnTo>
                    <a:lnTo>
                      <a:pt x="1578178" y="86916"/>
                    </a:lnTo>
                    <a:lnTo>
                      <a:pt x="1527877" y="113995"/>
                    </a:lnTo>
                    <a:lnTo>
                      <a:pt x="1466259" y="147332"/>
                    </a:lnTo>
                    <a:lnTo>
                      <a:pt x="1465659" y="147638"/>
                    </a:lnTo>
                    <a:lnTo>
                      <a:pt x="1415653" y="174717"/>
                    </a:lnTo>
                    <a:lnTo>
                      <a:pt x="1415358" y="174717"/>
                    </a:lnTo>
                    <a:lnTo>
                      <a:pt x="1353445" y="208054"/>
                    </a:lnTo>
                    <a:lnTo>
                      <a:pt x="1303144" y="235143"/>
                    </a:lnTo>
                    <a:lnTo>
                      <a:pt x="1240936" y="268481"/>
                    </a:lnTo>
                    <a:lnTo>
                      <a:pt x="1190930" y="295570"/>
                    </a:lnTo>
                    <a:lnTo>
                      <a:pt x="1128713" y="329203"/>
                    </a:lnTo>
                    <a:lnTo>
                      <a:pt x="1078706" y="356292"/>
                    </a:lnTo>
                    <a:lnTo>
                      <a:pt x="1016498" y="389924"/>
                    </a:lnTo>
                    <a:lnTo>
                      <a:pt x="1016203" y="389924"/>
                    </a:lnTo>
                    <a:lnTo>
                      <a:pt x="966197" y="416719"/>
                    </a:lnTo>
                    <a:lnTo>
                      <a:pt x="904284" y="450352"/>
                    </a:lnTo>
                    <a:lnTo>
                      <a:pt x="903989" y="450352"/>
                    </a:lnTo>
                    <a:lnTo>
                      <a:pt x="853983" y="477441"/>
                    </a:lnTo>
                    <a:lnTo>
                      <a:pt x="791766" y="510778"/>
                    </a:lnTo>
                    <a:lnTo>
                      <a:pt x="791470" y="510778"/>
                    </a:lnTo>
                    <a:lnTo>
                      <a:pt x="741464" y="537857"/>
                    </a:lnTo>
                    <a:lnTo>
                      <a:pt x="679552" y="571500"/>
                    </a:lnTo>
                    <a:lnTo>
                      <a:pt x="679256" y="571500"/>
                    </a:lnTo>
                    <a:lnTo>
                      <a:pt x="629545" y="598284"/>
                    </a:lnTo>
                    <a:lnTo>
                      <a:pt x="567337" y="631917"/>
                    </a:lnTo>
                    <a:lnTo>
                      <a:pt x="567042" y="631917"/>
                    </a:lnTo>
                    <a:lnTo>
                      <a:pt x="517036" y="659006"/>
                    </a:lnTo>
                    <a:lnTo>
                      <a:pt x="454819" y="692343"/>
                    </a:lnTo>
                    <a:lnTo>
                      <a:pt x="454523" y="692343"/>
                    </a:lnTo>
                    <a:lnTo>
                      <a:pt x="404517" y="719433"/>
                    </a:lnTo>
                    <a:lnTo>
                      <a:pt x="404222" y="719433"/>
                    </a:lnTo>
                    <a:lnTo>
                      <a:pt x="342309" y="753065"/>
                    </a:lnTo>
                    <a:lnTo>
                      <a:pt x="292598" y="780155"/>
                    </a:lnTo>
                    <a:lnTo>
                      <a:pt x="230391" y="813492"/>
                    </a:lnTo>
                    <a:lnTo>
                      <a:pt x="180089" y="840581"/>
                    </a:lnTo>
                    <a:lnTo>
                      <a:pt x="117872" y="874214"/>
                    </a:lnTo>
                    <a:lnTo>
                      <a:pt x="67866" y="901303"/>
                    </a:lnTo>
                    <a:lnTo>
                      <a:pt x="67570" y="901303"/>
                    </a:lnTo>
                    <a:lnTo>
                      <a:pt x="0" y="937612"/>
                    </a:lnTo>
                    <a:lnTo>
                      <a:pt x="51197" y="964101"/>
                    </a:lnTo>
                    <a:lnTo>
                      <a:pt x="117872" y="928087"/>
                    </a:lnTo>
                    <a:lnTo>
                      <a:pt x="168183" y="901303"/>
                    </a:lnTo>
                    <a:lnTo>
                      <a:pt x="230391" y="867660"/>
                    </a:lnTo>
                    <a:lnTo>
                      <a:pt x="280692" y="840581"/>
                    </a:lnTo>
                    <a:lnTo>
                      <a:pt x="342900" y="807244"/>
                    </a:lnTo>
                    <a:lnTo>
                      <a:pt x="392611" y="780155"/>
                    </a:lnTo>
                    <a:lnTo>
                      <a:pt x="454523" y="746817"/>
                    </a:lnTo>
                    <a:lnTo>
                      <a:pt x="454819" y="746522"/>
                    </a:lnTo>
                    <a:lnTo>
                      <a:pt x="504825" y="719433"/>
                    </a:lnTo>
                    <a:lnTo>
                      <a:pt x="505130" y="719433"/>
                    </a:lnTo>
                    <a:lnTo>
                      <a:pt x="567042" y="686095"/>
                    </a:lnTo>
                    <a:lnTo>
                      <a:pt x="567337" y="686095"/>
                    </a:lnTo>
                    <a:lnTo>
                      <a:pt x="617344" y="659006"/>
                    </a:lnTo>
                    <a:lnTo>
                      <a:pt x="679552" y="625373"/>
                    </a:lnTo>
                    <a:lnTo>
                      <a:pt x="679847" y="625373"/>
                    </a:lnTo>
                    <a:lnTo>
                      <a:pt x="729558" y="598579"/>
                    </a:lnTo>
                    <a:lnTo>
                      <a:pt x="791766" y="564946"/>
                    </a:lnTo>
                    <a:lnTo>
                      <a:pt x="841772" y="537857"/>
                    </a:lnTo>
                    <a:lnTo>
                      <a:pt x="842077" y="537857"/>
                    </a:lnTo>
                    <a:lnTo>
                      <a:pt x="904284" y="504520"/>
                    </a:lnTo>
                    <a:lnTo>
                      <a:pt x="954291" y="477441"/>
                    </a:lnTo>
                    <a:lnTo>
                      <a:pt x="1016498" y="443798"/>
                    </a:lnTo>
                    <a:lnTo>
                      <a:pt x="1066800" y="417014"/>
                    </a:lnTo>
                    <a:lnTo>
                      <a:pt x="1129017" y="383381"/>
                    </a:lnTo>
                    <a:lnTo>
                      <a:pt x="1179319" y="356292"/>
                    </a:lnTo>
                    <a:lnTo>
                      <a:pt x="1241527" y="322955"/>
                    </a:lnTo>
                    <a:lnTo>
                      <a:pt x="1291533" y="295865"/>
                    </a:lnTo>
                    <a:lnTo>
                      <a:pt x="1353445" y="262528"/>
                    </a:lnTo>
                    <a:lnTo>
                      <a:pt x="1353741" y="262528"/>
                    </a:lnTo>
                    <a:lnTo>
                      <a:pt x="1403747" y="235439"/>
                    </a:lnTo>
                    <a:lnTo>
                      <a:pt x="1465964" y="201806"/>
                    </a:lnTo>
                    <a:lnTo>
                      <a:pt x="1516266" y="174717"/>
                    </a:lnTo>
                    <a:lnTo>
                      <a:pt x="1516561" y="174421"/>
                    </a:lnTo>
                    <a:lnTo>
                      <a:pt x="1578473" y="141379"/>
                    </a:lnTo>
                    <a:lnTo>
                      <a:pt x="1628775" y="114300"/>
                    </a:lnTo>
                    <a:lnTo>
                      <a:pt x="1690688" y="80963"/>
                    </a:lnTo>
                    <a:lnTo>
                      <a:pt x="1740694" y="53873"/>
                    </a:lnTo>
                    <a:lnTo>
                      <a:pt x="1790405" y="27079"/>
                    </a:lnTo>
                    <a:lnTo>
                      <a:pt x="1757067" y="9220"/>
                    </a:lnTo>
                    <a:lnTo>
                      <a:pt x="1739808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2517943" y="5276411"/>
                <a:ext cx="1793081" cy="965902"/>
              </a:xfrm>
              <a:custGeom>
                <a:rect b="b" l="l" r="r" t="t"/>
                <a:pathLst>
                  <a:path extrusionOk="0" h="965902" w="1793081">
                    <a:moveTo>
                      <a:pt x="1742770" y="0"/>
                    </a:moveTo>
                    <a:lnTo>
                      <a:pt x="1694259" y="26194"/>
                    </a:lnTo>
                    <a:lnTo>
                      <a:pt x="1643948" y="53283"/>
                    </a:lnTo>
                    <a:lnTo>
                      <a:pt x="1582036" y="86620"/>
                    </a:lnTo>
                    <a:lnTo>
                      <a:pt x="1531734" y="113710"/>
                    </a:lnTo>
                    <a:lnTo>
                      <a:pt x="1469526" y="147047"/>
                    </a:lnTo>
                    <a:lnTo>
                      <a:pt x="1419520" y="174432"/>
                    </a:lnTo>
                    <a:lnTo>
                      <a:pt x="1357313" y="207769"/>
                    </a:lnTo>
                    <a:lnTo>
                      <a:pt x="1307001" y="234858"/>
                    </a:lnTo>
                    <a:lnTo>
                      <a:pt x="1245089" y="268196"/>
                    </a:lnTo>
                    <a:lnTo>
                      <a:pt x="1194787" y="295275"/>
                    </a:lnTo>
                    <a:lnTo>
                      <a:pt x="1132579" y="328918"/>
                    </a:lnTo>
                    <a:lnTo>
                      <a:pt x="1082278" y="355702"/>
                    </a:lnTo>
                    <a:lnTo>
                      <a:pt x="1020061" y="389334"/>
                    </a:lnTo>
                    <a:lnTo>
                      <a:pt x="970054" y="416423"/>
                    </a:lnTo>
                    <a:lnTo>
                      <a:pt x="907847" y="449761"/>
                    </a:lnTo>
                    <a:lnTo>
                      <a:pt x="857840" y="476851"/>
                    </a:lnTo>
                    <a:lnTo>
                      <a:pt x="857545" y="476851"/>
                    </a:lnTo>
                    <a:lnTo>
                      <a:pt x="795338" y="510483"/>
                    </a:lnTo>
                    <a:lnTo>
                      <a:pt x="745626" y="537572"/>
                    </a:lnTo>
                    <a:lnTo>
                      <a:pt x="745331" y="537572"/>
                    </a:lnTo>
                    <a:lnTo>
                      <a:pt x="683114" y="570910"/>
                    </a:lnTo>
                    <a:lnTo>
                      <a:pt x="633108" y="597694"/>
                    </a:lnTo>
                    <a:lnTo>
                      <a:pt x="570900" y="631336"/>
                    </a:lnTo>
                    <a:lnTo>
                      <a:pt x="520598" y="658416"/>
                    </a:lnTo>
                    <a:lnTo>
                      <a:pt x="458391" y="692058"/>
                    </a:lnTo>
                    <a:lnTo>
                      <a:pt x="408079" y="718842"/>
                    </a:lnTo>
                    <a:lnTo>
                      <a:pt x="407784" y="718842"/>
                    </a:lnTo>
                    <a:lnTo>
                      <a:pt x="345872" y="752475"/>
                    </a:lnTo>
                    <a:lnTo>
                      <a:pt x="295865" y="779564"/>
                    </a:lnTo>
                    <a:lnTo>
                      <a:pt x="233953" y="812902"/>
                    </a:lnTo>
                    <a:lnTo>
                      <a:pt x="183651" y="839991"/>
                    </a:lnTo>
                    <a:lnTo>
                      <a:pt x="121444" y="873623"/>
                    </a:lnTo>
                    <a:lnTo>
                      <a:pt x="71133" y="900713"/>
                    </a:lnTo>
                    <a:lnTo>
                      <a:pt x="0" y="939108"/>
                    </a:lnTo>
                    <a:lnTo>
                      <a:pt x="50892" y="965902"/>
                    </a:lnTo>
                    <a:lnTo>
                      <a:pt x="121444" y="927802"/>
                    </a:lnTo>
                    <a:lnTo>
                      <a:pt x="171745" y="900713"/>
                    </a:lnTo>
                    <a:lnTo>
                      <a:pt x="233953" y="867080"/>
                    </a:lnTo>
                    <a:lnTo>
                      <a:pt x="284254" y="839991"/>
                    </a:lnTo>
                    <a:lnTo>
                      <a:pt x="346167" y="806654"/>
                    </a:lnTo>
                    <a:lnTo>
                      <a:pt x="396173" y="779564"/>
                    </a:lnTo>
                    <a:lnTo>
                      <a:pt x="458086" y="746227"/>
                    </a:lnTo>
                    <a:lnTo>
                      <a:pt x="458391" y="745932"/>
                    </a:lnTo>
                    <a:lnTo>
                      <a:pt x="508692" y="719138"/>
                    </a:lnTo>
                    <a:lnTo>
                      <a:pt x="570900" y="685505"/>
                    </a:lnTo>
                    <a:lnTo>
                      <a:pt x="621201" y="658416"/>
                    </a:lnTo>
                    <a:lnTo>
                      <a:pt x="683419" y="624783"/>
                    </a:lnTo>
                    <a:lnTo>
                      <a:pt x="733425" y="597999"/>
                    </a:lnTo>
                    <a:lnTo>
                      <a:pt x="795633" y="564661"/>
                    </a:lnTo>
                    <a:lnTo>
                      <a:pt x="845639" y="537572"/>
                    </a:lnTo>
                    <a:lnTo>
                      <a:pt x="907847" y="503940"/>
                    </a:lnTo>
                    <a:lnTo>
                      <a:pt x="958148" y="476851"/>
                    </a:lnTo>
                    <a:lnTo>
                      <a:pt x="1020366" y="443513"/>
                    </a:lnTo>
                    <a:lnTo>
                      <a:pt x="1070372" y="416423"/>
                    </a:lnTo>
                    <a:lnTo>
                      <a:pt x="1132579" y="382791"/>
                    </a:lnTo>
                    <a:lnTo>
                      <a:pt x="1182881" y="355997"/>
                    </a:lnTo>
                    <a:lnTo>
                      <a:pt x="1245089" y="322364"/>
                    </a:lnTo>
                    <a:lnTo>
                      <a:pt x="1295400" y="295275"/>
                    </a:lnTo>
                    <a:lnTo>
                      <a:pt x="1357313" y="261938"/>
                    </a:lnTo>
                    <a:lnTo>
                      <a:pt x="1407319" y="234858"/>
                    </a:lnTo>
                    <a:lnTo>
                      <a:pt x="1407614" y="234858"/>
                    </a:lnTo>
                    <a:lnTo>
                      <a:pt x="1469822" y="201521"/>
                    </a:lnTo>
                    <a:lnTo>
                      <a:pt x="1519828" y="174432"/>
                    </a:lnTo>
                    <a:lnTo>
                      <a:pt x="1520123" y="174136"/>
                    </a:lnTo>
                    <a:lnTo>
                      <a:pt x="1582036" y="140799"/>
                    </a:lnTo>
                    <a:lnTo>
                      <a:pt x="1632347" y="113710"/>
                    </a:lnTo>
                    <a:lnTo>
                      <a:pt x="1694259" y="80372"/>
                    </a:lnTo>
                    <a:lnTo>
                      <a:pt x="1744561" y="53283"/>
                    </a:lnTo>
                    <a:lnTo>
                      <a:pt x="1793081" y="27089"/>
                    </a:lnTo>
                    <a:lnTo>
                      <a:pt x="1753791" y="5953"/>
                    </a:lnTo>
                    <a:lnTo>
                      <a:pt x="1742770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2403643" y="5216290"/>
                <a:ext cx="1794862" cy="966492"/>
              </a:xfrm>
              <a:custGeom>
                <a:rect b="b" l="l" r="r" t="t"/>
                <a:pathLst>
                  <a:path extrusionOk="0" h="966492" w="1794862">
                    <a:moveTo>
                      <a:pt x="1744266" y="0"/>
                    </a:moveTo>
                    <a:lnTo>
                      <a:pt x="1696336" y="25898"/>
                    </a:lnTo>
                    <a:lnTo>
                      <a:pt x="1646034" y="52978"/>
                    </a:lnTo>
                    <a:lnTo>
                      <a:pt x="1584122" y="86315"/>
                    </a:lnTo>
                    <a:lnTo>
                      <a:pt x="1533820" y="113404"/>
                    </a:lnTo>
                    <a:lnTo>
                      <a:pt x="1471613" y="146742"/>
                    </a:lnTo>
                    <a:lnTo>
                      <a:pt x="1421302" y="173831"/>
                    </a:lnTo>
                    <a:lnTo>
                      <a:pt x="1359094" y="207464"/>
                    </a:lnTo>
                    <a:lnTo>
                      <a:pt x="1309087" y="234553"/>
                    </a:lnTo>
                    <a:lnTo>
                      <a:pt x="1308792" y="234553"/>
                    </a:lnTo>
                    <a:lnTo>
                      <a:pt x="1246880" y="267891"/>
                    </a:lnTo>
                    <a:lnTo>
                      <a:pt x="1196873" y="294980"/>
                    </a:lnTo>
                    <a:lnTo>
                      <a:pt x="1134666" y="328317"/>
                    </a:lnTo>
                    <a:lnTo>
                      <a:pt x="1134361" y="328613"/>
                    </a:lnTo>
                    <a:lnTo>
                      <a:pt x="1084355" y="355396"/>
                    </a:lnTo>
                    <a:lnTo>
                      <a:pt x="1022147" y="389039"/>
                    </a:lnTo>
                    <a:lnTo>
                      <a:pt x="971845" y="415823"/>
                    </a:lnTo>
                    <a:lnTo>
                      <a:pt x="909638" y="449456"/>
                    </a:lnTo>
                    <a:lnTo>
                      <a:pt x="859631" y="476545"/>
                    </a:lnTo>
                    <a:lnTo>
                      <a:pt x="797414" y="509882"/>
                    </a:lnTo>
                    <a:lnTo>
                      <a:pt x="797119" y="510178"/>
                    </a:lnTo>
                    <a:lnTo>
                      <a:pt x="747112" y="536972"/>
                    </a:lnTo>
                    <a:lnTo>
                      <a:pt x="684905" y="570604"/>
                    </a:lnTo>
                    <a:lnTo>
                      <a:pt x="635194" y="597398"/>
                    </a:lnTo>
                    <a:lnTo>
                      <a:pt x="572986" y="631031"/>
                    </a:lnTo>
                    <a:lnTo>
                      <a:pt x="572691" y="631031"/>
                    </a:lnTo>
                    <a:lnTo>
                      <a:pt x="522685" y="658120"/>
                    </a:lnTo>
                    <a:lnTo>
                      <a:pt x="460467" y="691458"/>
                    </a:lnTo>
                    <a:lnTo>
                      <a:pt x="410166" y="718537"/>
                    </a:lnTo>
                    <a:lnTo>
                      <a:pt x="347958" y="752180"/>
                    </a:lnTo>
                    <a:lnTo>
                      <a:pt x="298247" y="779259"/>
                    </a:lnTo>
                    <a:lnTo>
                      <a:pt x="236039" y="812596"/>
                    </a:lnTo>
                    <a:lnTo>
                      <a:pt x="185738" y="839685"/>
                    </a:lnTo>
                    <a:lnTo>
                      <a:pt x="123825" y="873318"/>
                    </a:lnTo>
                    <a:lnTo>
                      <a:pt x="123520" y="873318"/>
                    </a:lnTo>
                    <a:lnTo>
                      <a:pt x="73514" y="900407"/>
                    </a:lnTo>
                    <a:lnTo>
                      <a:pt x="73219" y="900407"/>
                    </a:lnTo>
                    <a:lnTo>
                      <a:pt x="0" y="939698"/>
                    </a:lnTo>
                    <a:lnTo>
                      <a:pt x="50892" y="966492"/>
                    </a:lnTo>
                    <a:lnTo>
                      <a:pt x="51197" y="966187"/>
                    </a:lnTo>
                    <a:lnTo>
                      <a:pt x="123225" y="927202"/>
                    </a:lnTo>
                    <a:lnTo>
                      <a:pt x="173526" y="900113"/>
                    </a:lnTo>
                    <a:lnTo>
                      <a:pt x="235744" y="866775"/>
                    </a:lnTo>
                    <a:lnTo>
                      <a:pt x="236039" y="866775"/>
                    </a:lnTo>
                    <a:lnTo>
                      <a:pt x="286045" y="839685"/>
                    </a:lnTo>
                    <a:lnTo>
                      <a:pt x="347958" y="806053"/>
                    </a:lnTo>
                    <a:lnTo>
                      <a:pt x="348253" y="806053"/>
                    </a:lnTo>
                    <a:lnTo>
                      <a:pt x="398259" y="779259"/>
                    </a:lnTo>
                    <a:lnTo>
                      <a:pt x="460467" y="745626"/>
                    </a:lnTo>
                    <a:lnTo>
                      <a:pt x="510473" y="718537"/>
                    </a:lnTo>
                    <a:lnTo>
                      <a:pt x="510778" y="718537"/>
                    </a:lnTo>
                    <a:lnTo>
                      <a:pt x="572691" y="685199"/>
                    </a:lnTo>
                    <a:lnTo>
                      <a:pt x="572986" y="685199"/>
                    </a:lnTo>
                    <a:lnTo>
                      <a:pt x="622992" y="658120"/>
                    </a:lnTo>
                    <a:lnTo>
                      <a:pt x="685200" y="624478"/>
                    </a:lnTo>
                    <a:lnTo>
                      <a:pt x="685495" y="624478"/>
                    </a:lnTo>
                    <a:lnTo>
                      <a:pt x="735206" y="597694"/>
                    </a:lnTo>
                    <a:lnTo>
                      <a:pt x="797414" y="564061"/>
                    </a:lnTo>
                    <a:lnTo>
                      <a:pt x="847420" y="537267"/>
                    </a:lnTo>
                    <a:lnTo>
                      <a:pt x="847725" y="536972"/>
                    </a:lnTo>
                    <a:lnTo>
                      <a:pt x="909933" y="503634"/>
                    </a:lnTo>
                    <a:lnTo>
                      <a:pt x="959939" y="476545"/>
                    </a:lnTo>
                    <a:lnTo>
                      <a:pt x="1022147" y="442913"/>
                    </a:lnTo>
                    <a:lnTo>
                      <a:pt x="1072153" y="416118"/>
                    </a:lnTo>
                    <a:lnTo>
                      <a:pt x="1134666" y="382485"/>
                    </a:lnTo>
                    <a:lnTo>
                      <a:pt x="1184367" y="355396"/>
                    </a:lnTo>
                    <a:lnTo>
                      <a:pt x="1184672" y="355396"/>
                    </a:lnTo>
                    <a:lnTo>
                      <a:pt x="1246880" y="322059"/>
                    </a:lnTo>
                    <a:lnTo>
                      <a:pt x="1247175" y="322059"/>
                    </a:lnTo>
                    <a:lnTo>
                      <a:pt x="1297181" y="294980"/>
                    </a:lnTo>
                    <a:lnTo>
                      <a:pt x="1359094" y="261642"/>
                    </a:lnTo>
                    <a:lnTo>
                      <a:pt x="1359389" y="261642"/>
                    </a:lnTo>
                    <a:lnTo>
                      <a:pt x="1409395" y="234553"/>
                    </a:lnTo>
                    <a:lnTo>
                      <a:pt x="1471613" y="200920"/>
                    </a:lnTo>
                    <a:lnTo>
                      <a:pt x="1521914" y="173831"/>
                    </a:lnTo>
                    <a:lnTo>
                      <a:pt x="1584122" y="140494"/>
                    </a:lnTo>
                    <a:lnTo>
                      <a:pt x="1634423" y="113404"/>
                    </a:lnTo>
                    <a:lnTo>
                      <a:pt x="1696336" y="80067"/>
                    </a:lnTo>
                    <a:lnTo>
                      <a:pt x="1746342" y="52978"/>
                    </a:lnTo>
                    <a:lnTo>
                      <a:pt x="1794862" y="26784"/>
                    </a:lnTo>
                    <a:lnTo>
                      <a:pt x="174426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9"/>
              <p:cNvSpPr/>
              <p:nvPr/>
            </p:nvSpPr>
            <p:spPr>
              <a:xfrm>
                <a:off x="2175338" y="5095741"/>
                <a:ext cx="1797243" cy="967978"/>
              </a:xfrm>
              <a:custGeom>
                <a:rect b="b" l="l" r="r" t="t"/>
                <a:pathLst>
                  <a:path extrusionOk="0" h="967978" w="1797243">
                    <a:moveTo>
                      <a:pt x="1746942" y="0"/>
                    </a:moveTo>
                    <a:lnTo>
                      <a:pt x="1699917" y="25298"/>
                    </a:lnTo>
                    <a:lnTo>
                      <a:pt x="1649606" y="52388"/>
                    </a:lnTo>
                    <a:lnTo>
                      <a:pt x="1587694" y="85725"/>
                    </a:lnTo>
                    <a:lnTo>
                      <a:pt x="1537392" y="112804"/>
                    </a:lnTo>
                    <a:lnTo>
                      <a:pt x="1475480" y="146447"/>
                    </a:lnTo>
                    <a:lnTo>
                      <a:pt x="1475184" y="146447"/>
                    </a:lnTo>
                    <a:lnTo>
                      <a:pt x="1425178" y="173526"/>
                    </a:lnTo>
                    <a:lnTo>
                      <a:pt x="1362971" y="206864"/>
                    </a:lnTo>
                    <a:lnTo>
                      <a:pt x="1312659" y="233953"/>
                    </a:lnTo>
                    <a:lnTo>
                      <a:pt x="1250747" y="267290"/>
                    </a:lnTo>
                    <a:lnTo>
                      <a:pt x="1200445" y="294380"/>
                    </a:lnTo>
                    <a:lnTo>
                      <a:pt x="1138237" y="328012"/>
                    </a:lnTo>
                    <a:lnTo>
                      <a:pt x="1087936" y="354806"/>
                    </a:lnTo>
                    <a:lnTo>
                      <a:pt x="1025719" y="388439"/>
                    </a:lnTo>
                    <a:lnTo>
                      <a:pt x="975712" y="415528"/>
                    </a:lnTo>
                    <a:lnTo>
                      <a:pt x="913505" y="448866"/>
                    </a:lnTo>
                    <a:lnTo>
                      <a:pt x="863498" y="475945"/>
                    </a:lnTo>
                    <a:lnTo>
                      <a:pt x="800995" y="509588"/>
                    </a:lnTo>
                    <a:lnTo>
                      <a:pt x="750989" y="536667"/>
                    </a:lnTo>
                    <a:lnTo>
                      <a:pt x="688772" y="570004"/>
                    </a:lnTo>
                    <a:lnTo>
                      <a:pt x="638766" y="596798"/>
                    </a:lnTo>
                    <a:lnTo>
                      <a:pt x="576558" y="630431"/>
                    </a:lnTo>
                    <a:lnTo>
                      <a:pt x="526256" y="657520"/>
                    </a:lnTo>
                    <a:lnTo>
                      <a:pt x="464049" y="691153"/>
                    </a:lnTo>
                    <a:lnTo>
                      <a:pt x="413737" y="717947"/>
                    </a:lnTo>
                    <a:lnTo>
                      <a:pt x="351530" y="751580"/>
                    </a:lnTo>
                    <a:lnTo>
                      <a:pt x="301523" y="778669"/>
                    </a:lnTo>
                    <a:lnTo>
                      <a:pt x="239611" y="812006"/>
                    </a:lnTo>
                    <a:lnTo>
                      <a:pt x="189309" y="839085"/>
                    </a:lnTo>
                    <a:lnTo>
                      <a:pt x="127102" y="872728"/>
                    </a:lnTo>
                    <a:lnTo>
                      <a:pt x="76791" y="899807"/>
                    </a:lnTo>
                    <a:lnTo>
                      <a:pt x="0" y="941184"/>
                    </a:lnTo>
                    <a:lnTo>
                      <a:pt x="50902" y="967978"/>
                    </a:lnTo>
                    <a:lnTo>
                      <a:pt x="127102" y="926896"/>
                    </a:lnTo>
                    <a:lnTo>
                      <a:pt x="177403" y="899807"/>
                    </a:lnTo>
                    <a:lnTo>
                      <a:pt x="239611" y="866174"/>
                    </a:lnTo>
                    <a:lnTo>
                      <a:pt x="289912" y="839085"/>
                    </a:lnTo>
                    <a:lnTo>
                      <a:pt x="351825" y="805748"/>
                    </a:lnTo>
                    <a:lnTo>
                      <a:pt x="401831" y="778669"/>
                    </a:lnTo>
                    <a:lnTo>
                      <a:pt x="463744" y="745026"/>
                    </a:lnTo>
                    <a:lnTo>
                      <a:pt x="464049" y="745026"/>
                    </a:lnTo>
                    <a:lnTo>
                      <a:pt x="514350" y="718242"/>
                    </a:lnTo>
                    <a:lnTo>
                      <a:pt x="576558" y="684609"/>
                    </a:lnTo>
                    <a:lnTo>
                      <a:pt x="626859" y="657520"/>
                    </a:lnTo>
                    <a:lnTo>
                      <a:pt x="689077" y="623888"/>
                    </a:lnTo>
                    <a:lnTo>
                      <a:pt x="739083" y="597093"/>
                    </a:lnTo>
                    <a:lnTo>
                      <a:pt x="800995" y="563756"/>
                    </a:lnTo>
                    <a:lnTo>
                      <a:pt x="801291" y="563756"/>
                    </a:lnTo>
                    <a:lnTo>
                      <a:pt x="851297" y="536667"/>
                    </a:lnTo>
                    <a:lnTo>
                      <a:pt x="913505" y="503034"/>
                    </a:lnTo>
                    <a:lnTo>
                      <a:pt x="963806" y="475945"/>
                    </a:lnTo>
                    <a:lnTo>
                      <a:pt x="1026024" y="442607"/>
                    </a:lnTo>
                    <a:lnTo>
                      <a:pt x="1076030" y="415528"/>
                    </a:lnTo>
                    <a:lnTo>
                      <a:pt x="1138237" y="381885"/>
                    </a:lnTo>
                    <a:lnTo>
                      <a:pt x="1188244" y="355102"/>
                    </a:lnTo>
                    <a:lnTo>
                      <a:pt x="1250747" y="321469"/>
                    </a:lnTo>
                    <a:lnTo>
                      <a:pt x="1300753" y="294380"/>
                    </a:lnTo>
                    <a:lnTo>
                      <a:pt x="1362666" y="261042"/>
                    </a:lnTo>
                    <a:lnTo>
                      <a:pt x="1362971" y="261042"/>
                    </a:lnTo>
                    <a:lnTo>
                      <a:pt x="1412977" y="233953"/>
                    </a:lnTo>
                    <a:lnTo>
                      <a:pt x="1475184" y="200320"/>
                    </a:lnTo>
                    <a:lnTo>
                      <a:pt x="1525486" y="173231"/>
                    </a:lnTo>
                    <a:lnTo>
                      <a:pt x="1587694" y="139893"/>
                    </a:lnTo>
                    <a:lnTo>
                      <a:pt x="1637700" y="112804"/>
                    </a:lnTo>
                    <a:lnTo>
                      <a:pt x="1699612" y="79467"/>
                    </a:lnTo>
                    <a:lnTo>
                      <a:pt x="1699917" y="79467"/>
                    </a:lnTo>
                    <a:lnTo>
                      <a:pt x="1749924" y="52388"/>
                    </a:lnTo>
                    <a:lnTo>
                      <a:pt x="1797244" y="26784"/>
                    </a:lnTo>
                    <a:lnTo>
                      <a:pt x="174694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9"/>
              <p:cNvSpPr/>
              <p:nvPr/>
            </p:nvSpPr>
            <p:spPr>
              <a:xfrm>
                <a:off x="1946738" y="4975183"/>
                <a:ext cx="1800224" cy="969473"/>
              </a:xfrm>
              <a:custGeom>
                <a:rect b="b" l="l" r="r" t="t"/>
                <a:pathLst>
                  <a:path extrusionOk="0" h="969473" w="1800224">
                    <a:moveTo>
                      <a:pt x="1749924" y="0"/>
                    </a:moveTo>
                    <a:lnTo>
                      <a:pt x="1704080" y="25003"/>
                    </a:lnTo>
                    <a:lnTo>
                      <a:pt x="1703784" y="25003"/>
                    </a:lnTo>
                    <a:lnTo>
                      <a:pt x="1653778" y="52092"/>
                    </a:lnTo>
                    <a:lnTo>
                      <a:pt x="1592161" y="85430"/>
                    </a:lnTo>
                    <a:lnTo>
                      <a:pt x="1591866" y="85430"/>
                    </a:lnTo>
                    <a:lnTo>
                      <a:pt x="1541564" y="112519"/>
                    </a:lnTo>
                    <a:lnTo>
                      <a:pt x="1479347" y="145857"/>
                    </a:lnTo>
                    <a:lnTo>
                      <a:pt x="1429341" y="172946"/>
                    </a:lnTo>
                    <a:lnTo>
                      <a:pt x="1429045" y="172946"/>
                    </a:lnTo>
                    <a:lnTo>
                      <a:pt x="1366837" y="206579"/>
                    </a:lnTo>
                    <a:lnTo>
                      <a:pt x="1316831" y="233363"/>
                    </a:lnTo>
                    <a:lnTo>
                      <a:pt x="1316536" y="233668"/>
                    </a:lnTo>
                    <a:lnTo>
                      <a:pt x="1254919" y="267005"/>
                    </a:lnTo>
                    <a:lnTo>
                      <a:pt x="1254624" y="267005"/>
                    </a:lnTo>
                    <a:lnTo>
                      <a:pt x="1204617" y="294084"/>
                    </a:lnTo>
                    <a:lnTo>
                      <a:pt x="1142400" y="327422"/>
                    </a:lnTo>
                    <a:lnTo>
                      <a:pt x="1142105" y="327422"/>
                    </a:lnTo>
                    <a:lnTo>
                      <a:pt x="1092098" y="354511"/>
                    </a:lnTo>
                    <a:lnTo>
                      <a:pt x="1029891" y="388144"/>
                    </a:lnTo>
                    <a:lnTo>
                      <a:pt x="979884" y="414938"/>
                    </a:lnTo>
                    <a:lnTo>
                      <a:pt x="917677" y="448570"/>
                    </a:lnTo>
                    <a:lnTo>
                      <a:pt x="867366" y="475660"/>
                    </a:lnTo>
                    <a:lnTo>
                      <a:pt x="805453" y="508997"/>
                    </a:lnTo>
                    <a:lnTo>
                      <a:pt x="805158" y="509292"/>
                    </a:lnTo>
                    <a:lnTo>
                      <a:pt x="755151" y="536086"/>
                    </a:lnTo>
                    <a:lnTo>
                      <a:pt x="692944" y="569719"/>
                    </a:lnTo>
                    <a:lnTo>
                      <a:pt x="642937" y="596503"/>
                    </a:lnTo>
                    <a:lnTo>
                      <a:pt x="580730" y="629841"/>
                    </a:lnTo>
                    <a:lnTo>
                      <a:pt x="580425" y="630146"/>
                    </a:lnTo>
                    <a:lnTo>
                      <a:pt x="530419" y="657225"/>
                    </a:lnTo>
                    <a:lnTo>
                      <a:pt x="468211" y="690563"/>
                    </a:lnTo>
                    <a:lnTo>
                      <a:pt x="417909" y="717652"/>
                    </a:lnTo>
                    <a:lnTo>
                      <a:pt x="355702" y="751284"/>
                    </a:lnTo>
                    <a:lnTo>
                      <a:pt x="305695" y="778079"/>
                    </a:lnTo>
                    <a:lnTo>
                      <a:pt x="243478" y="811711"/>
                    </a:lnTo>
                    <a:lnTo>
                      <a:pt x="193472" y="838801"/>
                    </a:lnTo>
                    <a:lnTo>
                      <a:pt x="131264" y="872138"/>
                    </a:lnTo>
                    <a:lnTo>
                      <a:pt x="80963" y="899227"/>
                    </a:lnTo>
                    <a:lnTo>
                      <a:pt x="0" y="942975"/>
                    </a:lnTo>
                    <a:lnTo>
                      <a:pt x="51197" y="969474"/>
                    </a:lnTo>
                    <a:lnTo>
                      <a:pt x="130969" y="926306"/>
                    </a:lnTo>
                    <a:lnTo>
                      <a:pt x="131264" y="926306"/>
                    </a:lnTo>
                    <a:lnTo>
                      <a:pt x="181270" y="899227"/>
                    </a:lnTo>
                    <a:lnTo>
                      <a:pt x="243478" y="865584"/>
                    </a:lnTo>
                    <a:lnTo>
                      <a:pt x="293484" y="838505"/>
                    </a:lnTo>
                    <a:lnTo>
                      <a:pt x="293789" y="838505"/>
                    </a:lnTo>
                    <a:lnTo>
                      <a:pt x="355702" y="805168"/>
                    </a:lnTo>
                    <a:lnTo>
                      <a:pt x="405708" y="778079"/>
                    </a:lnTo>
                    <a:lnTo>
                      <a:pt x="467916" y="744741"/>
                    </a:lnTo>
                    <a:lnTo>
                      <a:pt x="518217" y="717652"/>
                    </a:lnTo>
                    <a:lnTo>
                      <a:pt x="580425" y="684019"/>
                    </a:lnTo>
                    <a:lnTo>
                      <a:pt x="630736" y="656930"/>
                    </a:lnTo>
                    <a:lnTo>
                      <a:pt x="692944" y="623592"/>
                    </a:lnTo>
                    <a:lnTo>
                      <a:pt x="742950" y="596503"/>
                    </a:lnTo>
                    <a:lnTo>
                      <a:pt x="804862" y="563166"/>
                    </a:lnTo>
                    <a:lnTo>
                      <a:pt x="805158" y="563166"/>
                    </a:lnTo>
                    <a:lnTo>
                      <a:pt x="855164" y="536086"/>
                    </a:lnTo>
                    <a:lnTo>
                      <a:pt x="917076" y="502444"/>
                    </a:lnTo>
                    <a:lnTo>
                      <a:pt x="917372" y="502444"/>
                    </a:lnTo>
                    <a:lnTo>
                      <a:pt x="967683" y="475365"/>
                    </a:lnTo>
                    <a:lnTo>
                      <a:pt x="1029891" y="442027"/>
                    </a:lnTo>
                    <a:lnTo>
                      <a:pt x="1079897" y="414938"/>
                    </a:lnTo>
                    <a:lnTo>
                      <a:pt x="1142105" y="381601"/>
                    </a:lnTo>
                    <a:lnTo>
                      <a:pt x="1142400" y="381601"/>
                    </a:lnTo>
                    <a:lnTo>
                      <a:pt x="1192111" y="354511"/>
                    </a:lnTo>
                    <a:lnTo>
                      <a:pt x="1254319" y="320879"/>
                    </a:lnTo>
                    <a:lnTo>
                      <a:pt x="1254624" y="320879"/>
                    </a:lnTo>
                    <a:lnTo>
                      <a:pt x="1304630" y="293789"/>
                    </a:lnTo>
                    <a:lnTo>
                      <a:pt x="1366837" y="260452"/>
                    </a:lnTo>
                    <a:lnTo>
                      <a:pt x="1416844" y="233363"/>
                    </a:lnTo>
                    <a:lnTo>
                      <a:pt x="1478756" y="199730"/>
                    </a:lnTo>
                    <a:lnTo>
                      <a:pt x="1479051" y="199730"/>
                    </a:lnTo>
                    <a:lnTo>
                      <a:pt x="1529353" y="172946"/>
                    </a:lnTo>
                    <a:lnTo>
                      <a:pt x="1591571" y="139303"/>
                    </a:lnTo>
                    <a:lnTo>
                      <a:pt x="1641872" y="112224"/>
                    </a:lnTo>
                    <a:lnTo>
                      <a:pt x="1703489" y="78886"/>
                    </a:lnTo>
                    <a:lnTo>
                      <a:pt x="1703784" y="78886"/>
                    </a:lnTo>
                    <a:lnTo>
                      <a:pt x="1754086" y="51797"/>
                    </a:lnTo>
                    <a:lnTo>
                      <a:pt x="1800225" y="27089"/>
                    </a:lnTo>
                    <a:lnTo>
                      <a:pt x="1753191" y="1791"/>
                    </a:lnTo>
                    <a:lnTo>
                      <a:pt x="1749924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9"/>
              <p:cNvSpPr/>
              <p:nvPr/>
            </p:nvSpPr>
            <p:spPr>
              <a:xfrm>
                <a:off x="1832438" y="4914766"/>
                <a:ext cx="1801710" cy="970359"/>
              </a:xfrm>
              <a:custGeom>
                <a:rect b="b" l="l" r="r" t="t"/>
                <a:pathLst>
                  <a:path extrusionOk="0" h="970359" w="1801710">
                    <a:moveTo>
                      <a:pt x="1751114" y="0"/>
                    </a:moveTo>
                    <a:lnTo>
                      <a:pt x="1705566" y="24698"/>
                    </a:lnTo>
                    <a:lnTo>
                      <a:pt x="1655559" y="51787"/>
                    </a:lnTo>
                    <a:lnTo>
                      <a:pt x="1593647" y="85124"/>
                    </a:lnTo>
                    <a:lnTo>
                      <a:pt x="1543345" y="112214"/>
                    </a:lnTo>
                    <a:lnTo>
                      <a:pt x="1481137" y="145552"/>
                    </a:lnTo>
                    <a:lnTo>
                      <a:pt x="1430836" y="172641"/>
                    </a:lnTo>
                    <a:lnTo>
                      <a:pt x="1368619" y="206273"/>
                    </a:lnTo>
                    <a:lnTo>
                      <a:pt x="1318612" y="233363"/>
                    </a:lnTo>
                    <a:lnTo>
                      <a:pt x="1318317" y="233363"/>
                    </a:lnTo>
                    <a:lnTo>
                      <a:pt x="1256405" y="266700"/>
                    </a:lnTo>
                    <a:lnTo>
                      <a:pt x="1206398" y="293779"/>
                    </a:lnTo>
                    <a:lnTo>
                      <a:pt x="1143896" y="327422"/>
                    </a:lnTo>
                    <a:lnTo>
                      <a:pt x="1093889" y="354206"/>
                    </a:lnTo>
                    <a:lnTo>
                      <a:pt x="1031672" y="387839"/>
                    </a:lnTo>
                    <a:lnTo>
                      <a:pt x="981970" y="414928"/>
                    </a:lnTo>
                    <a:lnTo>
                      <a:pt x="981666" y="414928"/>
                    </a:lnTo>
                    <a:lnTo>
                      <a:pt x="919458" y="448265"/>
                    </a:lnTo>
                    <a:lnTo>
                      <a:pt x="869451" y="475355"/>
                    </a:lnTo>
                    <a:lnTo>
                      <a:pt x="869156" y="475355"/>
                    </a:lnTo>
                    <a:lnTo>
                      <a:pt x="806949" y="508987"/>
                    </a:lnTo>
                    <a:lnTo>
                      <a:pt x="756942" y="535781"/>
                    </a:lnTo>
                    <a:lnTo>
                      <a:pt x="756637" y="536077"/>
                    </a:lnTo>
                    <a:lnTo>
                      <a:pt x="694725" y="569414"/>
                    </a:lnTo>
                    <a:lnTo>
                      <a:pt x="644719" y="596198"/>
                    </a:lnTo>
                    <a:lnTo>
                      <a:pt x="582511" y="629841"/>
                    </a:lnTo>
                    <a:lnTo>
                      <a:pt x="532209" y="656920"/>
                    </a:lnTo>
                    <a:lnTo>
                      <a:pt x="470002" y="690563"/>
                    </a:lnTo>
                    <a:lnTo>
                      <a:pt x="419691" y="717346"/>
                    </a:lnTo>
                    <a:lnTo>
                      <a:pt x="357483" y="750979"/>
                    </a:lnTo>
                    <a:lnTo>
                      <a:pt x="307476" y="778068"/>
                    </a:lnTo>
                    <a:lnTo>
                      <a:pt x="245564" y="811406"/>
                    </a:lnTo>
                    <a:lnTo>
                      <a:pt x="245269" y="811406"/>
                    </a:lnTo>
                    <a:lnTo>
                      <a:pt x="195263" y="838495"/>
                    </a:lnTo>
                    <a:lnTo>
                      <a:pt x="133350" y="872128"/>
                    </a:lnTo>
                    <a:lnTo>
                      <a:pt x="133055" y="872128"/>
                    </a:lnTo>
                    <a:lnTo>
                      <a:pt x="82744" y="899217"/>
                    </a:lnTo>
                    <a:lnTo>
                      <a:pt x="0" y="943860"/>
                    </a:lnTo>
                    <a:lnTo>
                      <a:pt x="51197" y="970359"/>
                    </a:lnTo>
                    <a:lnTo>
                      <a:pt x="133055" y="926306"/>
                    </a:lnTo>
                    <a:lnTo>
                      <a:pt x="183356" y="899217"/>
                    </a:lnTo>
                    <a:lnTo>
                      <a:pt x="245564" y="865584"/>
                    </a:lnTo>
                    <a:lnTo>
                      <a:pt x="295570" y="838495"/>
                    </a:lnTo>
                    <a:lnTo>
                      <a:pt x="295866" y="838495"/>
                    </a:lnTo>
                    <a:lnTo>
                      <a:pt x="357778" y="805158"/>
                    </a:lnTo>
                    <a:lnTo>
                      <a:pt x="407784" y="778068"/>
                    </a:lnTo>
                    <a:lnTo>
                      <a:pt x="470002" y="744731"/>
                    </a:lnTo>
                    <a:lnTo>
                      <a:pt x="520303" y="717642"/>
                    </a:lnTo>
                    <a:lnTo>
                      <a:pt x="582511" y="684009"/>
                    </a:lnTo>
                    <a:lnTo>
                      <a:pt x="632812" y="656920"/>
                    </a:lnTo>
                    <a:lnTo>
                      <a:pt x="695030" y="623287"/>
                    </a:lnTo>
                    <a:lnTo>
                      <a:pt x="745036" y="596503"/>
                    </a:lnTo>
                    <a:lnTo>
                      <a:pt x="806949" y="563166"/>
                    </a:lnTo>
                    <a:lnTo>
                      <a:pt x="807244" y="562860"/>
                    </a:lnTo>
                    <a:lnTo>
                      <a:pt x="857250" y="536077"/>
                    </a:lnTo>
                    <a:lnTo>
                      <a:pt x="919458" y="502444"/>
                    </a:lnTo>
                    <a:lnTo>
                      <a:pt x="969759" y="475355"/>
                    </a:lnTo>
                    <a:lnTo>
                      <a:pt x="1031977" y="442017"/>
                    </a:lnTo>
                    <a:lnTo>
                      <a:pt x="1032272" y="442017"/>
                    </a:lnTo>
                    <a:lnTo>
                      <a:pt x="1081983" y="414928"/>
                    </a:lnTo>
                    <a:lnTo>
                      <a:pt x="1144191" y="381295"/>
                    </a:lnTo>
                    <a:lnTo>
                      <a:pt x="1194197" y="354501"/>
                    </a:lnTo>
                    <a:lnTo>
                      <a:pt x="1256405" y="320868"/>
                    </a:lnTo>
                    <a:lnTo>
                      <a:pt x="1256700" y="320868"/>
                    </a:lnTo>
                    <a:lnTo>
                      <a:pt x="1306706" y="293779"/>
                    </a:lnTo>
                    <a:lnTo>
                      <a:pt x="1368619" y="260442"/>
                    </a:lnTo>
                    <a:lnTo>
                      <a:pt x="1368924" y="260146"/>
                    </a:lnTo>
                    <a:lnTo>
                      <a:pt x="1418930" y="233363"/>
                    </a:lnTo>
                    <a:lnTo>
                      <a:pt x="1481137" y="199720"/>
                    </a:lnTo>
                    <a:lnTo>
                      <a:pt x="1531439" y="172641"/>
                    </a:lnTo>
                    <a:lnTo>
                      <a:pt x="1593647" y="139303"/>
                    </a:lnTo>
                    <a:lnTo>
                      <a:pt x="1643653" y="112214"/>
                    </a:lnTo>
                    <a:lnTo>
                      <a:pt x="1705566" y="78877"/>
                    </a:lnTo>
                    <a:lnTo>
                      <a:pt x="1755877" y="51787"/>
                    </a:lnTo>
                    <a:lnTo>
                      <a:pt x="1801711" y="27079"/>
                    </a:lnTo>
                    <a:lnTo>
                      <a:pt x="1793376" y="22622"/>
                    </a:lnTo>
                    <a:lnTo>
                      <a:pt x="1751409" y="0"/>
                    </a:lnTo>
                    <a:lnTo>
                      <a:pt x="1751114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9"/>
              <p:cNvSpPr/>
              <p:nvPr/>
            </p:nvSpPr>
            <p:spPr>
              <a:xfrm>
                <a:off x="2061333" y="5035610"/>
                <a:ext cx="1798444" cy="968578"/>
              </a:xfrm>
              <a:custGeom>
                <a:rect b="b" l="l" r="r" t="t"/>
                <a:pathLst>
                  <a:path extrusionOk="0" h="968578" w="1798444">
                    <a:moveTo>
                      <a:pt x="1748133" y="0"/>
                    </a:moveTo>
                    <a:lnTo>
                      <a:pt x="1701699" y="25003"/>
                    </a:lnTo>
                    <a:lnTo>
                      <a:pt x="1651397" y="52093"/>
                    </a:lnTo>
                    <a:lnTo>
                      <a:pt x="1589484" y="85430"/>
                    </a:lnTo>
                    <a:lnTo>
                      <a:pt x="1539183" y="112519"/>
                    </a:lnTo>
                    <a:lnTo>
                      <a:pt x="1477270" y="145857"/>
                    </a:lnTo>
                    <a:lnTo>
                      <a:pt x="1476975" y="145857"/>
                    </a:lnTo>
                    <a:lnTo>
                      <a:pt x="1426969" y="172936"/>
                    </a:lnTo>
                    <a:lnTo>
                      <a:pt x="1364752" y="206579"/>
                    </a:lnTo>
                    <a:lnTo>
                      <a:pt x="1314450" y="233658"/>
                    </a:lnTo>
                    <a:lnTo>
                      <a:pt x="1252538" y="266995"/>
                    </a:lnTo>
                    <a:lnTo>
                      <a:pt x="1202236" y="294084"/>
                    </a:lnTo>
                    <a:lnTo>
                      <a:pt x="1140028" y="327717"/>
                    </a:lnTo>
                    <a:lnTo>
                      <a:pt x="1090022" y="354806"/>
                    </a:lnTo>
                    <a:lnTo>
                      <a:pt x="1027805" y="388144"/>
                    </a:lnTo>
                    <a:lnTo>
                      <a:pt x="977798" y="415233"/>
                    </a:lnTo>
                    <a:lnTo>
                      <a:pt x="915886" y="448866"/>
                    </a:lnTo>
                    <a:lnTo>
                      <a:pt x="915591" y="448866"/>
                    </a:lnTo>
                    <a:lnTo>
                      <a:pt x="865584" y="475955"/>
                    </a:lnTo>
                    <a:lnTo>
                      <a:pt x="865289" y="475955"/>
                    </a:lnTo>
                    <a:lnTo>
                      <a:pt x="803377" y="509293"/>
                    </a:lnTo>
                    <a:lnTo>
                      <a:pt x="803082" y="509293"/>
                    </a:lnTo>
                    <a:lnTo>
                      <a:pt x="753075" y="536382"/>
                    </a:lnTo>
                    <a:lnTo>
                      <a:pt x="691163" y="570015"/>
                    </a:lnTo>
                    <a:lnTo>
                      <a:pt x="690858" y="570015"/>
                    </a:lnTo>
                    <a:lnTo>
                      <a:pt x="640852" y="596798"/>
                    </a:lnTo>
                    <a:lnTo>
                      <a:pt x="578939" y="630441"/>
                    </a:lnTo>
                    <a:lnTo>
                      <a:pt x="578644" y="630441"/>
                    </a:lnTo>
                    <a:lnTo>
                      <a:pt x="528638" y="657520"/>
                    </a:lnTo>
                    <a:lnTo>
                      <a:pt x="528342" y="657520"/>
                    </a:lnTo>
                    <a:lnTo>
                      <a:pt x="466430" y="690858"/>
                    </a:lnTo>
                    <a:lnTo>
                      <a:pt x="466135" y="690858"/>
                    </a:lnTo>
                    <a:lnTo>
                      <a:pt x="416128" y="717947"/>
                    </a:lnTo>
                    <a:lnTo>
                      <a:pt x="415823" y="717947"/>
                    </a:lnTo>
                    <a:lnTo>
                      <a:pt x="353911" y="751580"/>
                    </a:lnTo>
                    <a:lnTo>
                      <a:pt x="303905" y="778374"/>
                    </a:lnTo>
                    <a:lnTo>
                      <a:pt x="303609" y="778374"/>
                    </a:lnTo>
                    <a:lnTo>
                      <a:pt x="241697" y="812006"/>
                    </a:lnTo>
                    <a:lnTo>
                      <a:pt x="191395" y="838801"/>
                    </a:lnTo>
                    <a:lnTo>
                      <a:pt x="129188" y="872433"/>
                    </a:lnTo>
                    <a:lnTo>
                      <a:pt x="78877" y="899522"/>
                    </a:lnTo>
                    <a:lnTo>
                      <a:pt x="0" y="942080"/>
                    </a:lnTo>
                    <a:lnTo>
                      <a:pt x="50606" y="968579"/>
                    </a:lnTo>
                    <a:lnTo>
                      <a:pt x="50902" y="968273"/>
                    </a:lnTo>
                    <a:lnTo>
                      <a:pt x="128588" y="926306"/>
                    </a:lnTo>
                    <a:lnTo>
                      <a:pt x="178889" y="899217"/>
                    </a:lnTo>
                    <a:lnTo>
                      <a:pt x="241106" y="865880"/>
                    </a:lnTo>
                    <a:lnTo>
                      <a:pt x="241402" y="865880"/>
                    </a:lnTo>
                    <a:lnTo>
                      <a:pt x="291408" y="838801"/>
                    </a:lnTo>
                    <a:lnTo>
                      <a:pt x="353320" y="805158"/>
                    </a:lnTo>
                    <a:lnTo>
                      <a:pt x="353616" y="805158"/>
                    </a:lnTo>
                    <a:lnTo>
                      <a:pt x="403622" y="778374"/>
                    </a:lnTo>
                    <a:lnTo>
                      <a:pt x="465830" y="744741"/>
                    </a:lnTo>
                    <a:lnTo>
                      <a:pt x="515836" y="717652"/>
                    </a:lnTo>
                    <a:lnTo>
                      <a:pt x="516141" y="717652"/>
                    </a:lnTo>
                    <a:lnTo>
                      <a:pt x="578053" y="684315"/>
                    </a:lnTo>
                    <a:lnTo>
                      <a:pt x="578348" y="684315"/>
                    </a:lnTo>
                    <a:lnTo>
                      <a:pt x="628355" y="657225"/>
                    </a:lnTo>
                    <a:lnTo>
                      <a:pt x="690563" y="623593"/>
                    </a:lnTo>
                    <a:lnTo>
                      <a:pt x="740569" y="596798"/>
                    </a:lnTo>
                    <a:lnTo>
                      <a:pt x="802777" y="563166"/>
                    </a:lnTo>
                    <a:lnTo>
                      <a:pt x="852783" y="536077"/>
                    </a:lnTo>
                    <a:lnTo>
                      <a:pt x="853088" y="536077"/>
                    </a:lnTo>
                    <a:lnTo>
                      <a:pt x="915000" y="502739"/>
                    </a:lnTo>
                    <a:lnTo>
                      <a:pt x="915295" y="502444"/>
                    </a:lnTo>
                    <a:lnTo>
                      <a:pt x="965302" y="475660"/>
                    </a:lnTo>
                    <a:lnTo>
                      <a:pt x="1027509" y="442017"/>
                    </a:lnTo>
                    <a:lnTo>
                      <a:pt x="1077516" y="415233"/>
                    </a:lnTo>
                    <a:lnTo>
                      <a:pt x="1140028" y="381601"/>
                    </a:lnTo>
                    <a:lnTo>
                      <a:pt x="1190035" y="354512"/>
                    </a:lnTo>
                    <a:lnTo>
                      <a:pt x="1252242" y="320879"/>
                    </a:lnTo>
                    <a:lnTo>
                      <a:pt x="1302248" y="293790"/>
                    </a:lnTo>
                    <a:lnTo>
                      <a:pt x="1364456" y="260452"/>
                    </a:lnTo>
                    <a:lnTo>
                      <a:pt x="1414758" y="233658"/>
                    </a:lnTo>
                    <a:lnTo>
                      <a:pt x="1476975" y="200025"/>
                    </a:lnTo>
                    <a:lnTo>
                      <a:pt x="1526982" y="172936"/>
                    </a:lnTo>
                    <a:lnTo>
                      <a:pt x="1527277" y="172936"/>
                    </a:lnTo>
                    <a:lnTo>
                      <a:pt x="1589484" y="139598"/>
                    </a:lnTo>
                    <a:lnTo>
                      <a:pt x="1639491" y="112519"/>
                    </a:lnTo>
                    <a:lnTo>
                      <a:pt x="1701403" y="79182"/>
                    </a:lnTo>
                    <a:lnTo>
                      <a:pt x="1701699" y="79182"/>
                    </a:lnTo>
                    <a:lnTo>
                      <a:pt x="1751705" y="52093"/>
                    </a:lnTo>
                    <a:lnTo>
                      <a:pt x="1798444" y="26794"/>
                    </a:lnTo>
                    <a:lnTo>
                      <a:pt x="1748133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19"/>
              <p:cNvSpPr/>
              <p:nvPr/>
            </p:nvSpPr>
            <p:spPr>
              <a:xfrm>
                <a:off x="2289638" y="5156158"/>
                <a:ext cx="1796053" cy="967092"/>
              </a:xfrm>
              <a:custGeom>
                <a:rect b="b" l="l" r="r" t="t"/>
                <a:pathLst>
                  <a:path extrusionOk="0" h="967092" w="1796053">
                    <a:moveTo>
                      <a:pt x="1745456" y="0"/>
                    </a:moveTo>
                    <a:lnTo>
                      <a:pt x="1698126" y="25604"/>
                    </a:lnTo>
                    <a:lnTo>
                      <a:pt x="1647825" y="52693"/>
                    </a:lnTo>
                    <a:lnTo>
                      <a:pt x="1585912" y="86030"/>
                    </a:lnTo>
                    <a:lnTo>
                      <a:pt x="1535611" y="113109"/>
                    </a:lnTo>
                    <a:lnTo>
                      <a:pt x="1473394" y="146447"/>
                    </a:lnTo>
                    <a:lnTo>
                      <a:pt x="1423387" y="173536"/>
                    </a:lnTo>
                    <a:lnTo>
                      <a:pt x="1360884" y="207169"/>
                    </a:lnTo>
                    <a:lnTo>
                      <a:pt x="1310878" y="234258"/>
                    </a:lnTo>
                    <a:lnTo>
                      <a:pt x="1310583" y="234258"/>
                    </a:lnTo>
                    <a:lnTo>
                      <a:pt x="1248671" y="267595"/>
                    </a:lnTo>
                    <a:lnTo>
                      <a:pt x="1198664" y="294685"/>
                    </a:lnTo>
                    <a:lnTo>
                      <a:pt x="1136447" y="328022"/>
                    </a:lnTo>
                    <a:lnTo>
                      <a:pt x="1136151" y="328317"/>
                    </a:lnTo>
                    <a:lnTo>
                      <a:pt x="1086145" y="355111"/>
                    </a:lnTo>
                    <a:lnTo>
                      <a:pt x="1023937" y="388744"/>
                    </a:lnTo>
                    <a:lnTo>
                      <a:pt x="973931" y="415528"/>
                    </a:lnTo>
                    <a:lnTo>
                      <a:pt x="911724" y="449171"/>
                    </a:lnTo>
                    <a:lnTo>
                      <a:pt x="861412" y="476250"/>
                    </a:lnTo>
                    <a:lnTo>
                      <a:pt x="799500" y="509588"/>
                    </a:lnTo>
                    <a:lnTo>
                      <a:pt x="799205" y="509893"/>
                    </a:lnTo>
                    <a:lnTo>
                      <a:pt x="749198" y="536677"/>
                    </a:lnTo>
                    <a:lnTo>
                      <a:pt x="686991" y="570309"/>
                    </a:lnTo>
                    <a:lnTo>
                      <a:pt x="636984" y="597104"/>
                    </a:lnTo>
                    <a:lnTo>
                      <a:pt x="574777" y="630736"/>
                    </a:lnTo>
                    <a:lnTo>
                      <a:pt x="524770" y="657826"/>
                    </a:lnTo>
                    <a:lnTo>
                      <a:pt x="462258" y="691458"/>
                    </a:lnTo>
                    <a:lnTo>
                      <a:pt x="412547" y="718547"/>
                    </a:lnTo>
                    <a:lnTo>
                      <a:pt x="412251" y="718547"/>
                    </a:lnTo>
                    <a:lnTo>
                      <a:pt x="350044" y="751885"/>
                    </a:lnTo>
                    <a:lnTo>
                      <a:pt x="300037" y="778974"/>
                    </a:lnTo>
                    <a:lnTo>
                      <a:pt x="238125" y="812311"/>
                    </a:lnTo>
                    <a:lnTo>
                      <a:pt x="187824" y="839391"/>
                    </a:lnTo>
                    <a:lnTo>
                      <a:pt x="125606" y="873033"/>
                    </a:lnTo>
                    <a:lnTo>
                      <a:pt x="75305" y="900113"/>
                    </a:lnTo>
                    <a:lnTo>
                      <a:pt x="0" y="940594"/>
                    </a:lnTo>
                    <a:lnTo>
                      <a:pt x="50902" y="967093"/>
                    </a:lnTo>
                    <a:lnTo>
                      <a:pt x="125016" y="926907"/>
                    </a:lnTo>
                    <a:lnTo>
                      <a:pt x="125311" y="926907"/>
                    </a:lnTo>
                    <a:lnTo>
                      <a:pt x="175317" y="899817"/>
                    </a:lnTo>
                    <a:lnTo>
                      <a:pt x="175612" y="899817"/>
                    </a:lnTo>
                    <a:lnTo>
                      <a:pt x="237525" y="866480"/>
                    </a:lnTo>
                    <a:lnTo>
                      <a:pt x="237830" y="866480"/>
                    </a:lnTo>
                    <a:lnTo>
                      <a:pt x="287836" y="839391"/>
                    </a:lnTo>
                    <a:lnTo>
                      <a:pt x="349749" y="805758"/>
                    </a:lnTo>
                    <a:lnTo>
                      <a:pt x="350044" y="805758"/>
                    </a:lnTo>
                    <a:lnTo>
                      <a:pt x="400050" y="778974"/>
                    </a:lnTo>
                    <a:lnTo>
                      <a:pt x="462258" y="745331"/>
                    </a:lnTo>
                    <a:lnTo>
                      <a:pt x="512264" y="718252"/>
                    </a:lnTo>
                    <a:lnTo>
                      <a:pt x="512559" y="718252"/>
                    </a:lnTo>
                    <a:lnTo>
                      <a:pt x="574777" y="684915"/>
                    </a:lnTo>
                    <a:lnTo>
                      <a:pt x="624783" y="657826"/>
                    </a:lnTo>
                    <a:lnTo>
                      <a:pt x="687286" y="624193"/>
                    </a:lnTo>
                    <a:lnTo>
                      <a:pt x="737292" y="597398"/>
                    </a:lnTo>
                    <a:lnTo>
                      <a:pt x="799205" y="563766"/>
                    </a:lnTo>
                    <a:lnTo>
                      <a:pt x="799500" y="563766"/>
                    </a:lnTo>
                    <a:lnTo>
                      <a:pt x="849506" y="536972"/>
                    </a:lnTo>
                    <a:lnTo>
                      <a:pt x="849811" y="536677"/>
                    </a:lnTo>
                    <a:lnTo>
                      <a:pt x="911724" y="503339"/>
                    </a:lnTo>
                    <a:lnTo>
                      <a:pt x="962025" y="476250"/>
                    </a:lnTo>
                    <a:lnTo>
                      <a:pt x="1023937" y="442617"/>
                    </a:lnTo>
                    <a:lnTo>
                      <a:pt x="1024233" y="442617"/>
                    </a:lnTo>
                    <a:lnTo>
                      <a:pt x="1074239" y="415833"/>
                    </a:lnTo>
                    <a:lnTo>
                      <a:pt x="1136447" y="382191"/>
                    </a:lnTo>
                    <a:lnTo>
                      <a:pt x="1186453" y="355407"/>
                    </a:lnTo>
                    <a:lnTo>
                      <a:pt x="1186758" y="355111"/>
                    </a:lnTo>
                    <a:lnTo>
                      <a:pt x="1248966" y="321774"/>
                    </a:lnTo>
                    <a:lnTo>
                      <a:pt x="1298972" y="294685"/>
                    </a:lnTo>
                    <a:lnTo>
                      <a:pt x="1360884" y="261347"/>
                    </a:lnTo>
                    <a:lnTo>
                      <a:pt x="1361180" y="261347"/>
                    </a:lnTo>
                    <a:lnTo>
                      <a:pt x="1411186" y="234258"/>
                    </a:lnTo>
                    <a:lnTo>
                      <a:pt x="1473699" y="200626"/>
                    </a:lnTo>
                    <a:lnTo>
                      <a:pt x="1523705" y="173536"/>
                    </a:lnTo>
                    <a:lnTo>
                      <a:pt x="1585912" y="140198"/>
                    </a:lnTo>
                    <a:lnTo>
                      <a:pt x="1636214" y="113109"/>
                    </a:lnTo>
                    <a:lnTo>
                      <a:pt x="1698126" y="79772"/>
                    </a:lnTo>
                    <a:lnTo>
                      <a:pt x="1748133" y="52693"/>
                    </a:lnTo>
                    <a:lnTo>
                      <a:pt x="1796053" y="26794"/>
                    </a:lnTo>
                    <a:lnTo>
                      <a:pt x="174545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9"/>
              <p:cNvSpPr/>
              <p:nvPr/>
            </p:nvSpPr>
            <p:spPr>
              <a:xfrm>
                <a:off x="2632243" y="5336838"/>
                <a:ext cx="1791890" cy="965006"/>
              </a:xfrm>
              <a:custGeom>
                <a:rect b="b" l="l" r="r" t="t"/>
                <a:pathLst>
                  <a:path extrusionOk="0" h="965006" w="1791890">
                    <a:moveTo>
                      <a:pt x="1741284" y="0"/>
                    </a:moveTo>
                    <a:lnTo>
                      <a:pt x="1692469" y="26489"/>
                    </a:lnTo>
                    <a:lnTo>
                      <a:pt x="1642167" y="53578"/>
                    </a:lnTo>
                    <a:lnTo>
                      <a:pt x="1580254" y="86916"/>
                    </a:lnTo>
                    <a:lnTo>
                      <a:pt x="1529953" y="114005"/>
                    </a:lnTo>
                    <a:lnTo>
                      <a:pt x="1468041" y="147047"/>
                    </a:lnTo>
                    <a:lnTo>
                      <a:pt x="1467736" y="147343"/>
                    </a:lnTo>
                    <a:lnTo>
                      <a:pt x="1417730" y="174432"/>
                    </a:lnTo>
                    <a:lnTo>
                      <a:pt x="1355522" y="208065"/>
                    </a:lnTo>
                    <a:lnTo>
                      <a:pt x="1355226" y="208065"/>
                    </a:lnTo>
                    <a:lnTo>
                      <a:pt x="1305220" y="235154"/>
                    </a:lnTo>
                    <a:lnTo>
                      <a:pt x="1304925" y="235154"/>
                    </a:lnTo>
                    <a:lnTo>
                      <a:pt x="1243308" y="268491"/>
                    </a:lnTo>
                    <a:lnTo>
                      <a:pt x="1243013" y="268491"/>
                    </a:lnTo>
                    <a:lnTo>
                      <a:pt x="1193006" y="295570"/>
                    </a:lnTo>
                    <a:lnTo>
                      <a:pt x="1130789" y="328908"/>
                    </a:lnTo>
                    <a:lnTo>
                      <a:pt x="1080487" y="355997"/>
                    </a:lnTo>
                    <a:lnTo>
                      <a:pt x="1018279" y="389630"/>
                    </a:lnTo>
                    <a:lnTo>
                      <a:pt x="968273" y="416424"/>
                    </a:lnTo>
                    <a:lnTo>
                      <a:pt x="906066" y="450056"/>
                    </a:lnTo>
                    <a:lnTo>
                      <a:pt x="855754" y="477146"/>
                    </a:lnTo>
                    <a:lnTo>
                      <a:pt x="793842" y="510483"/>
                    </a:lnTo>
                    <a:lnTo>
                      <a:pt x="793547" y="510778"/>
                    </a:lnTo>
                    <a:lnTo>
                      <a:pt x="743540" y="537572"/>
                    </a:lnTo>
                    <a:lnTo>
                      <a:pt x="681333" y="571205"/>
                    </a:lnTo>
                    <a:lnTo>
                      <a:pt x="631326" y="597989"/>
                    </a:lnTo>
                    <a:lnTo>
                      <a:pt x="569119" y="631632"/>
                    </a:lnTo>
                    <a:lnTo>
                      <a:pt x="519113" y="658711"/>
                    </a:lnTo>
                    <a:lnTo>
                      <a:pt x="456600" y="692354"/>
                    </a:lnTo>
                    <a:lnTo>
                      <a:pt x="406594" y="719138"/>
                    </a:lnTo>
                    <a:lnTo>
                      <a:pt x="406003" y="719433"/>
                    </a:lnTo>
                    <a:lnTo>
                      <a:pt x="344386" y="752770"/>
                    </a:lnTo>
                    <a:lnTo>
                      <a:pt x="294379" y="779859"/>
                    </a:lnTo>
                    <a:lnTo>
                      <a:pt x="232467" y="813197"/>
                    </a:lnTo>
                    <a:lnTo>
                      <a:pt x="182166" y="840287"/>
                    </a:lnTo>
                    <a:lnTo>
                      <a:pt x="119948" y="873919"/>
                    </a:lnTo>
                    <a:lnTo>
                      <a:pt x="69647" y="901008"/>
                    </a:lnTo>
                    <a:lnTo>
                      <a:pt x="0" y="938508"/>
                    </a:lnTo>
                    <a:lnTo>
                      <a:pt x="51197" y="965007"/>
                    </a:lnTo>
                    <a:lnTo>
                      <a:pt x="119948" y="928097"/>
                    </a:lnTo>
                    <a:lnTo>
                      <a:pt x="169954" y="901008"/>
                    </a:lnTo>
                    <a:lnTo>
                      <a:pt x="232172" y="867376"/>
                    </a:lnTo>
                    <a:lnTo>
                      <a:pt x="282473" y="840287"/>
                    </a:lnTo>
                    <a:lnTo>
                      <a:pt x="344681" y="806949"/>
                    </a:lnTo>
                    <a:lnTo>
                      <a:pt x="394687" y="779859"/>
                    </a:lnTo>
                    <a:lnTo>
                      <a:pt x="456600" y="746522"/>
                    </a:lnTo>
                    <a:lnTo>
                      <a:pt x="456895" y="746522"/>
                    </a:lnTo>
                    <a:lnTo>
                      <a:pt x="506901" y="719433"/>
                    </a:lnTo>
                    <a:lnTo>
                      <a:pt x="569414" y="685800"/>
                    </a:lnTo>
                    <a:lnTo>
                      <a:pt x="619420" y="658711"/>
                    </a:lnTo>
                    <a:lnTo>
                      <a:pt x="681628" y="625078"/>
                    </a:lnTo>
                    <a:lnTo>
                      <a:pt x="731634" y="598294"/>
                    </a:lnTo>
                    <a:lnTo>
                      <a:pt x="793547" y="564652"/>
                    </a:lnTo>
                    <a:lnTo>
                      <a:pt x="793842" y="564652"/>
                    </a:lnTo>
                    <a:lnTo>
                      <a:pt x="843848" y="537868"/>
                    </a:lnTo>
                    <a:lnTo>
                      <a:pt x="844153" y="537572"/>
                    </a:lnTo>
                    <a:lnTo>
                      <a:pt x="906066" y="504235"/>
                    </a:lnTo>
                    <a:lnTo>
                      <a:pt x="956367" y="477146"/>
                    </a:lnTo>
                    <a:lnTo>
                      <a:pt x="1018279" y="443513"/>
                    </a:lnTo>
                    <a:lnTo>
                      <a:pt x="1018575" y="443513"/>
                    </a:lnTo>
                    <a:lnTo>
                      <a:pt x="1068581" y="416719"/>
                    </a:lnTo>
                    <a:lnTo>
                      <a:pt x="1130789" y="383087"/>
                    </a:lnTo>
                    <a:lnTo>
                      <a:pt x="1181100" y="355997"/>
                    </a:lnTo>
                    <a:lnTo>
                      <a:pt x="1243308" y="322659"/>
                    </a:lnTo>
                    <a:lnTo>
                      <a:pt x="1293314" y="295570"/>
                    </a:lnTo>
                    <a:lnTo>
                      <a:pt x="1355226" y="262233"/>
                    </a:lnTo>
                    <a:lnTo>
                      <a:pt x="1355522" y="262233"/>
                    </a:lnTo>
                    <a:lnTo>
                      <a:pt x="1405528" y="235154"/>
                    </a:lnTo>
                    <a:lnTo>
                      <a:pt x="1467736" y="201511"/>
                    </a:lnTo>
                    <a:lnTo>
                      <a:pt x="1468041" y="201511"/>
                    </a:lnTo>
                    <a:lnTo>
                      <a:pt x="1518047" y="174432"/>
                    </a:lnTo>
                    <a:lnTo>
                      <a:pt x="1518342" y="174127"/>
                    </a:lnTo>
                    <a:lnTo>
                      <a:pt x="1580254" y="141094"/>
                    </a:lnTo>
                    <a:lnTo>
                      <a:pt x="1630556" y="114005"/>
                    </a:lnTo>
                    <a:lnTo>
                      <a:pt x="1692469" y="80668"/>
                    </a:lnTo>
                    <a:lnTo>
                      <a:pt x="1742770" y="53578"/>
                    </a:lnTo>
                    <a:lnTo>
                      <a:pt x="1791891" y="27090"/>
                    </a:lnTo>
                    <a:lnTo>
                      <a:pt x="1780575" y="21137"/>
                    </a:lnTo>
                    <a:lnTo>
                      <a:pt x="1741284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9"/>
              <p:cNvSpPr/>
              <p:nvPr/>
            </p:nvSpPr>
            <p:spPr>
              <a:xfrm>
                <a:off x="1854460" y="5754157"/>
                <a:ext cx="1651701" cy="862897"/>
              </a:xfrm>
              <a:custGeom>
                <a:rect b="b" l="l" r="r" t="t"/>
                <a:pathLst>
                  <a:path extrusionOk="0" h="862897" w="1651701">
                    <a:moveTo>
                      <a:pt x="50606" y="0"/>
                    </a:moveTo>
                    <a:lnTo>
                      <a:pt x="0" y="27079"/>
                    </a:lnTo>
                    <a:lnTo>
                      <a:pt x="60722" y="59827"/>
                    </a:lnTo>
                    <a:lnTo>
                      <a:pt x="111033" y="86916"/>
                    </a:lnTo>
                    <a:lnTo>
                      <a:pt x="173241" y="120253"/>
                    </a:lnTo>
                    <a:lnTo>
                      <a:pt x="223247" y="147332"/>
                    </a:lnTo>
                    <a:lnTo>
                      <a:pt x="223542" y="147332"/>
                    </a:lnTo>
                    <a:lnTo>
                      <a:pt x="285750" y="180975"/>
                    </a:lnTo>
                    <a:lnTo>
                      <a:pt x="335461" y="207759"/>
                    </a:lnTo>
                    <a:lnTo>
                      <a:pt x="397669" y="241392"/>
                    </a:lnTo>
                    <a:lnTo>
                      <a:pt x="447980" y="268481"/>
                    </a:lnTo>
                    <a:lnTo>
                      <a:pt x="510483" y="302114"/>
                    </a:lnTo>
                    <a:lnTo>
                      <a:pt x="560194" y="328908"/>
                    </a:lnTo>
                    <a:lnTo>
                      <a:pt x="560489" y="328908"/>
                    </a:lnTo>
                    <a:lnTo>
                      <a:pt x="622402" y="362540"/>
                    </a:lnTo>
                    <a:lnTo>
                      <a:pt x="622697" y="362540"/>
                    </a:lnTo>
                    <a:lnTo>
                      <a:pt x="672408" y="389334"/>
                    </a:lnTo>
                    <a:lnTo>
                      <a:pt x="734616" y="422967"/>
                    </a:lnTo>
                    <a:lnTo>
                      <a:pt x="784927" y="450056"/>
                    </a:lnTo>
                    <a:lnTo>
                      <a:pt x="847430" y="483689"/>
                    </a:lnTo>
                    <a:lnTo>
                      <a:pt x="897731" y="510778"/>
                    </a:lnTo>
                    <a:lnTo>
                      <a:pt x="959348" y="544116"/>
                    </a:lnTo>
                    <a:lnTo>
                      <a:pt x="959644" y="544116"/>
                    </a:lnTo>
                    <a:lnTo>
                      <a:pt x="1009650" y="570899"/>
                    </a:lnTo>
                    <a:lnTo>
                      <a:pt x="1071867" y="604532"/>
                    </a:lnTo>
                    <a:lnTo>
                      <a:pt x="1121874" y="631621"/>
                    </a:lnTo>
                    <a:lnTo>
                      <a:pt x="1184081" y="665254"/>
                    </a:lnTo>
                    <a:lnTo>
                      <a:pt x="1234678" y="692343"/>
                    </a:lnTo>
                    <a:lnTo>
                      <a:pt x="1296295" y="725681"/>
                    </a:lnTo>
                    <a:lnTo>
                      <a:pt x="1346902" y="752770"/>
                    </a:lnTo>
                    <a:lnTo>
                      <a:pt x="1408814" y="786108"/>
                    </a:lnTo>
                    <a:lnTo>
                      <a:pt x="1459116" y="813197"/>
                    </a:lnTo>
                    <a:lnTo>
                      <a:pt x="1521323" y="846830"/>
                    </a:lnTo>
                    <a:lnTo>
                      <a:pt x="1551089" y="862898"/>
                    </a:lnTo>
                    <a:lnTo>
                      <a:pt x="1591866" y="862898"/>
                    </a:lnTo>
                    <a:lnTo>
                      <a:pt x="1651702" y="862898"/>
                    </a:lnTo>
                    <a:lnTo>
                      <a:pt x="1621631" y="846830"/>
                    </a:lnTo>
                    <a:lnTo>
                      <a:pt x="1571625" y="819740"/>
                    </a:lnTo>
                    <a:lnTo>
                      <a:pt x="1509122" y="786108"/>
                    </a:lnTo>
                    <a:lnTo>
                      <a:pt x="1459116" y="759018"/>
                    </a:lnTo>
                    <a:lnTo>
                      <a:pt x="1397203" y="725681"/>
                    </a:lnTo>
                    <a:lnTo>
                      <a:pt x="1346597" y="698592"/>
                    </a:lnTo>
                    <a:lnTo>
                      <a:pt x="1284989" y="665254"/>
                    </a:lnTo>
                    <a:lnTo>
                      <a:pt x="1234383" y="638175"/>
                    </a:lnTo>
                    <a:lnTo>
                      <a:pt x="1172175" y="604532"/>
                    </a:lnTo>
                    <a:lnTo>
                      <a:pt x="1122169" y="577453"/>
                    </a:lnTo>
                    <a:lnTo>
                      <a:pt x="1059961" y="544116"/>
                    </a:lnTo>
                    <a:lnTo>
                      <a:pt x="1009650" y="517027"/>
                    </a:lnTo>
                    <a:lnTo>
                      <a:pt x="947738" y="483689"/>
                    </a:lnTo>
                    <a:lnTo>
                      <a:pt x="897731" y="456599"/>
                    </a:lnTo>
                    <a:lnTo>
                      <a:pt x="835228" y="422967"/>
                    </a:lnTo>
                    <a:lnTo>
                      <a:pt x="784927" y="395878"/>
                    </a:lnTo>
                    <a:lnTo>
                      <a:pt x="722709" y="362245"/>
                    </a:lnTo>
                    <a:lnTo>
                      <a:pt x="673008" y="335451"/>
                    </a:lnTo>
                    <a:lnTo>
                      <a:pt x="672703" y="335451"/>
                    </a:lnTo>
                    <a:lnTo>
                      <a:pt x="610791" y="301818"/>
                    </a:lnTo>
                    <a:lnTo>
                      <a:pt x="610495" y="301818"/>
                    </a:lnTo>
                    <a:lnTo>
                      <a:pt x="560784" y="275034"/>
                    </a:lnTo>
                    <a:lnTo>
                      <a:pt x="498281" y="241392"/>
                    </a:lnTo>
                    <a:lnTo>
                      <a:pt x="447980" y="214313"/>
                    </a:lnTo>
                    <a:lnTo>
                      <a:pt x="385763" y="180670"/>
                    </a:lnTo>
                    <a:lnTo>
                      <a:pt x="336061" y="153886"/>
                    </a:lnTo>
                    <a:lnTo>
                      <a:pt x="273548" y="120253"/>
                    </a:lnTo>
                    <a:lnTo>
                      <a:pt x="223542" y="93164"/>
                    </a:lnTo>
                    <a:lnTo>
                      <a:pt x="161334" y="59827"/>
                    </a:lnTo>
                    <a:lnTo>
                      <a:pt x="111328" y="32737"/>
                    </a:lnTo>
                    <a:lnTo>
                      <a:pt x="111033" y="32737"/>
                    </a:lnTo>
                    <a:lnTo>
                      <a:pt x="5060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9"/>
              <p:cNvSpPr/>
              <p:nvPr/>
            </p:nvSpPr>
            <p:spPr>
              <a:xfrm>
                <a:off x="1967569" y="5694025"/>
                <a:ext cx="1763620" cy="923029"/>
              </a:xfrm>
              <a:custGeom>
                <a:rect b="b" l="l" r="r" t="t"/>
                <a:pathLst>
                  <a:path extrusionOk="0" h="923029" w="1763620">
                    <a:moveTo>
                      <a:pt x="50311" y="0"/>
                    </a:moveTo>
                    <a:lnTo>
                      <a:pt x="0" y="26794"/>
                    </a:lnTo>
                    <a:lnTo>
                      <a:pt x="60131" y="59237"/>
                    </a:lnTo>
                    <a:lnTo>
                      <a:pt x="110433" y="86326"/>
                    </a:lnTo>
                    <a:lnTo>
                      <a:pt x="172641" y="119958"/>
                    </a:lnTo>
                    <a:lnTo>
                      <a:pt x="222647" y="146742"/>
                    </a:lnTo>
                    <a:lnTo>
                      <a:pt x="285159" y="180385"/>
                    </a:lnTo>
                    <a:lnTo>
                      <a:pt x="334870" y="207464"/>
                    </a:lnTo>
                    <a:lnTo>
                      <a:pt x="335166" y="207464"/>
                    </a:lnTo>
                    <a:lnTo>
                      <a:pt x="397078" y="240802"/>
                    </a:lnTo>
                    <a:lnTo>
                      <a:pt x="447380" y="267891"/>
                    </a:lnTo>
                    <a:lnTo>
                      <a:pt x="509892" y="301523"/>
                    </a:lnTo>
                    <a:lnTo>
                      <a:pt x="559594" y="328613"/>
                    </a:lnTo>
                    <a:lnTo>
                      <a:pt x="559899" y="328613"/>
                    </a:lnTo>
                    <a:lnTo>
                      <a:pt x="621811" y="361950"/>
                    </a:lnTo>
                    <a:lnTo>
                      <a:pt x="671817" y="389040"/>
                    </a:lnTo>
                    <a:lnTo>
                      <a:pt x="672112" y="389040"/>
                    </a:lnTo>
                    <a:lnTo>
                      <a:pt x="734025" y="422377"/>
                    </a:lnTo>
                    <a:lnTo>
                      <a:pt x="784327" y="449466"/>
                    </a:lnTo>
                    <a:lnTo>
                      <a:pt x="846839" y="483099"/>
                    </a:lnTo>
                    <a:lnTo>
                      <a:pt x="896846" y="510188"/>
                    </a:lnTo>
                    <a:lnTo>
                      <a:pt x="958758" y="543526"/>
                    </a:lnTo>
                    <a:lnTo>
                      <a:pt x="1009059" y="570605"/>
                    </a:lnTo>
                    <a:lnTo>
                      <a:pt x="1071563" y="604247"/>
                    </a:lnTo>
                    <a:lnTo>
                      <a:pt x="1121273" y="631031"/>
                    </a:lnTo>
                    <a:lnTo>
                      <a:pt x="1183481" y="664664"/>
                    </a:lnTo>
                    <a:lnTo>
                      <a:pt x="1234088" y="691753"/>
                    </a:lnTo>
                    <a:lnTo>
                      <a:pt x="1295705" y="725091"/>
                    </a:lnTo>
                    <a:lnTo>
                      <a:pt x="1346302" y="752180"/>
                    </a:lnTo>
                    <a:lnTo>
                      <a:pt x="1408509" y="785813"/>
                    </a:lnTo>
                    <a:lnTo>
                      <a:pt x="1458220" y="812607"/>
                    </a:lnTo>
                    <a:lnTo>
                      <a:pt x="1520733" y="846240"/>
                    </a:lnTo>
                    <a:lnTo>
                      <a:pt x="1570739" y="873329"/>
                    </a:lnTo>
                    <a:lnTo>
                      <a:pt x="1632947" y="906666"/>
                    </a:lnTo>
                    <a:lnTo>
                      <a:pt x="1663008" y="923030"/>
                    </a:lnTo>
                    <a:lnTo>
                      <a:pt x="1703194" y="923030"/>
                    </a:lnTo>
                    <a:lnTo>
                      <a:pt x="1763621" y="923030"/>
                    </a:lnTo>
                    <a:lnTo>
                      <a:pt x="1733255" y="906666"/>
                    </a:lnTo>
                    <a:lnTo>
                      <a:pt x="1682953" y="879577"/>
                    </a:lnTo>
                    <a:lnTo>
                      <a:pt x="1621041" y="846240"/>
                    </a:lnTo>
                    <a:lnTo>
                      <a:pt x="1571034" y="819150"/>
                    </a:lnTo>
                    <a:lnTo>
                      <a:pt x="1508522" y="785518"/>
                    </a:lnTo>
                    <a:lnTo>
                      <a:pt x="1458516" y="758723"/>
                    </a:lnTo>
                    <a:lnTo>
                      <a:pt x="1396908" y="725386"/>
                    </a:lnTo>
                    <a:lnTo>
                      <a:pt x="1396603" y="725386"/>
                    </a:lnTo>
                    <a:lnTo>
                      <a:pt x="1346006" y="698002"/>
                    </a:lnTo>
                    <a:lnTo>
                      <a:pt x="1284389" y="664664"/>
                    </a:lnTo>
                    <a:lnTo>
                      <a:pt x="1233792" y="637585"/>
                    </a:lnTo>
                    <a:lnTo>
                      <a:pt x="1171575" y="603942"/>
                    </a:lnTo>
                    <a:lnTo>
                      <a:pt x="1121874" y="577158"/>
                    </a:lnTo>
                    <a:lnTo>
                      <a:pt x="1121569" y="577158"/>
                    </a:lnTo>
                    <a:lnTo>
                      <a:pt x="1059361" y="543526"/>
                    </a:lnTo>
                    <a:lnTo>
                      <a:pt x="1009059" y="516437"/>
                    </a:lnTo>
                    <a:lnTo>
                      <a:pt x="947147" y="483099"/>
                    </a:lnTo>
                    <a:lnTo>
                      <a:pt x="897141" y="456009"/>
                    </a:lnTo>
                    <a:lnTo>
                      <a:pt x="834628" y="422377"/>
                    </a:lnTo>
                    <a:lnTo>
                      <a:pt x="784327" y="395288"/>
                    </a:lnTo>
                    <a:lnTo>
                      <a:pt x="722119" y="361950"/>
                    </a:lnTo>
                    <a:lnTo>
                      <a:pt x="672112" y="334861"/>
                    </a:lnTo>
                    <a:lnTo>
                      <a:pt x="610200" y="301523"/>
                    </a:lnTo>
                    <a:lnTo>
                      <a:pt x="609905" y="301523"/>
                    </a:lnTo>
                    <a:lnTo>
                      <a:pt x="560194" y="274444"/>
                    </a:lnTo>
                    <a:lnTo>
                      <a:pt x="497681" y="240802"/>
                    </a:lnTo>
                    <a:lnTo>
                      <a:pt x="447380" y="213722"/>
                    </a:lnTo>
                    <a:lnTo>
                      <a:pt x="385172" y="180385"/>
                    </a:lnTo>
                    <a:lnTo>
                      <a:pt x="335461" y="153591"/>
                    </a:lnTo>
                    <a:lnTo>
                      <a:pt x="272958" y="119663"/>
                    </a:lnTo>
                    <a:lnTo>
                      <a:pt x="272653" y="119663"/>
                    </a:lnTo>
                    <a:lnTo>
                      <a:pt x="222647" y="92869"/>
                    </a:lnTo>
                    <a:lnTo>
                      <a:pt x="160734" y="59237"/>
                    </a:lnTo>
                    <a:lnTo>
                      <a:pt x="160439" y="59237"/>
                    </a:lnTo>
                    <a:lnTo>
                      <a:pt x="110433" y="32147"/>
                    </a:lnTo>
                    <a:lnTo>
                      <a:pt x="110138" y="32147"/>
                    </a:lnTo>
                    <a:lnTo>
                      <a:pt x="5031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9"/>
              <p:cNvSpPr/>
              <p:nvPr/>
            </p:nvSpPr>
            <p:spPr>
              <a:xfrm>
                <a:off x="2080383" y="5633904"/>
                <a:ext cx="1806473" cy="973330"/>
              </a:xfrm>
              <a:custGeom>
                <a:rect b="b" l="l" r="r" t="t"/>
                <a:pathLst>
                  <a:path extrusionOk="0" h="973330" w="1806473">
                    <a:moveTo>
                      <a:pt x="50302" y="0"/>
                    </a:moveTo>
                    <a:lnTo>
                      <a:pt x="0" y="26784"/>
                    </a:lnTo>
                    <a:lnTo>
                      <a:pt x="59531" y="58931"/>
                    </a:lnTo>
                    <a:lnTo>
                      <a:pt x="109833" y="86020"/>
                    </a:lnTo>
                    <a:lnTo>
                      <a:pt x="172050" y="119358"/>
                    </a:lnTo>
                    <a:lnTo>
                      <a:pt x="222056" y="146447"/>
                    </a:lnTo>
                    <a:lnTo>
                      <a:pt x="284559" y="180080"/>
                    </a:lnTo>
                    <a:lnTo>
                      <a:pt x="284855" y="180080"/>
                    </a:lnTo>
                    <a:lnTo>
                      <a:pt x="334270" y="206864"/>
                    </a:lnTo>
                    <a:lnTo>
                      <a:pt x="334566" y="206864"/>
                    </a:lnTo>
                    <a:lnTo>
                      <a:pt x="396478" y="240506"/>
                    </a:lnTo>
                    <a:lnTo>
                      <a:pt x="446780" y="267585"/>
                    </a:lnTo>
                    <a:lnTo>
                      <a:pt x="509292" y="301228"/>
                    </a:lnTo>
                    <a:lnTo>
                      <a:pt x="559003" y="328012"/>
                    </a:lnTo>
                    <a:lnTo>
                      <a:pt x="559298" y="328012"/>
                    </a:lnTo>
                    <a:lnTo>
                      <a:pt x="621506" y="361645"/>
                    </a:lnTo>
                    <a:lnTo>
                      <a:pt x="671217" y="388439"/>
                    </a:lnTo>
                    <a:lnTo>
                      <a:pt x="671513" y="388439"/>
                    </a:lnTo>
                    <a:lnTo>
                      <a:pt x="733425" y="422071"/>
                    </a:lnTo>
                    <a:lnTo>
                      <a:pt x="783727" y="449161"/>
                    </a:lnTo>
                    <a:lnTo>
                      <a:pt x="846239" y="482793"/>
                    </a:lnTo>
                    <a:lnTo>
                      <a:pt x="896541" y="509883"/>
                    </a:lnTo>
                    <a:lnTo>
                      <a:pt x="958453" y="543220"/>
                    </a:lnTo>
                    <a:lnTo>
                      <a:pt x="1008755" y="570309"/>
                    </a:lnTo>
                    <a:lnTo>
                      <a:pt x="1070667" y="603647"/>
                    </a:lnTo>
                    <a:lnTo>
                      <a:pt x="1070972" y="603647"/>
                    </a:lnTo>
                    <a:lnTo>
                      <a:pt x="1120674" y="630726"/>
                    </a:lnTo>
                    <a:lnTo>
                      <a:pt x="1183186" y="664369"/>
                    </a:lnTo>
                    <a:lnTo>
                      <a:pt x="1233488" y="691448"/>
                    </a:lnTo>
                    <a:lnTo>
                      <a:pt x="1295400" y="724785"/>
                    </a:lnTo>
                    <a:lnTo>
                      <a:pt x="1345702" y="751874"/>
                    </a:lnTo>
                    <a:lnTo>
                      <a:pt x="1346007" y="751874"/>
                    </a:lnTo>
                    <a:lnTo>
                      <a:pt x="1407919" y="785212"/>
                    </a:lnTo>
                    <a:lnTo>
                      <a:pt x="1457925" y="812302"/>
                    </a:lnTo>
                    <a:lnTo>
                      <a:pt x="1520133" y="845934"/>
                    </a:lnTo>
                    <a:lnTo>
                      <a:pt x="1570434" y="873023"/>
                    </a:lnTo>
                    <a:lnTo>
                      <a:pt x="1632347" y="906361"/>
                    </a:lnTo>
                    <a:lnTo>
                      <a:pt x="1682649" y="933450"/>
                    </a:lnTo>
                    <a:lnTo>
                      <a:pt x="1756467" y="973331"/>
                    </a:lnTo>
                    <a:lnTo>
                      <a:pt x="1780585" y="960234"/>
                    </a:lnTo>
                    <a:lnTo>
                      <a:pt x="1806474" y="946242"/>
                    </a:lnTo>
                    <a:lnTo>
                      <a:pt x="1732655" y="906361"/>
                    </a:lnTo>
                    <a:lnTo>
                      <a:pt x="1682353" y="879271"/>
                    </a:lnTo>
                    <a:lnTo>
                      <a:pt x="1620441" y="845934"/>
                    </a:lnTo>
                    <a:lnTo>
                      <a:pt x="1570139" y="818845"/>
                    </a:lnTo>
                    <a:lnTo>
                      <a:pt x="1507627" y="785212"/>
                    </a:lnTo>
                    <a:lnTo>
                      <a:pt x="1457925" y="758428"/>
                    </a:lnTo>
                    <a:lnTo>
                      <a:pt x="1396013" y="725091"/>
                    </a:lnTo>
                    <a:lnTo>
                      <a:pt x="1345406" y="697706"/>
                    </a:lnTo>
                    <a:lnTo>
                      <a:pt x="1283494" y="664369"/>
                    </a:lnTo>
                    <a:lnTo>
                      <a:pt x="1233192" y="637280"/>
                    </a:lnTo>
                    <a:lnTo>
                      <a:pt x="1170680" y="603647"/>
                    </a:lnTo>
                    <a:lnTo>
                      <a:pt x="1120978" y="576853"/>
                    </a:lnTo>
                    <a:lnTo>
                      <a:pt x="1058466" y="543220"/>
                    </a:lnTo>
                    <a:lnTo>
                      <a:pt x="1008164" y="516131"/>
                    </a:lnTo>
                    <a:lnTo>
                      <a:pt x="946547" y="482793"/>
                    </a:lnTo>
                    <a:lnTo>
                      <a:pt x="896245" y="455704"/>
                    </a:lnTo>
                    <a:lnTo>
                      <a:pt x="833733" y="422071"/>
                    </a:lnTo>
                    <a:lnTo>
                      <a:pt x="783431" y="394982"/>
                    </a:lnTo>
                    <a:lnTo>
                      <a:pt x="721519" y="361645"/>
                    </a:lnTo>
                    <a:lnTo>
                      <a:pt x="671217" y="334566"/>
                    </a:lnTo>
                    <a:lnTo>
                      <a:pt x="609305" y="301228"/>
                    </a:lnTo>
                    <a:lnTo>
                      <a:pt x="559298" y="274139"/>
                    </a:lnTo>
                    <a:lnTo>
                      <a:pt x="496786" y="240506"/>
                    </a:lnTo>
                    <a:lnTo>
                      <a:pt x="446484" y="213417"/>
                    </a:lnTo>
                    <a:lnTo>
                      <a:pt x="384572" y="180080"/>
                    </a:lnTo>
                    <a:lnTo>
                      <a:pt x="334861" y="153285"/>
                    </a:lnTo>
                    <a:lnTo>
                      <a:pt x="272063" y="119358"/>
                    </a:lnTo>
                    <a:lnTo>
                      <a:pt x="222056" y="92564"/>
                    </a:lnTo>
                    <a:lnTo>
                      <a:pt x="159839" y="58931"/>
                    </a:lnTo>
                    <a:lnTo>
                      <a:pt x="109538" y="31842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9"/>
              <p:cNvSpPr/>
              <p:nvPr/>
            </p:nvSpPr>
            <p:spPr>
              <a:xfrm>
                <a:off x="2193197" y="5573477"/>
                <a:ext cx="1806177" cy="973330"/>
              </a:xfrm>
              <a:custGeom>
                <a:rect b="b" l="l" r="r" t="t"/>
                <a:pathLst>
                  <a:path extrusionOk="0" h="973330" w="1806177">
                    <a:moveTo>
                      <a:pt x="50301" y="0"/>
                    </a:moveTo>
                    <a:lnTo>
                      <a:pt x="0" y="27089"/>
                    </a:lnTo>
                    <a:lnTo>
                      <a:pt x="58931" y="58635"/>
                    </a:lnTo>
                    <a:lnTo>
                      <a:pt x="109242" y="86020"/>
                    </a:lnTo>
                    <a:lnTo>
                      <a:pt x="171450" y="119357"/>
                    </a:lnTo>
                    <a:lnTo>
                      <a:pt x="221456" y="146447"/>
                    </a:lnTo>
                    <a:lnTo>
                      <a:pt x="283959" y="180079"/>
                    </a:lnTo>
                    <a:lnTo>
                      <a:pt x="284264" y="180079"/>
                    </a:lnTo>
                    <a:lnTo>
                      <a:pt x="333966" y="206873"/>
                    </a:lnTo>
                    <a:lnTo>
                      <a:pt x="395878" y="240211"/>
                    </a:lnTo>
                    <a:lnTo>
                      <a:pt x="445884" y="267290"/>
                    </a:lnTo>
                    <a:lnTo>
                      <a:pt x="446189" y="267290"/>
                    </a:lnTo>
                    <a:lnTo>
                      <a:pt x="508987" y="301228"/>
                    </a:lnTo>
                    <a:lnTo>
                      <a:pt x="558698" y="328012"/>
                    </a:lnTo>
                    <a:lnTo>
                      <a:pt x="620611" y="361349"/>
                    </a:lnTo>
                    <a:lnTo>
                      <a:pt x="670912" y="388439"/>
                    </a:lnTo>
                    <a:lnTo>
                      <a:pt x="732530" y="421776"/>
                    </a:lnTo>
                    <a:lnTo>
                      <a:pt x="732825" y="421776"/>
                    </a:lnTo>
                    <a:lnTo>
                      <a:pt x="782831" y="449160"/>
                    </a:lnTo>
                    <a:lnTo>
                      <a:pt x="845049" y="482793"/>
                    </a:lnTo>
                    <a:lnTo>
                      <a:pt x="895645" y="509882"/>
                    </a:lnTo>
                    <a:lnTo>
                      <a:pt x="895941" y="509882"/>
                    </a:lnTo>
                    <a:lnTo>
                      <a:pt x="957262" y="542925"/>
                    </a:lnTo>
                    <a:lnTo>
                      <a:pt x="957558" y="542925"/>
                    </a:lnTo>
                    <a:lnTo>
                      <a:pt x="1007564" y="570309"/>
                    </a:lnTo>
                    <a:lnTo>
                      <a:pt x="1070077" y="603942"/>
                    </a:lnTo>
                    <a:lnTo>
                      <a:pt x="1119778" y="630736"/>
                    </a:lnTo>
                    <a:lnTo>
                      <a:pt x="1181996" y="664369"/>
                    </a:lnTo>
                    <a:lnTo>
                      <a:pt x="1232297" y="691458"/>
                    </a:lnTo>
                    <a:lnTo>
                      <a:pt x="1294505" y="725091"/>
                    </a:lnTo>
                    <a:lnTo>
                      <a:pt x="1345111" y="752180"/>
                    </a:lnTo>
                    <a:lnTo>
                      <a:pt x="1407024" y="785517"/>
                    </a:lnTo>
                    <a:lnTo>
                      <a:pt x="1456725" y="812301"/>
                    </a:lnTo>
                    <a:lnTo>
                      <a:pt x="1519237" y="845934"/>
                    </a:lnTo>
                    <a:lnTo>
                      <a:pt x="1569539" y="873023"/>
                    </a:lnTo>
                    <a:lnTo>
                      <a:pt x="1631747" y="906360"/>
                    </a:lnTo>
                    <a:lnTo>
                      <a:pt x="1682058" y="933450"/>
                    </a:lnTo>
                    <a:lnTo>
                      <a:pt x="1755877" y="973331"/>
                    </a:lnTo>
                    <a:lnTo>
                      <a:pt x="1806178" y="946252"/>
                    </a:lnTo>
                    <a:lnTo>
                      <a:pt x="1732064" y="906360"/>
                    </a:lnTo>
                    <a:lnTo>
                      <a:pt x="1681753" y="879271"/>
                    </a:lnTo>
                    <a:lnTo>
                      <a:pt x="1619841" y="845934"/>
                    </a:lnTo>
                    <a:lnTo>
                      <a:pt x="1569539" y="818855"/>
                    </a:lnTo>
                    <a:lnTo>
                      <a:pt x="1507331" y="785212"/>
                    </a:lnTo>
                    <a:lnTo>
                      <a:pt x="1457620" y="758428"/>
                    </a:lnTo>
                    <a:lnTo>
                      <a:pt x="1457325" y="758428"/>
                    </a:lnTo>
                    <a:lnTo>
                      <a:pt x="1395412" y="725091"/>
                    </a:lnTo>
                    <a:lnTo>
                      <a:pt x="1344806" y="697706"/>
                    </a:lnTo>
                    <a:lnTo>
                      <a:pt x="1282894" y="664369"/>
                    </a:lnTo>
                    <a:lnTo>
                      <a:pt x="1232592" y="637279"/>
                    </a:lnTo>
                    <a:lnTo>
                      <a:pt x="1170384" y="603647"/>
                    </a:lnTo>
                    <a:lnTo>
                      <a:pt x="1120673" y="576853"/>
                    </a:lnTo>
                    <a:lnTo>
                      <a:pt x="1058171" y="542925"/>
                    </a:lnTo>
                    <a:lnTo>
                      <a:pt x="1057866" y="542925"/>
                    </a:lnTo>
                    <a:lnTo>
                      <a:pt x="1007859" y="515835"/>
                    </a:lnTo>
                    <a:lnTo>
                      <a:pt x="1007564" y="515835"/>
                    </a:lnTo>
                    <a:lnTo>
                      <a:pt x="945947" y="482793"/>
                    </a:lnTo>
                    <a:lnTo>
                      <a:pt x="895645" y="455714"/>
                    </a:lnTo>
                    <a:lnTo>
                      <a:pt x="833437" y="422071"/>
                    </a:lnTo>
                    <a:lnTo>
                      <a:pt x="783136" y="394992"/>
                    </a:lnTo>
                    <a:lnTo>
                      <a:pt x="721224" y="361349"/>
                    </a:lnTo>
                    <a:lnTo>
                      <a:pt x="720919" y="361349"/>
                    </a:lnTo>
                    <a:lnTo>
                      <a:pt x="670912" y="334270"/>
                    </a:lnTo>
                    <a:lnTo>
                      <a:pt x="608705" y="300933"/>
                    </a:lnTo>
                    <a:lnTo>
                      <a:pt x="558698" y="274139"/>
                    </a:lnTo>
                    <a:lnTo>
                      <a:pt x="496490" y="240506"/>
                    </a:lnTo>
                    <a:lnTo>
                      <a:pt x="446189" y="213417"/>
                    </a:lnTo>
                    <a:lnTo>
                      <a:pt x="383972" y="179784"/>
                    </a:lnTo>
                    <a:lnTo>
                      <a:pt x="334565" y="152990"/>
                    </a:lnTo>
                    <a:lnTo>
                      <a:pt x="334270" y="152990"/>
                    </a:lnTo>
                    <a:lnTo>
                      <a:pt x="271758" y="119357"/>
                    </a:lnTo>
                    <a:lnTo>
                      <a:pt x="221751" y="92268"/>
                    </a:lnTo>
                    <a:lnTo>
                      <a:pt x="159544" y="58931"/>
                    </a:lnTo>
                    <a:lnTo>
                      <a:pt x="109242" y="31852"/>
                    </a:lnTo>
                    <a:lnTo>
                      <a:pt x="5030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9"/>
              <p:cNvSpPr/>
              <p:nvPr/>
            </p:nvSpPr>
            <p:spPr>
              <a:xfrm>
                <a:off x="2306012" y="5513050"/>
                <a:ext cx="1805873" cy="973035"/>
              </a:xfrm>
              <a:custGeom>
                <a:rect b="b" l="l" r="r" t="t"/>
                <a:pathLst>
                  <a:path extrusionOk="0" h="973035" w="1805873">
                    <a:moveTo>
                      <a:pt x="50597" y="0"/>
                    </a:moveTo>
                    <a:lnTo>
                      <a:pt x="0" y="27090"/>
                    </a:lnTo>
                    <a:lnTo>
                      <a:pt x="58636" y="58636"/>
                    </a:lnTo>
                    <a:lnTo>
                      <a:pt x="108937" y="85725"/>
                    </a:lnTo>
                    <a:lnTo>
                      <a:pt x="171145" y="119358"/>
                    </a:lnTo>
                    <a:lnTo>
                      <a:pt x="221151" y="146152"/>
                    </a:lnTo>
                    <a:lnTo>
                      <a:pt x="283664" y="180080"/>
                    </a:lnTo>
                    <a:lnTo>
                      <a:pt x="283959" y="180080"/>
                    </a:lnTo>
                    <a:lnTo>
                      <a:pt x="333375" y="206874"/>
                    </a:lnTo>
                    <a:lnTo>
                      <a:pt x="333670" y="206874"/>
                    </a:lnTo>
                    <a:lnTo>
                      <a:pt x="395583" y="240212"/>
                    </a:lnTo>
                    <a:lnTo>
                      <a:pt x="445884" y="267301"/>
                    </a:lnTo>
                    <a:lnTo>
                      <a:pt x="508397" y="300933"/>
                    </a:lnTo>
                    <a:lnTo>
                      <a:pt x="558403" y="328022"/>
                    </a:lnTo>
                    <a:lnTo>
                      <a:pt x="620316" y="361360"/>
                    </a:lnTo>
                    <a:lnTo>
                      <a:pt x="670322" y="388439"/>
                    </a:lnTo>
                    <a:lnTo>
                      <a:pt x="670617" y="388439"/>
                    </a:lnTo>
                    <a:lnTo>
                      <a:pt x="732530" y="421777"/>
                    </a:lnTo>
                    <a:lnTo>
                      <a:pt x="782831" y="448866"/>
                    </a:lnTo>
                    <a:lnTo>
                      <a:pt x="845344" y="482498"/>
                    </a:lnTo>
                    <a:lnTo>
                      <a:pt x="895645" y="509588"/>
                    </a:lnTo>
                    <a:lnTo>
                      <a:pt x="957263" y="542925"/>
                    </a:lnTo>
                    <a:lnTo>
                      <a:pt x="1007269" y="570015"/>
                    </a:lnTo>
                    <a:lnTo>
                      <a:pt x="1007564" y="570015"/>
                    </a:lnTo>
                    <a:lnTo>
                      <a:pt x="1070067" y="603647"/>
                    </a:lnTo>
                    <a:lnTo>
                      <a:pt x="1119778" y="630441"/>
                    </a:lnTo>
                    <a:lnTo>
                      <a:pt x="1182291" y="664074"/>
                    </a:lnTo>
                    <a:lnTo>
                      <a:pt x="1232592" y="691163"/>
                    </a:lnTo>
                    <a:lnTo>
                      <a:pt x="1294210" y="724501"/>
                    </a:lnTo>
                    <a:lnTo>
                      <a:pt x="1344806" y="751885"/>
                    </a:lnTo>
                    <a:lnTo>
                      <a:pt x="1345102" y="751885"/>
                    </a:lnTo>
                    <a:lnTo>
                      <a:pt x="1407014" y="785222"/>
                    </a:lnTo>
                    <a:lnTo>
                      <a:pt x="1456725" y="812006"/>
                    </a:lnTo>
                    <a:lnTo>
                      <a:pt x="1519238" y="845639"/>
                    </a:lnTo>
                    <a:lnTo>
                      <a:pt x="1569539" y="872728"/>
                    </a:lnTo>
                    <a:lnTo>
                      <a:pt x="1631451" y="906066"/>
                    </a:lnTo>
                    <a:lnTo>
                      <a:pt x="1681458" y="933155"/>
                    </a:lnTo>
                    <a:lnTo>
                      <a:pt x="1681753" y="933155"/>
                    </a:lnTo>
                    <a:lnTo>
                      <a:pt x="1755867" y="973036"/>
                    </a:lnTo>
                    <a:lnTo>
                      <a:pt x="1759144" y="971255"/>
                    </a:lnTo>
                    <a:lnTo>
                      <a:pt x="1805873" y="946252"/>
                    </a:lnTo>
                    <a:lnTo>
                      <a:pt x="1731759" y="906066"/>
                    </a:lnTo>
                    <a:lnTo>
                      <a:pt x="1681458" y="878977"/>
                    </a:lnTo>
                    <a:lnTo>
                      <a:pt x="1619545" y="845639"/>
                    </a:lnTo>
                    <a:lnTo>
                      <a:pt x="1569244" y="818560"/>
                    </a:lnTo>
                    <a:lnTo>
                      <a:pt x="1507027" y="784917"/>
                    </a:lnTo>
                    <a:lnTo>
                      <a:pt x="1457325" y="758133"/>
                    </a:lnTo>
                    <a:lnTo>
                      <a:pt x="1395108" y="724796"/>
                    </a:lnTo>
                    <a:lnTo>
                      <a:pt x="1344511" y="697412"/>
                    </a:lnTo>
                    <a:lnTo>
                      <a:pt x="1282598" y="664074"/>
                    </a:lnTo>
                    <a:lnTo>
                      <a:pt x="1232297" y="636984"/>
                    </a:lnTo>
                    <a:lnTo>
                      <a:pt x="1170080" y="603352"/>
                    </a:lnTo>
                    <a:lnTo>
                      <a:pt x="1120378" y="576558"/>
                    </a:lnTo>
                    <a:lnTo>
                      <a:pt x="1057570" y="542925"/>
                    </a:lnTo>
                    <a:lnTo>
                      <a:pt x="1007564" y="515836"/>
                    </a:lnTo>
                    <a:lnTo>
                      <a:pt x="1007269" y="515836"/>
                    </a:lnTo>
                    <a:lnTo>
                      <a:pt x="945651" y="482498"/>
                    </a:lnTo>
                    <a:lnTo>
                      <a:pt x="895350" y="455419"/>
                    </a:lnTo>
                    <a:lnTo>
                      <a:pt x="833133" y="421777"/>
                    </a:lnTo>
                    <a:lnTo>
                      <a:pt x="782831" y="394697"/>
                    </a:lnTo>
                    <a:lnTo>
                      <a:pt x="720623" y="361360"/>
                    </a:lnTo>
                    <a:lnTo>
                      <a:pt x="670617" y="334271"/>
                    </a:lnTo>
                    <a:lnTo>
                      <a:pt x="670322" y="334271"/>
                    </a:lnTo>
                    <a:lnTo>
                      <a:pt x="608705" y="300933"/>
                    </a:lnTo>
                    <a:lnTo>
                      <a:pt x="608410" y="300933"/>
                    </a:lnTo>
                    <a:lnTo>
                      <a:pt x="558403" y="273844"/>
                    </a:lnTo>
                    <a:lnTo>
                      <a:pt x="496186" y="240212"/>
                    </a:lnTo>
                    <a:lnTo>
                      <a:pt x="445884" y="213122"/>
                    </a:lnTo>
                    <a:lnTo>
                      <a:pt x="383972" y="179784"/>
                    </a:lnTo>
                    <a:lnTo>
                      <a:pt x="383676" y="179784"/>
                    </a:lnTo>
                    <a:lnTo>
                      <a:pt x="334261" y="153001"/>
                    </a:lnTo>
                    <a:lnTo>
                      <a:pt x="333966" y="153001"/>
                    </a:lnTo>
                    <a:lnTo>
                      <a:pt x="271463" y="119063"/>
                    </a:lnTo>
                    <a:lnTo>
                      <a:pt x="221456" y="91973"/>
                    </a:lnTo>
                    <a:lnTo>
                      <a:pt x="159239" y="58636"/>
                    </a:lnTo>
                    <a:lnTo>
                      <a:pt x="108937" y="31557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9"/>
              <p:cNvSpPr/>
              <p:nvPr/>
            </p:nvSpPr>
            <p:spPr>
              <a:xfrm>
                <a:off x="2418816" y="5452929"/>
                <a:ext cx="1805587" cy="972740"/>
              </a:xfrm>
              <a:custGeom>
                <a:rect b="b" l="l" r="r" t="t"/>
                <a:pathLst>
                  <a:path extrusionOk="0" h="972740" w="1805587">
                    <a:moveTo>
                      <a:pt x="50311" y="0"/>
                    </a:moveTo>
                    <a:lnTo>
                      <a:pt x="0" y="26784"/>
                    </a:lnTo>
                    <a:lnTo>
                      <a:pt x="58341" y="58035"/>
                    </a:lnTo>
                    <a:lnTo>
                      <a:pt x="108652" y="85124"/>
                    </a:lnTo>
                    <a:lnTo>
                      <a:pt x="170859" y="118757"/>
                    </a:lnTo>
                    <a:lnTo>
                      <a:pt x="220866" y="145846"/>
                    </a:lnTo>
                    <a:lnTo>
                      <a:pt x="283369" y="179479"/>
                    </a:lnTo>
                    <a:lnTo>
                      <a:pt x="333080" y="206273"/>
                    </a:lnTo>
                    <a:lnTo>
                      <a:pt x="395288" y="239611"/>
                    </a:lnTo>
                    <a:lnTo>
                      <a:pt x="445599" y="266700"/>
                    </a:lnTo>
                    <a:lnTo>
                      <a:pt x="507806" y="300333"/>
                    </a:lnTo>
                    <a:lnTo>
                      <a:pt x="558108" y="327422"/>
                    </a:lnTo>
                    <a:lnTo>
                      <a:pt x="620020" y="360759"/>
                    </a:lnTo>
                    <a:lnTo>
                      <a:pt x="670027" y="387839"/>
                    </a:lnTo>
                    <a:lnTo>
                      <a:pt x="670322" y="387839"/>
                    </a:lnTo>
                    <a:lnTo>
                      <a:pt x="732234" y="421176"/>
                    </a:lnTo>
                    <a:lnTo>
                      <a:pt x="782546" y="448265"/>
                    </a:lnTo>
                    <a:lnTo>
                      <a:pt x="844753" y="481898"/>
                    </a:lnTo>
                    <a:lnTo>
                      <a:pt x="895055" y="508987"/>
                    </a:lnTo>
                    <a:lnTo>
                      <a:pt x="956967" y="542324"/>
                    </a:lnTo>
                    <a:lnTo>
                      <a:pt x="1006973" y="569414"/>
                    </a:lnTo>
                    <a:lnTo>
                      <a:pt x="1007269" y="569414"/>
                    </a:lnTo>
                    <a:lnTo>
                      <a:pt x="1069781" y="603046"/>
                    </a:lnTo>
                    <a:lnTo>
                      <a:pt x="1119492" y="630136"/>
                    </a:lnTo>
                    <a:lnTo>
                      <a:pt x="1119788" y="630136"/>
                    </a:lnTo>
                    <a:lnTo>
                      <a:pt x="1181700" y="663473"/>
                    </a:lnTo>
                    <a:lnTo>
                      <a:pt x="1232002" y="690563"/>
                    </a:lnTo>
                    <a:lnTo>
                      <a:pt x="1293914" y="723900"/>
                    </a:lnTo>
                    <a:lnTo>
                      <a:pt x="1344521" y="751284"/>
                    </a:lnTo>
                    <a:lnTo>
                      <a:pt x="1406728" y="784622"/>
                    </a:lnTo>
                    <a:lnTo>
                      <a:pt x="1456439" y="811701"/>
                    </a:lnTo>
                    <a:lnTo>
                      <a:pt x="1518647" y="845039"/>
                    </a:lnTo>
                    <a:lnTo>
                      <a:pt x="1568948" y="872128"/>
                    </a:lnTo>
                    <a:lnTo>
                      <a:pt x="1630861" y="905465"/>
                    </a:lnTo>
                    <a:lnTo>
                      <a:pt x="1681163" y="932555"/>
                    </a:lnTo>
                    <a:lnTo>
                      <a:pt x="1755581" y="972741"/>
                    </a:lnTo>
                    <a:lnTo>
                      <a:pt x="1805588" y="945652"/>
                    </a:lnTo>
                    <a:lnTo>
                      <a:pt x="1731169" y="905760"/>
                    </a:lnTo>
                    <a:lnTo>
                      <a:pt x="1680867" y="878681"/>
                    </a:lnTo>
                    <a:lnTo>
                      <a:pt x="1618955" y="845344"/>
                    </a:lnTo>
                    <a:lnTo>
                      <a:pt x="1568653" y="818255"/>
                    </a:lnTo>
                    <a:lnTo>
                      <a:pt x="1506446" y="784622"/>
                    </a:lnTo>
                    <a:lnTo>
                      <a:pt x="1456734" y="757828"/>
                    </a:lnTo>
                    <a:lnTo>
                      <a:pt x="1456439" y="757828"/>
                    </a:lnTo>
                    <a:lnTo>
                      <a:pt x="1394527" y="724490"/>
                    </a:lnTo>
                    <a:lnTo>
                      <a:pt x="1343920" y="697106"/>
                    </a:lnTo>
                    <a:lnTo>
                      <a:pt x="1282008" y="663768"/>
                    </a:lnTo>
                    <a:lnTo>
                      <a:pt x="1231706" y="636679"/>
                    </a:lnTo>
                    <a:lnTo>
                      <a:pt x="1169499" y="603046"/>
                    </a:lnTo>
                    <a:lnTo>
                      <a:pt x="1119788" y="576263"/>
                    </a:lnTo>
                    <a:lnTo>
                      <a:pt x="1056980" y="542620"/>
                    </a:lnTo>
                    <a:lnTo>
                      <a:pt x="1006973" y="515541"/>
                    </a:lnTo>
                    <a:lnTo>
                      <a:pt x="1006678" y="515541"/>
                    </a:lnTo>
                    <a:lnTo>
                      <a:pt x="945061" y="482203"/>
                    </a:lnTo>
                    <a:lnTo>
                      <a:pt x="894759" y="455114"/>
                    </a:lnTo>
                    <a:lnTo>
                      <a:pt x="832552" y="421481"/>
                    </a:lnTo>
                    <a:lnTo>
                      <a:pt x="782241" y="394392"/>
                    </a:lnTo>
                    <a:lnTo>
                      <a:pt x="720033" y="361055"/>
                    </a:lnTo>
                    <a:lnTo>
                      <a:pt x="669731" y="333965"/>
                    </a:lnTo>
                    <a:lnTo>
                      <a:pt x="608114" y="300628"/>
                    </a:lnTo>
                    <a:lnTo>
                      <a:pt x="557812" y="273539"/>
                    </a:lnTo>
                    <a:lnTo>
                      <a:pt x="495605" y="239906"/>
                    </a:lnTo>
                    <a:lnTo>
                      <a:pt x="445294" y="212817"/>
                    </a:lnTo>
                    <a:lnTo>
                      <a:pt x="383381" y="179479"/>
                    </a:lnTo>
                    <a:lnTo>
                      <a:pt x="383086" y="179479"/>
                    </a:lnTo>
                    <a:lnTo>
                      <a:pt x="333680" y="152695"/>
                    </a:lnTo>
                    <a:lnTo>
                      <a:pt x="333375" y="152695"/>
                    </a:lnTo>
                    <a:lnTo>
                      <a:pt x="270872" y="118757"/>
                    </a:lnTo>
                    <a:lnTo>
                      <a:pt x="220866" y="91973"/>
                    </a:lnTo>
                    <a:lnTo>
                      <a:pt x="158658" y="58341"/>
                    </a:lnTo>
                    <a:lnTo>
                      <a:pt x="108347" y="31252"/>
                    </a:lnTo>
                    <a:lnTo>
                      <a:pt x="5031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9"/>
              <p:cNvSpPr/>
              <p:nvPr/>
            </p:nvSpPr>
            <p:spPr>
              <a:xfrm>
                <a:off x="2531630" y="5392797"/>
                <a:ext cx="1805282" cy="972445"/>
              </a:xfrm>
              <a:custGeom>
                <a:rect b="b" l="l" r="r" t="t"/>
                <a:pathLst>
                  <a:path extrusionOk="0" h="972445" w="1805282">
                    <a:moveTo>
                      <a:pt x="50302" y="0"/>
                    </a:moveTo>
                    <a:lnTo>
                      <a:pt x="0" y="26794"/>
                    </a:lnTo>
                    <a:lnTo>
                      <a:pt x="57750" y="57751"/>
                    </a:lnTo>
                    <a:lnTo>
                      <a:pt x="108052" y="84830"/>
                    </a:lnTo>
                    <a:lnTo>
                      <a:pt x="170259" y="118472"/>
                    </a:lnTo>
                    <a:lnTo>
                      <a:pt x="219970" y="145552"/>
                    </a:lnTo>
                    <a:lnTo>
                      <a:pt x="220266" y="145552"/>
                    </a:lnTo>
                    <a:lnTo>
                      <a:pt x="282778" y="179194"/>
                    </a:lnTo>
                    <a:lnTo>
                      <a:pt x="332480" y="205978"/>
                    </a:lnTo>
                    <a:lnTo>
                      <a:pt x="394697" y="239611"/>
                    </a:lnTo>
                    <a:lnTo>
                      <a:pt x="444703" y="266700"/>
                    </a:lnTo>
                    <a:lnTo>
                      <a:pt x="444998" y="266700"/>
                    </a:lnTo>
                    <a:lnTo>
                      <a:pt x="507206" y="300038"/>
                    </a:lnTo>
                    <a:lnTo>
                      <a:pt x="557213" y="327127"/>
                    </a:lnTo>
                    <a:lnTo>
                      <a:pt x="557508" y="327127"/>
                    </a:lnTo>
                    <a:lnTo>
                      <a:pt x="619125" y="360465"/>
                    </a:lnTo>
                    <a:lnTo>
                      <a:pt x="669427" y="387554"/>
                    </a:lnTo>
                    <a:lnTo>
                      <a:pt x="731939" y="421187"/>
                    </a:lnTo>
                    <a:lnTo>
                      <a:pt x="781945" y="448276"/>
                    </a:lnTo>
                    <a:lnTo>
                      <a:pt x="844153" y="481613"/>
                    </a:lnTo>
                    <a:lnTo>
                      <a:pt x="894159" y="508692"/>
                    </a:lnTo>
                    <a:lnTo>
                      <a:pt x="894455" y="508692"/>
                    </a:lnTo>
                    <a:lnTo>
                      <a:pt x="956072" y="542030"/>
                    </a:lnTo>
                    <a:lnTo>
                      <a:pt x="1006373" y="569119"/>
                    </a:lnTo>
                    <a:lnTo>
                      <a:pt x="1069181" y="603057"/>
                    </a:lnTo>
                    <a:lnTo>
                      <a:pt x="1118892" y="629841"/>
                    </a:lnTo>
                    <a:lnTo>
                      <a:pt x="1181100" y="663178"/>
                    </a:lnTo>
                    <a:lnTo>
                      <a:pt x="1231402" y="690268"/>
                    </a:lnTo>
                    <a:lnTo>
                      <a:pt x="1293314" y="723605"/>
                    </a:lnTo>
                    <a:lnTo>
                      <a:pt x="1343920" y="750990"/>
                    </a:lnTo>
                    <a:lnTo>
                      <a:pt x="1406128" y="784622"/>
                    </a:lnTo>
                    <a:lnTo>
                      <a:pt x="1455839" y="811416"/>
                    </a:lnTo>
                    <a:lnTo>
                      <a:pt x="1456134" y="811416"/>
                    </a:lnTo>
                    <a:lnTo>
                      <a:pt x="1518047" y="844754"/>
                    </a:lnTo>
                    <a:lnTo>
                      <a:pt x="1568053" y="871833"/>
                    </a:lnTo>
                    <a:lnTo>
                      <a:pt x="1568349" y="871833"/>
                    </a:lnTo>
                    <a:lnTo>
                      <a:pt x="1630261" y="905170"/>
                    </a:lnTo>
                    <a:lnTo>
                      <a:pt x="1680572" y="932259"/>
                    </a:lnTo>
                    <a:lnTo>
                      <a:pt x="1754981" y="972446"/>
                    </a:lnTo>
                    <a:lnTo>
                      <a:pt x="1805283" y="945652"/>
                    </a:lnTo>
                    <a:lnTo>
                      <a:pt x="1730873" y="905170"/>
                    </a:lnTo>
                    <a:lnTo>
                      <a:pt x="1680572" y="878091"/>
                    </a:lnTo>
                    <a:lnTo>
                      <a:pt x="1618355" y="844754"/>
                    </a:lnTo>
                    <a:lnTo>
                      <a:pt x="1568349" y="817665"/>
                    </a:lnTo>
                    <a:lnTo>
                      <a:pt x="1568053" y="817665"/>
                    </a:lnTo>
                    <a:lnTo>
                      <a:pt x="1506141" y="784327"/>
                    </a:lnTo>
                    <a:lnTo>
                      <a:pt x="1456430" y="757533"/>
                    </a:lnTo>
                    <a:lnTo>
                      <a:pt x="1456134" y="757533"/>
                    </a:lnTo>
                    <a:lnTo>
                      <a:pt x="1394222" y="723900"/>
                    </a:lnTo>
                    <a:lnTo>
                      <a:pt x="1343920" y="696811"/>
                    </a:lnTo>
                    <a:lnTo>
                      <a:pt x="1343625" y="696811"/>
                    </a:lnTo>
                    <a:lnTo>
                      <a:pt x="1281408" y="663178"/>
                    </a:lnTo>
                    <a:lnTo>
                      <a:pt x="1231402" y="636089"/>
                    </a:lnTo>
                    <a:lnTo>
                      <a:pt x="1231106" y="636089"/>
                    </a:lnTo>
                    <a:lnTo>
                      <a:pt x="1169194" y="602752"/>
                    </a:lnTo>
                    <a:lnTo>
                      <a:pt x="1119188" y="575968"/>
                    </a:lnTo>
                    <a:lnTo>
                      <a:pt x="1056685" y="542030"/>
                    </a:lnTo>
                    <a:lnTo>
                      <a:pt x="1056380" y="542030"/>
                    </a:lnTo>
                    <a:lnTo>
                      <a:pt x="1006373" y="514951"/>
                    </a:lnTo>
                    <a:lnTo>
                      <a:pt x="1006078" y="514951"/>
                    </a:lnTo>
                    <a:lnTo>
                      <a:pt x="944461" y="481908"/>
                    </a:lnTo>
                    <a:lnTo>
                      <a:pt x="894159" y="454819"/>
                    </a:lnTo>
                    <a:lnTo>
                      <a:pt x="831952" y="421187"/>
                    </a:lnTo>
                    <a:lnTo>
                      <a:pt x="781650" y="394097"/>
                    </a:lnTo>
                    <a:lnTo>
                      <a:pt x="719433" y="360759"/>
                    </a:lnTo>
                    <a:lnTo>
                      <a:pt x="669131" y="333670"/>
                    </a:lnTo>
                    <a:lnTo>
                      <a:pt x="607514" y="300333"/>
                    </a:lnTo>
                    <a:lnTo>
                      <a:pt x="557213" y="273254"/>
                    </a:lnTo>
                    <a:lnTo>
                      <a:pt x="495005" y="239611"/>
                    </a:lnTo>
                    <a:lnTo>
                      <a:pt x="444703" y="212532"/>
                    </a:lnTo>
                    <a:lnTo>
                      <a:pt x="382486" y="178889"/>
                    </a:lnTo>
                    <a:lnTo>
                      <a:pt x="333080" y="152105"/>
                    </a:lnTo>
                    <a:lnTo>
                      <a:pt x="332785" y="152105"/>
                    </a:lnTo>
                    <a:lnTo>
                      <a:pt x="270272" y="118472"/>
                    </a:lnTo>
                    <a:lnTo>
                      <a:pt x="220266" y="91678"/>
                    </a:lnTo>
                    <a:lnTo>
                      <a:pt x="158058" y="58046"/>
                    </a:lnTo>
                    <a:lnTo>
                      <a:pt x="107757" y="30956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9"/>
              <p:cNvSpPr/>
              <p:nvPr/>
            </p:nvSpPr>
            <p:spPr>
              <a:xfrm>
                <a:off x="2757554" y="5272249"/>
                <a:ext cx="1804387" cy="972140"/>
              </a:xfrm>
              <a:custGeom>
                <a:rect b="b" l="l" r="r" t="t"/>
                <a:pathLst>
                  <a:path extrusionOk="0" h="972140" w="1804387">
                    <a:moveTo>
                      <a:pt x="50302" y="0"/>
                    </a:moveTo>
                    <a:lnTo>
                      <a:pt x="0" y="26784"/>
                    </a:lnTo>
                    <a:lnTo>
                      <a:pt x="56855" y="57445"/>
                    </a:lnTo>
                    <a:lnTo>
                      <a:pt x="106861" y="84534"/>
                    </a:lnTo>
                    <a:lnTo>
                      <a:pt x="107156" y="84534"/>
                    </a:lnTo>
                    <a:lnTo>
                      <a:pt x="169069" y="117872"/>
                    </a:lnTo>
                    <a:lnTo>
                      <a:pt x="219075" y="144961"/>
                    </a:lnTo>
                    <a:lnTo>
                      <a:pt x="281578" y="178594"/>
                    </a:lnTo>
                    <a:lnTo>
                      <a:pt x="331289" y="205378"/>
                    </a:lnTo>
                    <a:lnTo>
                      <a:pt x="393497" y="239020"/>
                    </a:lnTo>
                    <a:lnTo>
                      <a:pt x="443808" y="266099"/>
                    </a:lnTo>
                    <a:lnTo>
                      <a:pt x="506016" y="299437"/>
                    </a:lnTo>
                    <a:lnTo>
                      <a:pt x="556022" y="326526"/>
                    </a:lnTo>
                    <a:lnTo>
                      <a:pt x="556317" y="326526"/>
                    </a:lnTo>
                    <a:lnTo>
                      <a:pt x="617934" y="359864"/>
                    </a:lnTo>
                    <a:lnTo>
                      <a:pt x="668236" y="386953"/>
                    </a:lnTo>
                    <a:lnTo>
                      <a:pt x="730444" y="420585"/>
                    </a:lnTo>
                    <a:lnTo>
                      <a:pt x="780755" y="447675"/>
                    </a:lnTo>
                    <a:lnTo>
                      <a:pt x="842963" y="481013"/>
                    </a:lnTo>
                    <a:lnTo>
                      <a:pt x="892969" y="508102"/>
                    </a:lnTo>
                    <a:lnTo>
                      <a:pt x="893264" y="508102"/>
                    </a:lnTo>
                    <a:lnTo>
                      <a:pt x="954881" y="541439"/>
                    </a:lnTo>
                    <a:lnTo>
                      <a:pt x="1005183" y="568518"/>
                    </a:lnTo>
                    <a:lnTo>
                      <a:pt x="1067991" y="602456"/>
                    </a:lnTo>
                    <a:lnTo>
                      <a:pt x="1117702" y="629240"/>
                    </a:lnTo>
                    <a:lnTo>
                      <a:pt x="1179909" y="662883"/>
                    </a:lnTo>
                    <a:lnTo>
                      <a:pt x="1230211" y="689962"/>
                    </a:lnTo>
                    <a:lnTo>
                      <a:pt x="1292124" y="723299"/>
                    </a:lnTo>
                    <a:lnTo>
                      <a:pt x="1342425" y="750389"/>
                    </a:lnTo>
                    <a:lnTo>
                      <a:pt x="1342730" y="750389"/>
                    </a:lnTo>
                    <a:lnTo>
                      <a:pt x="1404938" y="784021"/>
                    </a:lnTo>
                    <a:lnTo>
                      <a:pt x="1454649" y="810816"/>
                    </a:lnTo>
                    <a:lnTo>
                      <a:pt x="1516856" y="844448"/>
                    </a:lnTo>
                    <a:lnTo>
                      <a:pt x="1566863" y="871538"/>
                    </a:lnTo>
                    <a:lnTo>
                      <a:pt x="1567158" y="871538"/>
                    </a:lnTo>
                    <a:lnTo>
                      <a:pt x="1629070" y="904875"/>
                    </a:lnTo>
                    <a:lnTo>
                      <a:pt x="1679077" y="931964"/>
                    </a:lnTo>
                    <a:lnTo>
                      <a:pt x="1754086" y="972140"/>
                    </a:lnTo>
                    <a:lnTo>
                      <a:pt x="1804388" y="945356"/>
                    </a:lnTo>
                    <a:lnTo>
                      <a:pt x="1729378" y="904875"/>
                    </a:lnTo>
                    <a:lnTo>
                      <a:pt x="1679077" y="877785"/>
                    </a:lnTo>
                    <a:lnTo>
                      <a:pt x="1617164" y="844448"/>
                    </a:lnTo>
                    <a:lnTo>
                      <a:pt x="1566863" y="817359"/>
                    </a:lnTo>
                    <a:lnTo>
                      <a:pt x="1504950" y="783726"/>
                    </a:lnTo>
                    <a:lnTo>
                      <a:pt x="1504655" y="783726"/>
                    </a:lnTo>
                    <a:lnTo>
                      <a:pt x="1454944" y="756942"/>
                    </a:lnTo>
                    <a:lnTo>
                      <a:pt x="1392736" y="723299"/>
                    </a:lnTo>
                    <a:lnTo>
                      <a:pt x="1342425" y="696220"/>
                    </a:lnTo>
                    <a:lnTo>
                      <a:pt x="1280217" y="662883"/>
                    </a:lnTo>
                    <a:lnTo>
                      <a:pt x="1230211" y="635794"/>
                    </a:lnTo>
                    <a:lnTo>
                      <a:pt x="1229916" y="635794"/>
                    </a:lnTo>
                    <a:lnTo>
                      <a:pt x="1168003" y="602161"/>
                    </a:lnTo>
                    <a:lnTo>
                      <a:pt x="1167708" y="602161"/>
                    </a:lnTo>
                    <a:lnTo>
                      <a:pt x="1117997" y="575367"/>
                    </a:lnTo>
                    <a:lnTo>
                      <a:pt x="1055484" y="541734"/>
                    </a:lnTo>
                    <a:lnTo>
                      <a:pt x="1005183" y="514645"/>
                    </a:lnTo>
                    <a:lnTo>
                      <a:pt x="1004888" y="514645"/>
                    </a:lnTo>
                    <a:lnTo>
                      <a:pt x="943270" y="481307"/>
                    </a:lnTo>
                    <a:lnTo>
                      <a:pt x="892969" y="454218"/>
                    </a:lnTo>
                    <a:lnTo>
                      <a:pt x="830761" y="420585"/>
                    </a:lnTo>
                    <a:lnTo>
                      <a:pt x="780450" y="393496"/>
                    </a:lnTo>
                    <a:lnTo>
                      <a:pt x="718242" y="360159"/>
                    </a:lnTo>
                    <a:lnTo>
                      <a:pt x="668236" y="333080"/>
                    </a:lnTo>
                    <a:lnTo>
                      <a:pt x="606323" y="299742"/>
                    </a:lnTo>
                    <a:lnTo>
                      <a:pt x="556022" y="272653"/>
                    </a:lnTo>
                    <a:lnTo>
                      <a:pt x="493814" y="239020"/>
                    </a:lnTo>
                    <a:lnTo>
                      <a:pt x="443503" y="211931"/>
                    </a:lnTo>
                    <a:lnTo>
                      <a:pt x="381591" y="178594"/>
                    </a:lnTo>
                    <a:lnTo>
                      <a:pt x="381295" y="178594"/>
                    </a:lnTo>
                    <a:lnTo>
                      <a:pt x="331584" y="151504"/>
                    </a:lnTo>
                    <a:lnTo>
                      <a:pt x="269081" y="117872"/>
                    </a:lnTo>
                    <a:lnTo>
                      <a:pt x="219075" y="91078"/>
                    </a:lnTo>
                    <a:lnTo>
                      <a:pt x="156867" y="57445"/>
                    </a:lnTo>
                    <a:lnTo>
                      <a:pt x="106556" y="30356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9"/>
              <p:cNvSpPr/>
              <p:nvPr/>
            </p:nvSpPr>
            <p:spPr>
              <a:xfrm>
                <a:off x="2870368" y="5212117"/>
                <a:ext cx="1804091" cy="971855"/>
              </a:xfrm>
              <a:custGeom>
                <a:rect b="b" l="l" r="r" t="t"/>
                <a:pathLst>
                  <a:path extrusionOk="0" h="971855" w="1804091">
                    <a:moveTo>
                      <a:pt x="50301" y="0"/>
                    </a:moveTo>
                    <a:lnTo>
                      <a:pt x="0" y="26794"/>
                    </a:lnTo>
                    <a:lnTo>
                      <a:pt x="55959" y="56855"/>
                    </a:lnTo>
                    <a:lnTo>
                      <a:pt x="106261" y="83944"/>
                    </a:lnTo>
                    <a:lnTo>
                      <a:pt x="168469" y="117577"/>
                    </a:lnTo>
                    <a:lnTo>
                      <a:pt x="218475" y="144666"/>
                    </a:lnTo>
                    <a:lnTo>
                      <a:pt x="218770" y="144666"/>
                    </a:lnTo>
                    <a:lnTo>
                      <a:pt x="280988" y="178298"/>
                    </a:lnTo>
                    <a:lnTo>
                      <a:pt x="330994" y="205093"/>
                    </a:lnTo>
                    <a:lnTo>
                      <a:pt x="392906" y="238430"/>
                    </a:lnTo>
                    <a:lnTo>
                      <a:pt x="443208" y="265509"/>
                    </a:lnTo>
                    <a:lnTo>
                      <a:pt x="505415" y="299152"/>
                    </a:lnTo>
                    <a:lnTo>
                      <a:pt x="555717" y="326231"/>
                    </a:lnTo>
                    <a:lnTo>
                      <a:pt x="617629" y="359569"/>
                    </a:lnTo>
                    <a:lnTo>
                      <a:pt x="667941" y="386658"/>
                    </a:lnTo>
                    <a:lnTo>
                      <a:pt x="729853" y="419995"/>
                    </a:lnTo>
                    <a:lnTo>
                      <a:pt x="780154" y="447085"/>
                    </a:lnTo>
                    <a:lnTo>
                      <a:pt x="842362" y="480717"/>
                    </a:lnTo>
                    <a:lnTo>
                      <a:pt x="892664" y="507807"/>
                    </a:lnTo>
                    <a:lnTo>
                      <a:pt x="954576" y="541144"/>
                    </a:lnTo>
                    <a:lnTo>
                      <a:pt x="1004888" y="568233"/>
                    </a:lnTo>
                    <a:lnTo>
                      <a:pt x="1067390" y="601866"/>
                    </a:lnTo>
                    <a:lnTo>
                      <a:pt x="1117397" y="628955"/>
                    </a:lnTo>
                    <a:lnTo>
                      <a:pt x="1179309" y="662293"/>
                    </a:lnTo>
                    <a:lnTo>
                      <a:pt x="1229611" y="689372"/>
                    </a:lnTo>
                    <a:lnTo>
                      <a:pt x="1291828" y="723015"/>
                    </a:lnTo>
                    <a:lnTo>
                      <a:pt x="1342129" y="750094"/>
                    </a:lnTo>
                    <a:lnTo>
                      <a:pt x="1404337" y="783431"/>
                    </a:lnTo>
                    <a:lnTo>
                      <a:pt x="1454344" y="810520"/>
                    </a:lnTo>
                    <a:lnTo>
                      <a:pt x="1516256" y="843858"/>
                    </a:lnTo>
                    <a:lnTo>
                      <a:pt x="1566558" y="870947"/>
                    </a:lnTo>
                    <a:lnTo>
                      <a:pt x="1628470" y="904285"/>
                    </a:lnTo>
                    <a:lnTo>
                      <a:pt x="1678781" y="931374"/>
                    </a:lnTo>
                    <a:lnTo>
                      <a:pt x="1754086" y="971855"/>
                    </a:lnTo>
                    <a:lnTo>
                      <a:pt x="1763906" y="966788"/>
                    </a:lnTo>
                    <a:lnTo>
                      <a:pt x="1804092" y="945061"/>
                    </a:lnTo>
                    <a:lnTo>
                      <a:pt x="1729083" y="904285"/>
                    </a:lnTo>
                    <a:lnTo>
                      <a:pt x="1678781" y="877195"/>
                    </a:lnTo>
                    <a:lnTo>
                      <a:pt x="1616564" y="843858"/>
                    </a:lnTo>
                    <a:lnTo>
                      <a:pt x="1566558" y="816769"/>
                    </a:lnTo>
                    <a:lnTo>
                      <a:pt x="1504350" y="783431"/>
                    </a:lnTo>
                    <a:lnTo>
                      <a:pt x="1454344" y="756352"/>
                    </a:lnTo>
                    <a:lnTo>
                      <a:pt x="1392431" y="723015"/>
                    </a:lnTo>
                    <a:lnTo>
                      <a:pt x="1392136" y="723015"/>
                    </a:lnTo>
                    <a:lnTo>
                      <a:pt x="1342129" y="695926"/>
                    </a:lnTo>
                    <a:lnTo>
                      <a:pt x="1341834" y="695926"/>
                    </a:lnTo>
                    <a:lnTo>
                      <a:pt x="1279922" y="662293"/>
                    </a:lnTo>
                    <a:lnTo>
                      <a:pt x="1229611" y="635204"/>
                    </a:lnTo>
                    <a:lnTo>
                      <a:pt x="1167403" y="601866"/>
                    </a:lnTo>
                    <a:lnTo>
                      <a:pt x="1117397" y="574777"/>
                    </a:lnTo>
                    <a:lnTo>
                      <a:pt x="1055189" y="541144"/>
                    </a:lnTo>
                    <a:lnTo>
                      <a:pt x="1004583" y="514055"/>
                    </a:lnTo>
                    <a:lnTo>
                      <a:pt x="942975" y="480717"/>
                    </a:lnTo>
                    <a:lnTo>
                      <a:pt x="892664" y="453628"/>
                    </a:lnTo>
                    <a:lnTo>
                      <a:pt x="830456" y="420291"/>
                    </a:lnTo>
                    <a:lnTo>
                      <a:pt x="780154" y="393211"/>
                    </a:lnTo>
                    <a:lnTo>
                      <a:pt x="717947" y="359569"/>
                    </a:lnTo>
                    <a:lnTo>
                      <a:pt x="717642" y="359569"/>
                    </a:lnTo>
                    <a:lnTo>
                      <a:pt x="667636" y="332785"/>
                    </a:lnTo>
                    <a:lnTo>
                      <a:pt x="605723" y="299447"/>
                    </a:lnTo>
                    <a:lnTo>
                      <a:pt x="555422" y="272358"/>
                    </a:lnTo>
                    <a:lnTo>
                      <a:pt x="493214" y="238726"/>
                    </a:lnTo>
                    <a:lnTo>
                      <a:pt x="443208" y="211636"/>
                    </a:lnTo>
                    <a:lnTo>
                      <a:pt x="381000" y="178004"/>
                    </a:lnTo>
                    <a:lnTo>
                      <a:pt x="330994" y="151209"/>
                    </a:lnTo>
                    <a:lnTo>
                      <a:pt x="268481" y="117577"/>
                    </a:lnTo>
                    <a:lnTo>
                      <a:pt x="218770" y="90488"/>
                    </a:lnTo>
                    <a:lnTo>
                      <a:pt x="218475" y="90488"/>
                    </a:lnTo>
                    <a:lnTo>
                      <a:pt x="156267" y="57150"/>
                    </a:lnTo>
                    <a:lnTo>
                      <a:pt x="105966" y="30071"/>
                    </a:lnTo>
                    <a:lnTo>
                      <a:pt x="5030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19"/>
              <p:cNvSpPr/>
              <p:nvPr/>
            </p:nvSpPr>
            <p:spPr>
              <a:xfrm>
                <a:off x="3095986" y="5091569"/>
                <a:ext cx="1803206" cy="971845"/>
              </a:xfrm>
              <a:custGeom>
                <a:rect b="b" l="l" r="r" t="t"/>
                <a:pathLst>
                  <a:path extrusionOk="0" h="971845" w="1803206">
                    <a:moveTo>
                      <a:pt x="50302" y="0"/>
                    </a:moveTo>
                    <a:lnTo>
                      <a:pt x="0" y="26794"/>
                    </a:lnTo>
                    <a:lnTo>
                      <a:pt x="55064" y="56560"/>
                    </a:lnTo>
                    <a:lnTo>
                      <a:pt x="105375" y="83344"/>
                    </a:lnTo>
                    <a:lnTo>
                      <a:pt x="167583" y="116977"/>
                    </a:lnTo>
                    <a:lnTo>
                      <a:pt x="217589" y="144066"/>
                    </a:lnTo>
                    <a:lnTo>
                      <a:pt x="279797" y="177698"/>
                    </a:lnTo>
                    <a:lnTo>
                      <a:pt x="329803" y="204493"/>
                    </a:lnTo>
                    <a:lnTo>
                      <a:pt x="392011" y="238125"/>
                    </a:lnTo>
                    <a:lnTo>
                      <a:pt x="442017" y="265215"/>
                    </a:lnTo>
                    <a:lnTo>
                      <a:pt x="442322" y="265215"/>
                    </a:lnTo>
                    <a:lnTo>
                      <a:pt x="504530" y="298847"/>
                    </a:lnTo>
                    <a:lnTo>
                      <a:pt x="554536" y="325937"/>
                    </a:lnTo>
                    <a:lnTo>
                      <a:pt x="554831" y="325937"/>
                    </a:lnTo>
                    <a:lnTo>
                      <a:pt x="616744" y="359274"/>
                    </a:lnTo>
                    <a:lnTo>
                      <a:pt x="666750" y="386363"/>
                    </a:lnTo>
                    <a:lnTo>
                      <a:pt x="667045" y="386363"/>
                    </a:lnTo>
                    <a:lnTo>
                      <a:pt x="728958" y="419701"/>
                    </a:lnTo>
                    <a:lnTo>
                      <a:pt x="779269" y="446780"/>
                    </a:lnTo>
                    <a:lnTo>
                      <a:pt x="841477" y="480422"/>
                    </a:lnTo>
                    <a:lnTo>
                      <a:pt x="891483" y="507502"/>
                    </a:lnTo>
                    <a:lnTo>
                      <a:pt x="891778" y="507502"/>
                    </a:lnTo>
                    <a:lnTo>
                      <a:pt x="953395" y="540544"/>
                    </a:lnTo>
                    <a:lnTo>
                      <a:pt x="1003697" y="567928"/>
                    </a:lnTo>
                    <a:lnTo>
                      <a:pt x="1003992" y="567928"/>
                    </a:lnTo>
                    <a:lnTo>
                      <a:pt x="1065905" y="601266"/>
                    </a:lnTo>
                    <a:lnTo>
                      <a:pt x="1116216" y="628355"/>
                    </a:lnTo>
                    <a:lnTo>
                      <a:pt x="1178423" y="661988"/>
                    </a:lnTo>
                    <a:lnTo>
                      <a:pt x="1228430" y="689077"/>
                    </a:lnTo>
                    <a:lnTo>
                      <a:pt x="1228725" y="689077"/>
                    </a:lnTo>
                    <a:lnTo>
                      <a:pt x="1290638" y="722415"/>
                    </a:lnTo>
                    <a:lnTo>
                      <a:pt x="1340939" y="749504"/>
                    </a:lnTo>
                    <a:lnTo>
                      <a:pt x="1402852" y="782841"/>
                    </a:lnTo>
                    <a:lnTo>
                      <a:pt x="1453163" y="809920"/>
                    </a:lnTo>
                    <a:lnTo>
                      <a:pt x="1515370" y="843563"/>
                    </a:lnTo>
                    <a:lnTo>
                      <a:pt x="1565377" y="870642"/>
                    </a:lnTo>
                    <a:lnTo>
                      <a:pt x="1627584" y="903980"/>
                    </a:lnTo>
                    <a:lnTo>
                      <a:pt x="1677591" y="931069"/>
                    </a:lnTo>
                    <a:lnTo>
                      <a:pt x="1752895" y="971845"/>
                    </a:lnTo>
                    <a:lnTo>
                      <a:pt x="1803207" y="944766"/>
                    </a:lnTo>
                    <a:lnTo>
                      <a:pt x="1727892" y="903980"/>
                    </a:lnTo>
                    <a:lnTo>
                      <a:pt x="1677591" y="876901"/>
                    </a:lnTo>
                    <a:lnTo>
                      <a:pt x="1615678" y="843563"/>
                    </a:lnTo>
                    <a:lnTo>
                      <a:pt x="1565672" y="816474"/>
                    </a:lnTo>
                    <a:lnTo>
                      <a:pt x="1503464" y="782841"/>
                    </a:lnTo>
                    <a:lnTo>
                      <a:pt x="1453163" y="755752"/>
                    </a:lnTo>
                    <a:lnTo>
                      <a:pt x="1391250" y="722415"/>
                    </a:lnTo>
                    <a:lnTo>
                      <a:pt x="1340939" y="695325"/>
                    </a:lnTo>
                    <a:lnTo>
                      <a:pt x="1278731" y="661988"/>
                    </a:lnTo>
                    <a:lnTo>
                      <a:pt x="1228725" y="634898"/>
                    </a:lnTo>
                    <a:lnTo>
                      <a:pt x="1228430" y="634898"/>
                    </a:lnTo>
                    <a:lnTo>
                      <a:pt x="1166517" y="601266"/>
                    </a:lnTo>
                    <a:lnTo>
                      <a:pt x="1116216" y="574177"/>
                    </a:lnTo>
                    <a:lnTo>
                      <a:pt x="1053999" y="540839"/>
                    </a:lnTo>
                    <a:lnTo>
                      <a:pt x="1003697" y="513455"/>
                    </a:lnTo>
                    <a:lnTo>
                      <a:pt x="942080" y="480422"/>
                    </a:lnTo>
                    <a:lnTo>
                      <a:pt x="941784" y="480422"/>
                    </a:lnTo>
                    <a:lnTo>
                      <a:pt x="891778" y="453333"/>
                    </a:lnTo>
                    <a:lnTo>
                      <a:pt x="891483" y="453333"/>
                    </a:lnTo>
                    <a:lnTo>
                      <a:pt x="829570" y="419701"/>
                    </a:lnTo>
                    <a:lnTo>
                      <a:pt x="829275" y="419701"/>
                    </a:lnTo>
                    <a:lnTo>
                      <a:pt x="779269" y="392612"/>
                    </a:lnTo>
                    <a:lnTo>
                      <a:pt x="717052" y="359274"/>
                    </a:lnTo>
                    <a:lnTo>
                      <a:pt x="666750" y="332184"/>
                    </a:lnTo>
                    <a:lnTo>
                      <a:pt x="604838" y="298847"/>
                    </a:lnTo>
                    <a:lnTo>
                      <a:pt x="554536" y="271758"/>
                    </a:lnTo>
                    <a:lnTo>
                      <a:pt x="492328" y="238125"/>
                    </a:lnTo>
                    <a:lnTo>
                      <a:pt x="442322" y="211036"/>
                    </a:lnTo>
                    <a:lnTo>
                      <a:pt x="380105" y="177698"/>
                    </a:lnTo>
                    <a:lnTo>
                      <a:pt x="330098" y="150619"/>
                    </a:lnTo>
                    <a:lnTo>
                      <a:pt x="267595" y="116977"/>
                    </a:lnTo>
                    <a:lnTo>
                      <a:pt x="217589" y="90193"/>
                    </a:lnTo>
                    <a:lnTo>
                      <a:pt x="155382" y="56560"/>
                    </a:lnTo>
                    <a:lnTo>
                      <a:pt x="105070" y="29471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9"/>
              <p:cNvSpPr/>
              <p:nvPr/>
            </p:nvSpPr>
            <p:spPr>
              <a:xfrm>
                <a:off x="3321615" y="4970726"/>
                <a:ext cx="1803196" cy="971550"/>
              </a:xfrm>
              <a:custGeom>
                <a:rect b="b" l="l" r="r" t="t"/>
                <a:pathLst>
                  <a:path extrusionOk="0" h="971550" w="1803196">
                    <a:moveTo>
                      <a:pt x="50597" y="0"/>
                    </a:moveTo>
                    <a:lnTo>
                      <a:pt x="0" y="27079"/>
                    </a:lnTo>
                    <a:lnTo>
                      <a:pt x="54168" y="56255"/>
                    </a:lnTo>
                    <a:lnTo>
                      <a:pt x="104470" y="83344"/>
                    </a:lnTo>
                    <a:lnTo>
                      <a:pt x="166688" y="116977"/>
                    </a:lnTo>
                    <a:lnTo>
                      <a:pt x="216694" y="143760"/>
                    </a:lnTo>
                    <a:lnTo>
                      <a:pt x="278901" y="177403"/>
                    </a:lnTo>
                    <a:lnTo>
                      <a:pt x="329203" y="204482"/>
                    </a:lnTo>
                    <a:lnTo>
                      <a:pt x="391115" y="237820"/>
                    </a:lnTo>
                    <a:lnTo>
                      <a:pt x="441417" y="264909"/>
                    </a:lnTo>
                    <a:lnTo>
                      <a:pt x="503634" y="298542"/>
                    </a:lnTo>
                    <a:lnTo>
                      <a:pt x="553936" y="325631"/>
                    </a:lnTo>
                    <a:lnTo>
                      <a:pt x="615848" y="358968"/>
                    </a:lnTo>
                    <a:lnTo>
                      <a:pt x="666150" y="386058"/>
                    </a:lnTo>
                    <a:lnTo>
                      <a:pt x="728062" y="419395"/>
                    </a:lnTo>
                    <a:lnTo>
                      <a:pt x="778364" y="446484"/>
                    </a:lnTo>
                    <a:lnTo>
                      <a:pt x="840581" y="480117"/>
                    </a:lnTo>
                    <a:lnTo>
                      <a:pt x="890883" y="507206"/>
                    </a:lnTo>
                    <a:lnTo>
                      <a:pt x="952500" y="540239"/>
                    </a:lnTo>
                    <a:lnTo>
                      <a:pt x="1003097" y="567623"/>
                    </a:lnTo>
                    <a:lnTo>
                      <a:pt x="1065305" y="600960"/>
                    </a:lnTo>
                    <a:lnTo>
                      <a:pt x="1115616" y="628049"/>
                    </a:lnTo>
                    <a:lnTo>
                      <a:pt x="1177823" y="661682"/>
                    </a:lnTo>
                    <a:lnTo>
                      <a:pt x="1227829" y="688771"/>
                    </a:lnTo>
                    <a:lnTo>
                      <a:pt x="1228125" y="688771"/>
                    </a:lnTo>
                    <a:lnTo>
                      <a:pt x="1290037" y="722109"/>
                    </a:lnTo>
                    <a:lnTo>
                      <a:pt x="1340044" y="749198"/>
                    </a:lnTo>
                    <a:lnTo>
                      <a:pt x="1402251" y="782536"/>
                    </a:lnTo>
                    <a:lnTo>
                      <a:pt x="1452563" y="809625"/>
                    </a:lnTo>
                    <a:lnTo>
                      <a:pt x="1514770" y="843258"/>
                    </a:lnTo>
                    <a:lnTo>
                      <a:pt x="1564777" y="870347"/>
                    </a:lnTo>
                    <a:lnTo>
                      <a:pt x="1626689" y="903684"/>
                    </a:lnTo>
                    <a:lnTo>
                      <a:pt x="1676991" y="930764"/>
                    </a:lnTo>
                    <a:lnTo>
                      <a:pt x="1752895" y="971550"/>
                    </a:lnTo>
                    <a:lnTo>
                      <a:pt x="1803197" y="944461"/>
                    </a:lnTo>
                    <a:lnTo>
                      <a:pt x="1727292" y="903684"/>
                    </a:lnTo>
                    <a:lnTo>
                      <a:pt x="1676991" y="876595"/>
                    </a:lnTo>
                    <a:lnTo>
                      <a:pt x="1615078" y="843258"/>
                    </a:lnTo>
                    <a:lnTo>
                      <a:pt x="1565072" y="816168"/>
                    </a:lnTo>
                    <a:lnTo>
                      <a:pt x="1502864" y="782536"/>
                    </a:lnTo>
                    <a:lnTo>
                      <a:pt x="1452258" y="755446"/>
                    </a:lnTo>
                    <a:lnTo>
                      <a:pt x="1390345" y="722109"/>
                    </a:lnTo>
                    <a:lnTo>
                      <a:pt x="1340044" y="695020"/>
                    </a:lnTo>
                    <a:lnTo>
                      <a:pt x="1278131" y="661682"/>
                    </a:lnTo>
                    <a:lnTo>
                      <a:pt x="1227829" y="634603"/>
                    </a:lnTo>
                    <a:lnTo>
                      <a:pt x="1165622" y="600960"/>
                    </a:lnTo>
                    <a:lnTo>
                      <a:pt x="1115311" y="573881"/>
                    </a:lnTo>
                    <a:lnTo>
                      <a:pt x="1053398" y="540544"/>
                    </a:lnTo>
                    <a:lnTo>
                      <a:pt x="1002801" y="513159"/>
                    </a:lnTo>
                    <a:lnTo>
                      <a:pt x="941184" y="480117"/>
                    </a:lnTo>
                    <a:lnTo>
                      <a:pt x="890883" y="453028"/>
                    </a:lnTo>
                    <a:lnTo>
                      <a:pt x="828675" y="419395"/>
                    </a:lnTo>
                    <a:lnTo>
                      <a:pt x="778364" y="392306"/>
                    </a:lnTo>
                    <a:lnTo>
                      <a:pt x="716451" y="358968"/>
                    </a:lnTo>
                    <a:lnTo>
                      <a:pt x="666150" y="331879"/>
                    </a:lnTo>
                    <a:lnTo>
                      <a:pt x="604237" y="298542"/>
                    </a:lnTo>
                    <a:lnTo>
                      <a:pt x="553936" y="271463"/>
                    </a:lnTo>
                    <a:lnTo>
                      <a:pt x="491423" y="237820"/>
                    </a:lnTo>
                    <a:lnTo>
                      <a:pt x="441417" y="210741"/>
                    </a:lnTo>
                    <a:lnTo>
                      <a:pt x="379504" y="177403"/>
                    </a:lnTo>
                    <a:lnTo>
                      <a:pt x="379209" y="177403"/>
                    </a:lnTo>
                    <a:lnTo>
                      <a:pt x="329203" y="150314"/>
                    </a:lnTo>
                    <a:lnTo>
                      <a:pt x="266995" y="116681"/>
                    </a:lnTo>
                    <a:lnTo>
                      <a:pt x="217284" y="89887"/>
                    </a:lnTo>
                    <a:lnTo>
                      <a:pt x="216989" y="89887"/>
                    </a:lnTo>
                    <a:lnTo>
                      <a:pt x="154476" y="56255"/>
                    </a:lnTo>
                    <a:lnTo>
                      <a:pt x="104470" y="29165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9"/>
              <p:cNvSpPr/>
              <p:nvPr/>
            </p:nvSpPr>
            <p:spPr>
              <a:xfrm>
                <a:off x="3434124" y="4910594"/>
                <a:ext cx="1802606" cy="971255"/>
              </a:xfrm>
              <a:custGeom>
                <a:rect b="b" l="l" r="r" t="t"/>
                <a:pathLst>
                  <a:path extrusionOk="0" h="971255" w="1802606">
                    <a:moveTo>
                      <a:pt x="50607" y="0"/>
                    </a:moveTo>
                    <a:lnTo>
                      <a:pt x="0" y="27090"/>
                    </a:lnTo>
                    <a:lnTo>
                      <a:pt x="53873" y="55959"/>
                    </a:lnTo>
                    <a:lnTo>
                      <a:pt x="103880" y="83049"/>
                    </a:lnTo>
                    <a:lnTo>
                      <a:pt x="166392" y="116681"/>
                    </a:lnTo>
                    <a:lnTo>
                      <a:pt x="216103" y="143476"/>
                    </a:lnTo>
                    <a:lnTo>
                      <a:pt x="216398" y="143476"/>
                    </a:lnTo>
                    <a:lnTo>
                      <a:pt x="278606" y="177108"/>
                    </a:lnTo>
                    <a:lnTo>
                      <a:pt x="328613" y="204197"/>
                    </a:lnTo>
                    <a:lnTo>
                      <a:pt x="328908" y="204197"/>
                    </a:lnTo>
                    <a:lnTo>
                      <a:pt x="390820" y="237535"/>
                    </a:lnTo>
                    <a:lnTo>
                      <a:pt x="440827" y="264614"/>
                    </a:lnTo>
                    <a:lnTo>
                      <a:pt x="441132" y="264614"/>
                    </a:lnTo>
                    <a:lnTo>
                      <a:pt x="503339" y="298257"/>
                    </a:lnTo>
                    <a:lnTo>
                      <a:pt x="553641" y="325336"/>
                    </a:lnTo>
                    <a:lnTo>
                      <a:pt x="615553" y="358673"/>
                    </a:lnTo>
                    <a:lnTo>
                      <a:pt x="665855" y="385763"/>
                    </a:lnTo>
                    <a:lnTo>
                      <a:pt x="727767" y="419100"/>
                    </a:lnTo>
                    <a:lnTo>
                      <a:pt x="778078" y="446190"/>
                    </a:lnTo>
                    <a:lnTo>
                      <a:pt x="840286" y="479822"/>
                    </a:lnTo>
                    <a:lnTo>
                      <a:pt x="890588" y="506912"/>
                    </a:lnTo>
                    <a:lnTo>
                      <a:pt x="952205" y="539954"/>
                    </a:lnTo>
                    <a:lnTo>
                      <a:pt x="1002802" y="567338"/>
                    </a:lnTo>
                    <a:lnTo>
                      <a:pt x="1064714" y="600676"/>
                    </a:lnTo>
                    <a:lnTo>
                      <a:pt x="1115025" y="627755"/>
                    </a:lnTo>
                    <a:lnTo>
                      <a:pt x="1177233" y="661397"/>
                    </a:lnTo>
                    <a:lnTo>
                      <a:pt x="1227534" y="688477"/>
                    </a:lnTo>
                    <a:lnTo>
                      <a:pt x="1289447" y="721814"/>
                    </a:lnTo>
                    <a:lnTo>
                      <a:pt x="1339749" y="748903"/>
                    </a:lnTo>
                    <a:lnTo>
                      <a:pt x="1401661" y="782241"/>
                    </a:lnTo>
                    <a:lnTo>
                      <a:pt x="1451972" y="809330"/>
                    </a:lnTo>
                    <a:lnTo>
                      <a:pt x="1514475" y="842963"/>
                    </a:lnTo>
                    <a:lnTo>
                      <a:pt x="1564482" y="870052"/>
                    </a:lnTo>
                    <a:lnTo>
                      <a:pt x="1626394" y="903390"/>
                    </a:lnTo>
                    <a:lnTo>
                      <a:pt x="1676695" y="930479"/>
                    </a:lnTo>
                    <a:lnTo>
                      <a:pt x="1752600" y="971255"/>
                    </a:lnTo>
                    <a:lnTo>
                      <a:pt x="1775822" y="958748"/>
                    </a:lnTo>
                    <a:lnTo>
                      <a:pt x="1802607" y="944166"/>
                    </a:lnTo>
                    <a:lnTo>
                      <a:pt x="1726701" y="903390"/>
                    </a:lnTo>
                    <a:lnTo>
                      <a:pt x="1676695" y="876300"/>
                    </a:lnTo>
                    <a:lnTo>
                      <a:pt x="1614783" y="842963"/>
                    </a:lnTo>
                    <a:lnTo>
                      <a:pt x="1564482" y="815873"/>
                    </a:lnTo>
                    <a:lnTo>
                      <a:pt x="1502274" y="782241"/>
                    </a:lnTo>
                    <a:lnTo>
                      <a:pt x="1451972" y="755152"/>
                    </a:lnTo>
                    <a:lnTo>
                      <a:pt x="1390060" y="721814"/>
                    </a:lnTo>
                    <a:lnTo>
                      <a:pt x="1339749" y="694735"/>
                    </a:lnTo>
                    <a:lnTo>
                      <a:pt x="1277836" y="661397"/>
                    </a:lnTo>
                    <a:lnTo>
                      <a:pt x="1227534" y="634308"/>
                    </a:lnTo>
                    <a:lnTo>
                      <a:pt x="1165327" y="600676"/>
                    </a:lnTo>
                    <a:lnTo>
                      <a:pt x="1115025" y="573587"/>
                    </a:lnTo>
                    <a:lnTo>
                      <a:pt x="1052808" y="540249"/>
                    </a:lnTo>
                    <a:lnTo>
                      <a:pt x="1002506" y="512865"/>
                    </a:lnTo>
                    <a:lnTo>
                      <a:pt x="940889" y="479822"/>
                    </a:lnTo>
                    <a:lnTo>
                      <a:pt x="890588" y="452733"/>
                    </a:lnTo>
                    <a:lnTo>
                      <a:pt x="828380" y="419100"/>
                    </a:lnTo>
                    <a:lnTo>
                      <a:pt x="778078" y="392011"/>
                    </a:lnTo>
                    <a:lnTo>
                      <a:pt x="715861" y="358673"/>
                    </a:lnTo>
                    <a:lnTo>
                      <a:pt x="665855" y="331594"/>
                    </a:lnTo>
                    <a:lnTo>
                      <a:pt x="603942" y="298257"/>
                    </a:lnTo>
                    <a:lnTo>
                      <a:pt x="603647" y="298257"/>
                    </a:lnTo>
                    <a:lnTo>
                      <a:pt x="553641" y="271168"/>
                    </a:lnTo>
                    <a:lnTo>
                      <a:pt x="491138" y="237535"/>
                    </a:lnTo>
                    <a:lnTo>
                      <a:pt x="441132" y="210446"/>
                    </a:lnTo>
                    <a:lnTo>
                      <a:pt x="379219" y="177108"/>
                    </a:lnTo>
                    <a:lnTo>
                      <a:pt x="378914" y="177108"/>
                    </a:lnTo>
                    <a:lnTo>
                      <a:pt x="328908" y="150019"/>
                    </a:lnTo>
                    <a:lnTo>
                      <a:pt x="266700" y="116387"/>
                    </a:lnTo>
                    <a:lnTo>
                      <a:pt x="216694" y="89592"/>
                    </a:lnTo>
                    <a:lnTo>
                      <a:pt x="216398" y="89592"/>
                    </a:lnTo>
                    <a:lnTo>
                      <a:pt x="154191" y="55959"/>
                    </a:lnTo>
                    <a:lnTo>
                      <a:pt x="103880" y="28870"/>
                    </a:lnTo>
                    <a:lnTo>
                      <a:pt x="5060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9"/>
              <p:cNvSpPr/>
              <p:nvPr/>
            </p:nvSpPr>
            <p:spPr>
              <a:xfrm>
                <a:off x="3208800" y="5031142"/>
                <a:ext cx="1803501" cy="971550"/>
              </a:xfrm>
              <a:custGeom>
                <a:rect b="b" l="l" r="r" t="t"/>
                <a:pathLst>
                  <a:path extrusionOk="0" h="971550" w="1803501">
                    <a:moveTo>
                      <a:pt x="50597" y="0"/>
                    </a:moveTo>
                    <a:lnTo>
                      <a:pt x="0" y="27089"/>
                    </a:lnTo>
                    <a:lnTo>
                      <a:pt x="54474" y="56265"/>
                    </a:lnTo>
                    <a:lnTo>
                      <a:pt x="104775" y="83344"/>
                    </a:lnTo>
                    <a:lnTo>
                      <a:pt x="166983" y="116986"/>
                    </a:lnTo>
                    <a:lnTo>
                      <a:pt x="167278" y="116986"/>
                    </a:lnTo>
                    <a:lnTo>
                      <a:pt x="216694" y="143770"/>
                    </a:lnTo>
                    <a:lnTo>
                      <a:pt x="216989" y="143770"/>
                    </a:lnTo>
                    <a:lnTo>
                      <a:pt x="279502" y="177403"/>
                    </a:lnTo>
                    <a:lnTo>
                      <a:pt x="329508" y="204492"/>
                    </a:lnTo>
                    <a:lnTo>
                      <a:pt x="391716" y="238125"/>
                    </a:lnTo>
                    <a:lnTo>
                      <a:pt x="441722" y="264919"/>
                    </a:lnTo>
                    <a:lnTo>
                      <a:pt x="504225" y="298552"/>
                    </a:lnTo>
                    <a:lnTo>
                      <a:pt x="554536" y="325641"/>
                    </a:lnTo>
                    <a:lnTo>
                      <a:pt x="616144" y="358979"/>
                    </a:lnTo>
                    <a:lnTo>
                      <a:pt x="666455" y="386068"/>
                    </a:lnTo>
                    <a:lnTo>
                      <a:pt x="728663" y="419701"/>
                    </a:lnTo>
                    <a:lnTo>
                      <a:pt x="778964" y="446790"/>
                    </a:lnTo>
                    <a:lnTo>
                      <a:pt x="841172" y="480127"/>
                    </a:lnTo>
                    <a:lnTo>
                      <a:pt x="891178" y="507206"/>
                    </a:lnTo>
                    <a:lnTo>
                      <a:pt x="891483" y="507206"/>
                    </a:lnTo>
                    <a:lnTo>
                      <a:pt x="952795" y="540544"/>
                    </a:lnTo>
                    <a:lnTo>
                      <a:pt x="953091" y="540544"/>
                    </a:lnTo>
                    <a:lnTo>
                      <a:pt x="1003402" y="567633"/>
                    </a:lnTo>
                    <a:lnTo>
                      <a:pt x="1065609" y="601266"/>
                    </a:lnTo>
                    <a:lnTo>
                      <a:pt x="1115911" y="628355"/>
                    </a:lnTo>
                    <a:lnTo>
                      <a:pt x="1178119" y="661692"/>
                    </a:lnTo>
                    <a:lnTo>
                      <a:pt x="1228430" y="688782"/>
                    </a:lnTo>
                    <a:lnTo>
                      <a:pt x="1290638" y="722414"/>
                    </a:lnTo>
                    <a:lnTo>
                      <a:pt x="1340644" y="749208"/>
                    </a:lnTo>
                    <a:lnTo>
                      <a:pt x="1402852" y="782841"/>
                    </a:lnTo>
                    <a:lnTo>
                      <a:pt x="1452858" y="809930"/>
                    </a:lnTo>
                    <a:lnTo>
                      <a:pt x="1453153" y="809930"/>
                    </a:lnTo>
                    <a:lnTo>
                      <a:pt x="1515066" y="843268"/>
                    </a:lnTo>
                    <a:lnTo>
                      <a:pt x="1565377" y="870347"/>
                    </a:lnTo>
                    <a:lnTo>
                      <a:pt x="1626984" y="903684"/>
                    </a:lnTo>
                    <a:lnTo>
                      <a:pt x="1677296" y="930773"/>
                    </a:lnTo>
                    <a:lnTo>
                      <a:pt x="1753190" y="971550"/>
                    </a:lnTo>
                    <a:lnTo>
                      <a:pt x="1803502" y="944471"/>
                    </a:lnTo>
                    <a:lnTo>
                      <a:pt x="1727597" y="903684"/>
                    </a:lnTo>
                    <a:lnTo>
                      <a:pt x="1677296" y="876605"/>
                    </a:lnTo>
                    <a:lnTo>
                      <a:pt x="1615383" y="843268"/>
                    </a:lnTo>
                    <a:lnTo>
                      <a:pt x="1565672" y="816179"/>
                    </a:lnTo>
                    <a:lnTo>
                      <a:pt x="1503464" y="782546"/>
                    </a:lnTo>
                    <a:lnTo>
                      <a:pt x="1453458" y="755457"/>
                    </a:lnTo>
                    <a:lnTo>
                      <a:pt x="1390945" y="721824"/>
                    </a:lnTo>
                    <a:lnTo>
                      <a:pt x="1341234" y="695030"/>
                    </a:lnTo>
                    <a:lnTo>
                      <a:pt x="1278731" y="661397"/>
                    </a:lnTo>
                    <a:lnTo>
                      <a:pt x="1228725" y="634603"/>
                    </a:lnTo>
                    <a:lnTo>
                      <a:pt x="1228430" y="634603"/>
                    </a:lnTo>
                    <a:lnTo>
                      <a:pt x="1166518" y="600970"/>
                    </a:lnTo>
                    <a:lnTo>
                      <a:pt x="1116206" y="573881"/>
                    </a:lnTo>
                    <a:lnTo>
                      <a:pt x="1053999" y="540248"/>
                    </a:lnTo>
                    <a:lnTo>
                      <a:pt x="1003697" y="513159"/>
                    </a:lnTo>
                    <a:lnTo>
                      <a:pt x="941784" y="479822"/>
                    </a:lnTo>
                    <a:lnTo>
                      <a:pt x="891483" y="452743"/>
                    </a:lnTo>
                    <a:lnTo>
                      <a:pt x="829266" y="419405"/>
                    </a:lnTo>
                    <a:lnTo>
                      <a:pt x="778669" y="392316"/>
                    </a:lnTo>
                    <a:lnTo>
                      <a:pt x="716756" y="358979"/>
                    </a:lnTo>
                    <a:lnTo>
                      <a:pt x="666455" y="331889"/>
                    </a:lnTo>
                    <a:lnTo>
                      <a:pt x="604542" y="298552"/>
                    </a:lnTo>
                    <a:lnTo>
                      <a:pt x="554231" y="271463"/>
                    </a:lnTo>
                    <a:lnTo>
                      <a:pt x="492023" y="237830"/>
                    </a:lnTo>
                    <a:lnTo>
                      <a:pt x="442017" y="211046"/>
                    </a:lnTo>
                    <a:lnTo>
                      <a:pt x="441722" y="211046"/>
                    </a:lnTo>
                    <a:lnTo>
                      <a:pt x="379809" y="177403"/>
                    </a:lnTo>
                    <a:lnTo>
                      <a:pt x="379514" y="177403"/>
                    </a:lnTo>
                    <a:lnTo>
                      <a:pt x="329803" y="150324"/>
                    </a:lnTo>
                    <a:lnTo>
                      <a:pt x="329508" y="150324"/>
                    </a:lnTo>
                    <a:lnTo>
                      <a:pt x="267291" y="116986"/>
                    </a:lnTo>
                    <a:lnTo>
                      <a:pt x="217284" y="89897"/>
                    </a:lnTo>
                    <a:lnTo>
                      <a:pt x="155077" y="56265"/>
                    </a:lnTo>
                    <a:lnTo>
                      <a:pt x="104775" y="29176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9"/>
              <p:cNvSpPr/>
              <p:nvPr/>
            </p:nvSpPr>
            <p:spPr>
              <a:xfrm>
                <a:off x="2983172" y="5151701"/>
                <a:ext cx="1804101" cy="971845"/>
              </a:xfrm>
              <a:custGeom>
                <a:rect b="b" l="l" r="r" t="t"/>
                <a:pathLst>
                  <a:path extrusionOk="0" h="971845" w="1804101">
                    <a:moveTo>
                      <a:pt x="50606" y="0"/>
                    </a:moveTo>
                    <a:lnTo>
                      <a:pt x="0" y="27079"/>
                    </a:lnTo>
                    <a:lnTo>
                      <a:pt x="55664" y="56845"/>
                    </a:lnTo>
                    <a:lnTo>
                      <a:pt x="105670" y="83934"/>
                    </a:lnTo>
                    <a:lnTo>
                      <a:pt x="105966" y="83934"/>
                    </a:lnTo>
                    <a:lnTo>
                      <a:pt x="168183" y="117567"/>
                    </a:lnTo>
                    <a:lnTo>
                      <a:pt x="217884" y="144361"/>
                    </a:lnTo>
                    <a:lnTo>
                      <a:pt x="218189" y="144361"/>
                    </a:lnTo>
                    <a:lnTo>
                      <a:pt x="280397" y="177993"/>
                    </a:lnTo>
                    <a:lnTo>
                      <a:pt x="330403" y="204788"/>
                    </a:lnTo>
                    <a:lnTo>
                      <a:pt x="392611" y="238420"/>
                    </a:lnTo>
                    <a:lnTo>
                      <a:pt x="442913" y="265509"/>
                    </a:lnTo>
                    <a:lnTo>
                      <a:pt x="505130" y="299142"/>
                    </a:lnTo>
                    <a:lnTo>
                      <a:pt x="555431" y="326231"/>
                    </a:lnTo>
                    <a:lnTo>
                      <a:pt x="617344" y="359569"/>
                    </a:lnTo>
                    <a:lnTo>
                      <a:pt x="667350" y="386648"/>
                    </a:lnTo>
                    <a:lnTo>
                      <a:pt x="667645" y="386648"/>
                    </a:lnTo>
                    <a:lnTo>
                      <a:pt x="729558" y="419985"/>
                    </a:lnTo>
                    <a:lnTo>
                      <a:pt x="779859" y="447074"/>
                    </a:lnTo>
                    <a:lnTo>
                      <a:pt x="842077" y="480707"/>
                    </a:lnTo>
                    <a:lnTo>
                      <a:pt x="892378" y="507796"/>
                    </a:lnTo>
                    <a:lnTo>
                      <a:pt x="953996" y="540839"/>
                    </a:lnTo>
                    <a:lnTo>
                      <a:pt x="1004592" y="568223"/>
                    </a:lnTo>
                    <a:lnTo>
                      <a:pt x="1066800" y="601561"/>
                    </a:lnTo>
                    <a:lnTo>
                      <a:pt x="1116806" y="628650"/>
                    </a:lnTo>
                    <a:lnTo>
                      <a:pt x="1179024" y="662283"/>
                    </a:lnTo>
                    <a:lnTo>
                      <a:pt x="1229325" y="689372"/>
                    </a:lnTo>
                    <a:lnTo>
                      <a:pt x="1291238" y="722709"/>
                    </a:lnTo>
                    <a:lnTo>
                      <a:pt x="1341539" y="749789"/>
                    </a:lnTo>
                    <a:lnTo>
                      <a:pt x="1403747" y="783126"/>
                    </a:lnTo>
                    <a:lnTo>
                      <a:pt x="1453753" y="810215"/>
                    </a:lnTo>
                    <a:lnTo>
                      <a:pt x="1516266" y="843848"/>
                    </a:lnTo>
                    <a:lnTo>
                      <a:pt x="1566272" y="870937"/>
                    </a:lnTo>
                    <a:lnTo>
                      <a:pt x="1566567" y="870937"/>
                    </a:lnTo>
                    <a:lnTo>
                      <a:pt x="1628480" y="904274"/>
                    </a:lnTo>
                    <a:lnTo>
                      <a:pt x="1678486" y="931364"/>
                    </a:lnTo>
                    <a:lnTo>
                      <a:pt x="1678781" y="931364"/>
                    </a:lnTo>
                    <a:lnTo>
                      <a:pt x="1754096" y="971845"/>
                    </a:lnTo>
                    <a:lnTo>
                      <a:pt x="1804102" y="945051"/>
                    </a:lnTo>
                    <a:lnTo>
                      <a:pt x="1728492" y="904274"/>
                    </a:lnTo>
                    <a:lnTo>
                      <a:pt x="1678486" y="877185"/>
                    </a:lnTo>
                    <a:lnTo>
                      <a:pt x="1678191" y="877185"/>
                    </a:lnTo>
                    <a:lnTo>
                      <a:pt x="1616278" y="843848"/>
                    </a:lnTo>
                    <a:lnTo>
                      <a:pt x="1566272" y="816769"/>
                    </a:lnTo>
                    <a:lnTo>
                      <a:pt x="1504064" y="783126"/>
                    </a:lnTo>
                    <a:lnTo>
                      <a:pt x="1453753" y="756047"/>
                    </a:lnTo>
                    <a:lnTo>
                      <a:pt x="1391841" y="722709"/>
                    </a:lnTo>
                    <a:lnTo>
                      <a:pt x="1341539" y="695620"/>
                    </a:lnTo>
                    <a:lnTo>
                      <a:pt x="1279331" y="662283"/>
                    </a:lnTo>
                    <a:lnTo>
                      <a:pt x="1229325" y="635193"/>
                    </a:lnTo>
                    <a:lnTo>
                      <a:pt x="1167117" y="601561"/>
                    </a:lnTo>
                    <a:lnTo>
                      <a:pt x="1116806" y="574471"/>
                    </a:lnTo>
                    <a:lnTo>
                      <a:pt x="1054598" y="541134"/>
                    </a:lnTo>
                    <a:lnTo>
                      <a:pt x="1004002" y="513749"/>
                    </a:lnTo>
                    <a:lnTo>
                      <a:pt x="942680" y="480707"/>
                    </a:lnTo>
                    <a:lnTo>
                      <a:pt x="942384" y="480707"/>
                    </a:lnTo>
                    <a:lnTo>
                      <a:pt x="892378" y="453628"/>
                    </a:lnTo>
                    <a:lnTo>
                      <a:pt x="892083" y="453628"/>
                    </a:lnTo>
                    <a:lnTo>
                      <a:pt x="830171" y="419985"/>
                    </a:lnTo>
                    <a:lnTo>
                      <a:pt x="779859" y="392906"/>
                    </a:lnTo>
                    <a:lnTo>
                      <a:pt x="717652" y="359569"/>
                    </a:lnTo>
                    <a:lnTo>
                      <a:pt x="667350" y="332480"/>
                    </a:lnTo>
                    <a:lnTo>
                      <a:pt x="605437" y="299142"/>
                    </a:lnTo>
                    <a:lnTo>
                      <a:pt x="555136" y="272053"/>
                    </a:lnTo>
                    <a:lnTo>
                      <a:pt x="492919" y="238420"/>
                    </a:lnTo>
                    <a:lnTo>
                      <a:pt x="442913" y="211331"/>
                    </a:lnTo>
                    <a:lnTo>
                      <a:pt x="380409" y="177698"/>
                    </a:lnTo>
                    <a:lnTo>
                      <a:pt x="330698" y="150904"/>
                    </a:lnTo>
                    <a:lnTo>
                      <a:pt x="268196" y="117271"/>
                    </a:lnTo>
                    <a:lnTo>
                      <a:pt x="218484" y="90488"/>
                    </a:lnTo>
                    <a:lnTo>
                      <a:pt x="218189" y="90488"/>
                    </a:lnTo>
                    <a:lnTo>
                      <a:pt x="155972" y="56845"/>
                    </a:lnTo>
                    <a:lnTo>
                      <a:pt x="105670" y="29766"/>
                    </a:lnTo>
                    <a:lnTo>
                      <a:pt x="5060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9"/>
              <p:cNvSpPr/>
              <p:nvPr/>
            </p:nvSpPr>
            <p:spPr>
              <a:xfrm>
                <a:off x="2644444" y="5332371"/>
                <a:ext cx="1804987" cy="972445"/>
              </a:xfrm>
              <a:custGeom>
                <a:rect b="b" l="l" r="r" t="t"/>
                <a:pathLst>
                  <a:path extrusionOk="0" h="972445" w="1804987">
                    <a:moveTo>
                      <a:pt x="50597" y="0"/>
                    </a:moveTo>
                    <a:lnTo>
                      <a:pt x="0" y="27089"/>
                    </a:lnTo>
                    <a:lnTo>
                      <a:pt x="57150" y="57751"/>
                    </a:lnTo>
                    <a:lnTo>
                      <a:pt x="57445" y="57751"/>
                    </a:lnTo>
                    <a:lnTo>
                      <a:pt x="107452" y="84840"/>
                    </a:lnTo>
                    <a:lnTo>
                      <a:pt x="169659" y="118472"/>
                    </a:lnTo>
                    <a:lnTo>
                      <a:pt x="219370" y="145256"/>
                    </a:lnTo>
                    <a:lnTo>
                      <a:pt x="219666" y="145256"/>
                    </a:lnTo>
                    <a:lnTo>
                      <a:pt x="282473" y="179194"/>
                    </a:lnTo>
                    <a:lnTo>
                      <a:pt x="332184" y="205683"/>
                    </a:lnTo>
                    <a:lnTo>
                      <a:pt x="394392" y="239316"/>
                    </a:lnTo>
                    <a:lnTo>
                      <a:pt x="444398" y="266405"/>
                    </a:lnTo>
                    <a:lnTo>
                      <a:pt x="506606" y="300038"/>
                    </a:lnTo>
                    <a:lnTo>
                      <a:pt x="556917" y="327127"/>
                    </a:lnTo>
                    <a:lnTo>
                      <a:pt x="618830" y="360464"/>
                    </a:lnTo>
                    <a:lnTo>
                      <a:pt x="669131" y="387554"/>
                    </a:lnTo>
                    <a:lnTo>
                      <a:pt x="731044" y="420891"/>
                    </a:lnTo>
                    <a:lnTo>
                      <a:pt x="731339" y="420891"/>
                    </a:lnTo>
                    <a:lnTo>
                      <a:pt x="781345" y="447980"/>
                    </a:lnTo>
                    <a:lnTo>
                      <a:pt x="843553" y="481613"/>
                    </a:lnTo>
                    <a:lnTo>
                      <a:pt x="893864" y="508702"/>
                    </a:lnTo>
                    <a:lnTo>
                      <a:pt x="955777" y="542040"/>
                    </a:lnTo>
                    <a:lnTo>
                      <a:pt x="1006078" y="569119"/>
                    </a:lnTo>
                    <a:lnTo>
                      <a:pt x="1068581" y="602761"/>
                    </a:lnTo>
                    <a:lnTo>
                      <a:pt x="1118292" y="629545"/>
                    </a:lnTo>
                    <a:lnTo>
                      <a:pt x="1118588" y="629545"/>
                    </a:lnTo>
                    <a:lnTo>
                      <a:pt x="1180805" y="663178"/>
                    </a:lnTo>
                    <a:lnTo>
                      <a:pt x="1230811" y="690267"/>
                    </a:lnTo>
                    <a:lnTo>
                      <a:pt x="1231106" y="690267"/>
                    </a:lnTo>
                    <a:lnTo>
                      <a:pt x="1293019" y="723605"/>
                    </a:lnTo>
                    <a:lnTo>
                      <a:pt x="1343320" y="750989"/>
                    </a:lnTo>
                    <a:lnTo>
                      <a:pt x="1343616" y="750989"/>
                    </a:lnTo>
                    <a:lnTo>
                      <a:pt x="1405528" y="784327"/>
                    </a:lnTo>
                    <a:lnTo>
                      <a:pt x="1455239" y="811121"/>
                    </a:lnTo>
                    <a:lnTo>
                      <a:pt x="1455534" y="811121"/>
                    </a:lnTo>
                    <a:lnTo>
                      <a:pt x="1517752" y="844754"/>
                    </a:lnTo>
                    <a:lnTo>
                      <a:pt x="1567758" y="871843"/>
                    </a:lnTo>
                    <a:lnTo>
                      <a:pt x="1629671" y="905180"/>
                    </a:lnTo>
                    <a:lnTo>
                      <a:pt x="1679972" y="932259"/>
                    </a:lnTo>
                    <a:lnTo>
                      <a:pt x="1754686" y="972445"/>
                    </a:lnTo>
                    <a:lnTo>
                      <a:pt x="1804988" y="945356"/>
                    </a:lnTo>
                    <a:lnTo>
                      <a:pt x="1730274" y="905180"/>
                    </a:lnTo>
                    <a:lnTo>
                      <a:pt x="1679972" y="878091"/>
                    </a:lnTo>
                    <a:lnTo>
                      <a:pt x="1618059" y="844754"/>
                    </a:lnTo>
                    <a:lnTo>
                      <a:pt x="1568053" y="817664"/>
                    </a:lnTo>
                    <a:lnTo>
                      <a:pt x="1505846" y="784032"/>
                    </a:lnTo>
                    <a:lnTo>
                      <a:pt x="1455839" y="757238"/>
                    </a:lnTo>
                    <a:lnTo>
                      <a:pt x="1393927" y="723900"/>
                    </a:lnTo>
                    <a:lnTo>
                      <a:pt x="1393622" y="723900"/>
                    </a:lnTo>
                    <a:lnTo>
                      <a:pt x="1343320" y="696516"/>
                    </a:lnTo>
                    <a:lnTo>
                      <a:pt x="1281408" y="663178"/>
                    </a:lnTo>
                    <a:lnTo>
                      <a:pt x="1231106" y="636099"/>
                    </a:lnTo>
                    <a:lnTo>
                      <a:pt x="1168899" y="602456"/>
                    </a:lnTo>
                    <a:lnTo>
                      <a:pt x="1118893" y="575672"/>
                    </a:lnTo>
                    <a:lnTo>
                      <a:pt x="1056084" y="542040"/>
                    </a:lnTo>
                    <a:lnTo>
                      <a:pt x="1006078" y="514951"/>
                    </a:lnTo>
                    <a:lnTo>
                      <a:pt x="1005783" y="514951"/>
                    </a:lnTo>
                    <a:lnTo>
                      <a:pt x="944166" y="481613"/>
                    </a:lnTo>
                    <a:lnTo>
                      <a:pt x="893864" y="454523"/>
                    </a:lnTo>
                    <a:lnTo>
                      <a:pt x="831647" y="420891"/>
                    </a:lnTo>
                    <a:lnTo>
                      <a:pt x="781345" y="393802"/>
                    </a:lnTo>
                    <a:lnTo>
                      <a:pt x="719138" y="360464"/>
                    </a:lnTo>
                    <a:lnTo>
                      <a:pt x="668836" y="333375"/>
                    </a:lnTo>
                    <a:lnTo>
                      <a:pt x="607219" y="300038"/>
                    </a:lnTo>
                    <a:lnTo>
                      <a:pt x="556917" y="272958"/>
                    </a:lnTo>
                    <a:lnTo>
                      <a:pt x="494700" y="239316"/>
                    </a:lnTo>
                    <a:lnTo>
                      <a:pt x="444398" y="212236"/>
                    </a:lnTo>
                    <a:lnTo>
                      <a:pt x="382486" y="178899"/>
                    </a:lnTo>
                    <a:lnTo>
                      <a:pt x="382191" y="178899"/>
                    </a:lnTo>
                    <a:lnTo>
                      <a:pt x="332775" y="152105"/>
                    </a:lnTo>
                    <a:lnTo>
                      <a:pt x="332480" y="152105"/>
                    </a:lnTo>
                    <a:lnTo>
                      <a:pt x="269977" y="118177"/>
                    </a:lnTo>
                    <a:lnTo>
                      <a:pt x="219971" y="91383"/>
                    </a:lnTo>
                    <a:lnTo>
                      <a:pt x="157753" y="57751"/>
                    </a:lnTo>
                    <a:lnTo>
                      <a:pt x="107452" y="30661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5" name="Google Shape;395;p19"/>
            <p:cNvSpPr/>
            <p:nvPr/>
          </p:nvSpPr>
          <p:spPr>
            <a:xfrm>
              <a:off x="4744875" y="6171352"/>
              <a:ext cx="878081" cy="533104"/>
            </a:xfrm>
            <a:custGeom>
              <a:rect b="b" l="l" r="r" t="t"/>
              <a:pathLst>
                <a:path extrusionOk="0" h="533104" w="878081">
                  <a:moveTo>
                    <a:pt x="878081" y="0"/>
                  </a:moveTo>
                  <a:lnTo>
                    <a:pt x="0" y="533105"/>
                  </a:lnTo>
                  <a:lnTo>
                    <a:pt x="91973" y="533105"/>
                  </a:lnTo>
                  <a:lnTo>
                    <a:pt x="878081" y="55959"/>
                  </a:lnTo>
                  <a:lnTo>
                    <a:pt x="878081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4959483" y="6301730"/>
              <a:ext cx="663473" cy="402726"/>
            </a:xfrm>
            <a:custGeom>
              <a:rect b="b" l="l" r="r" t="t"/>
              <a:pathLst>
                <a:path extrusionOk="0" h="402726" w="663473">
                  <a:moveTo>
                    <a:pt x="663473" y="0"/>
                  </a:moveTo>
                  <a:lnTo>
                    <a:pt x="0" y="402727"/>
                  </a:lnTo>
                  <a:lnTo>
                    <a:pt x="91678" y="402727"/>
                  </a:lnTo>
                  <a:lnTo>
                    <a:pt x="663473" y="55664"/>
                  </a:lnTo>
                  <a:lnTo>
                    <a:pt x="663473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4530563" y="6040983"/>
              <a:ext cx="1092393" cy="663473"/>
            </a:xfrm>
            <a:custGeom>
              <a:rect b="b" l="l" r="r" t="t"/>
              <a:pathLst>
                <a:path extrusionOk="0" h="663473" w="1092393">
                  <a:moveTo>
                    <a:pt x="1092394" y="0"/>
                  </a:moveTo>
                  <a:lnTo>
                    <a:pt x="0" y="663473"/>
                  </a:lnTo>
                  <a:lnTo>
                    <a:pt x="91973" y="663473"/>
                  </a:lnTo>
                  <a:lnTo>
                    <a:pt x="1092394" y="55959"/>
                  </a:lnTo>
                  <a:lnTo>
                    <a:pt x="1092394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4315955" y="5910605"/>
              <a:ext cx="1307001" cy="793851"/>
            </a:xfrm>
            <a:custGeom>
              <a:rect b="b" l="l" r="r" t="t"/>
              <a:pathLst>
                <a:path extrusionOk="0" h="793851" w="1307001">
                  <a:moveTo>
                    <a:pt x="1307001" y="0"/>
                  </a:moveTo>
                  <a:lnTo>
                    <a:pt x="0" y="793852"/>
                  </a:lnTo>
                  <a:lnTo>
                    <a:pt x="91973" y="793852"/>
                  </a:lnTo>
                  <a:lnTo>
                    <a:pt x="1307001" y="55959"/>
                  </a:lnTo>
                  <a:lnTo>
                    <a:pt x="1307001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4101643" y="5780532"/>
              <a:ext cx="1521313" cy="923925"/>
            </a:xfrm>
            <a:custGeom>
              <a:rect b="b" l="l" r="r" t="t"/>
              <a:pathLst>
                <a:path extrusionOk="0" h="923925" w="1521313">
                  <a:moveTo>
                    <a:pt x="1521314" y="0"/>
                  </a:moveTo>
                  <a:lnTo>
                    <a:pt x="0" y="923925"/>
                  </a:lnTo>
                  <a:lnTo>
                    <a:pt x="91678" y="923925"/>
                  </a:lnTo>
                  <a:lnTo>
                    <a:pt x="1521314" y="55959"/>
                  </a:lnTo>
                  <a:lnTo>
                    <a:pt x="1521314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1017924" y="6140996"/>
              <a:ext cx="1007278" cy="555898"/>
            </a:xfrm>
            <a:custGeom>
              <a:rect b="b" l="l" r="r" t="t"/>
              <a:pathLst>
                <a:path extrusionOk="0" h="555898" w="1007278">
                  <a:moveTo>
                    <a:pt x="0" y="0"/>
                  </a:moveTo>
                  <a:lnTo>
                    <a:pt x="0" y="61350"/>
                  </a:lnTo>
                  <a:lnTo>
                    <a:pt x="896236" y="555898"/>
                  </a:lnTo>
                  <a:lnTo>
                    <a:pt x="1007278" y="555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1014714" y="6272641"/>
              <a:ext cx="815625" cy="431816"/>
            </a:xfrm>
            <a:custGeom>
              <a:rect b="b" l="l" r="r" t="t"/>
              <a:pathLst>
                <a:path extrusionOk="0" h="431816" w="815625">
                  <a:moveTo>
                    <a:pt x="0" y="0"/>
                  </a:moveTo>
                  <a:lnTo>
                    <a:pt x="8858" y="63294"/>
                  </a:lnTo>
                  <a:lnTo>
                    <a:pt x="694954" y="431816"/>
                  </a:lnTo>
                  <a:lnTo>
                    <a:pt x="815626" y="431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1016257" y="6405743"/>
              <a:ext cx="565461" cy="293798"/>
            </a:xfrm>
            <a:custGeom>
              <a:rect b="b" l="l" r="r" t="t"/>
              <a:pathLst>
                <a:path extrusionOk="0" h="293798" w="565461">
                  <a:moveTo>
                    <a:pt x="6439" y="0"/>
                  </a:moveTo>
                  <a:lnTo>
                    <a:pt x="0" y="60131"/>
                  </a:lnTo>
                  <a:lnTo>
                    <a:pt x="436369" y="293798"/>
                  </a:lnTo>
                  <a:lnTo>
                    <a:pt x="565461" y="293798"/>
                  </a:lnTo>
                  <a:lnTo>
                    <a:pt x="6439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1017924" y="6014494"/>
              <a:ext cx="1230934" cy="686228"/>
            </a:xfrm>
            <a:custGeom>
              <a:rect b="b" l="l" r="r" t="t"/>
              <a:pathLst>
                <a:path extrusionOk="0" h="686228" w="1230934">
                  <a:moveTo>
                    <a:pt x="0" y="0"/>
                  </a:moveTo>
                  <a:lnTo>
                    <a:pt x="0" y="60188"/>
                  </a:lnTo>
                  <a:lnTo>
                    <a:pt x="1123379" y="686228"/>
                  </a:lnTo>
                  <a:lnTo>
                    <a:pt x="1230935" y="686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3668846" y="5661879"/>
              <a:ext cx="1954110" cy="1042578"/>
            </a:xfrm>
            <a:custGeom>
              <a:rect b="b" l="l" r="r" t="t"/>
              <a:pathLst>
                <a:path extrusionOk="0" h="1042578" w="1954110">
                  <a:moveTo>
                    <a:pt x="0" y="1042578"/>
                  </a:moveTo>
                  <a:lnTo>
                    <a:pt x="1954111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1034918" y="5735179"/>
              <a:ext cx="1895496" cy="972203"/>
            </a:xfrm>
            <a:custGeom>
              <a:rect b="b" l="l" r="r" t="t"/>
              <a:pathLst>
                <a:path extrusionOk="0" h="1042577" w="1954120">
                  <a:moveTo>
                    <a:pt x="1954121" y="104257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1017924" y="5887984"/>
              <a:ext cx="1463792" cy="819902"/>
            </a:xfrm>
            <a:custGeom>
              <a:rect b="b" l="l" r="r" t="t"/>
              <a:pathLst>
                <a:path extrusionOk="0" h="819902" w="1463792">
                  <a:moveTo>
                    <a:pt x="0" y="0"/>
                  </a:moveTo>
                  <a:lnTo>
                    <a:pt x="0" y="72333"/>
                  </a:lnTo>
                  <a:lnTo>
                    <a:pt x="1353588" y="819902"/>
                  </a:lnTo>
                  <a:lnTo>
                    <a:pt x="1463793" y="819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1020915" y="5785923"/>
              <a:ext cx="1651034" cy="912551"/>
            </a:xfrm>
            <a:custGeom>
              <a:rect b="b" l="l" r="r" t="t"/>
              <a:pathLst>
                <a:path extrusionOk="0" h="912551" w="1651034">
                  <a:moveTo>
                    <a:pt x="0" y="0"/>
                  </a:moveTo>
                  <a:lnTo>
                    <a:pt x="0" y="56779"/>
                  </a:lnTo>
                  <a:lnTo>
                    <a:pt x="1548727" y="912552"/>
                  </a:lnTo>
                  <a:lnTo>
                    <a:pt x="1651035" y="912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9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9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9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9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2" name="Google Shape;412;p19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3" name="Google Shape;413;p19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otball Card">
  <p:cSld name="SECTION_HEADER_1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416" name="Google Shape;416;p20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20"/>
          <p:cNvGrpSpPr/>
          <p:nvPr/>
        </p:nvGrpSpPr>
        <p:grpSpPr>
          <a:xfrm>
            <a:off x="628089" y="4995198"/>
            <a:ext cx="4624997" cy="1636698"/>
            <a:chOff x="6382759" y="4998482"/>
            <a:chExt cx="4624997" cy="1636698"/>
          </a:xfrm>
        </p:grpSpPr>
        <p:sp>
          <p:nvSpPr>
            <p:cNvPr id="418" name="Google Shape;418;p20"/>
            <p:cNvSpPr/>
            <p:nvPr/>
          </p:nvSpPr>
          <p:spPr>
            <a:xfrm>
              <a:off x="6382770" y="4999709"/>
              <a:ext cx="4604899" cy="1635471"/>
            </a:xfrm>
            <a:custGeom>
              <a:rect b="b" l="l" r="r" t="t"/>
              <a:pathLst>
                <a:path extrusionOk="0" h="1619278" w="4604899">
                  <a:moveTo>
                    <a:pt x="0" y="0"/>
                  </a:moveTo>
                  <a:lnTo>
                    <a:pt x="4604900" y="0"/>
                  </a:lnTo>
                  <a:lnTo>
                    <a:pt x="4604900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6382759" y="4999701"/>
              <a:ext cx="4624997" cy="1620488"/>
            </a:xfrm>
            <a:custGeom>
              <a:rect b="b" l="l" r="r" t="t"/>
              <a:pathLst>
                <a:path extrusionOk="0" h="1620488" w="4624997">
                  <a:moveTo>
                    <a:pt x="4604900" y="0"/>
                  </a:moveTo>
                  <a:lnTo>
                    <a:pt x="0" y="0"/>
                  </a:lnTo>
                  <a:lnTo>
                    <a:pt x="2196132" y="1620488"/>
                  </a:lnTo>
                  <a:lnTo>
                    <a:pt x="2726474" y="1620488"/>
                  </a:lnTo>
                  <a:lnTo>
                    <a:pt x="4624998" y="601961"/>
                  </a:lnTo>
                  <a:lnTo>
                    <a:pt x="46049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6532254" y="4999701"/>
              <a:ext cx="4463500" cy="1635337"/>
            </a:xfrm>
            <a:custGeom>
              <a:rect b="b" l="l" r="r" t="t"/>
              <a:pathLst>
                <a:path extrusionOk="0" h="1635337" w="4463500">
                  <a:moveTo>
                    <a:pt x="4455405" y="0"/>
                  </a:moveTo>
                  <a:lnTo>
                    <a:pt x="0" y="3162"/>
                  </a:lnTo>
                  <a:lnTo>
                    <a:pt x="2306822" y="1635337"/>
                  </a:lnTo>
                  <a:lnTo>
                    <a:pt x="4463501" y="467801"/>
                  </a:lnTo>
                  <a:lnTo>
                    <a:pt x="4455405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7973577" y="4999701"/>
              <a:ext cx="3014082" cy="1348644"/>
            </a:xfrm>
            <a:custGeom>
              <a:rect b="b" l="l" r="r" t="t"/>
              <a:pathLst>
                <a:path extrusionOk="0" h="1348644" w="3014082">
                  <a:moveTo>
                    <a:pt x="461686" y="1348644"/>
                  </a:moveTo>
                  <a:lnTo>
                    <a:pt x="3014082" y="0"/>
                  </a:lnTo>
                  <a:lnTo>
                    <a:pt x="2027863" y="10258"/>
                  </a:lnTo>
                  <a:lnTo>
                    <a:pt x="0" y="1024118"/>
                  </a:lnTo>
                  <a:lnTo>
                    <a:pt x="461686" y="1348644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10606087" y="5003596"/>
              <a:ext cx="398240" cy="822731"/>
            </a:xfrm>
            <a:custGeom>
              <a:rect b="b" l="l" r="r" t="t"/>
              <a:pathLst>
                <a:path extrusionOk="0" h="822731" w="398240">
                  <a:moveTo>
                    <a:pt x="49149" y="0"/>
                  </a:moveTo>
                  <a:lnTo>
                    <a:pt x="0" y="305"/>
                  </a:lnTo>
                  <a:lnTo>
                    <a:pt x="1809" y="649195"/>
                  </a:lnTo>
                  <a:cubicBezTo>
                    <a:pt x="1809" y="668093"/>
                    <a:pt x="22384" y="679818"/>
                    <a:pt x="38672" y="670331"/>
                  </a:cubicBezTo>
                  <a:lnTo>
                    <a:pt x="272319" y="534600"/>
                  </a:lnTo>
                  <a:lnTo>
                    <a:pt x="272605" y="822731"/>
                  </a:lnTo>
                  <a:lnTo>
                    <a:pt x="321755" y="822731"/>
                  </a:lnTo>
                  <a:lnTo>
                    <a:pt x="321469" y="506911"/>
                  </a:lnTo>
                  <a:lnTo>
                    <a:pt x="396907" y="469363"/>
                  </a:lnTo>
                  <a:lnTo>
                    <a:pt x="398241" y="411613"/>
                  </a:lnTo>
                  <a:lnTo>
                    <a:pt x="285464" y="470306"/>
                  </a:lnTo>
                  <a:lnTo>
                    <a:pt x="285750" y="470602"/>
                  </a:lnTo>
                  <a:cubicBezTo>
                    <a:pt x="285369" y="470802"/>
                    <a:pt x="284893" y="470678"/>
                    <a:pt x="284607" y="470897"/>
                  </a:cubicBezTo>
                  <a:lnTo>
                    <a:pt x="50863" y="606628"/>
                  </a:lnTo>
                  <a:lnTo>
                    <a:pt x="491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7074131" y="4998482"/>
              <a:ext cx="1890931" cy="690695"/>
            </a:xfrm>
            <a:custGeom>
              <a:rect b="b" l="l" r="r" t="t"/>
              <a:pathLst>
                <a:path extrusionOk="0" h="690695" w="1890931">
                  <a:moveTo>
                    <a:pt x="436274" y="690696"/>
                  </a:moveTo>
                  <a:lnTo>
                    <a:pt x="1890932" y="0"/>
                  </a:lnTo>
                  <a:lnTo>
                    <a:pt x="827980" y="4133"/>
                  </a:lnTo>
                  <a:lnTo>
                    <a:pt x="0" y="383152"/>
                  </a:lnTo>
                  <a:lnTo>
                    <a:pt x="436274" y="690696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4" name="Google Shape;424;p20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0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0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0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20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9" name="Google Shape;429;p20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0" name="Google Shape;430;p20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ketball Card">
  <p:cSld name="SECTION_HEADER_1_1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433" name="Google Shape;433;p21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4" name="Google Shape;434;p21"/>
          <p:cNvGrpSpPr/>
          <p:nvPr/>
        </p:nvGrpSpPr>
        <p:grpSpPr>
          <a:xfrm>
            <a:off x="648625" y="5012475"/>
            <a:ext cx="4591857" cy="1619278"/>
            <a:chOff x="1169701" y="4924387"/>
            <a:chExt cx="4620504" cy="1619278"/>
          </a:xfrm>
        </p:grpSpPr>
        <p:sp>
          <p:nvSpPr>
            <p:cNvPr id="435" name="Google Shape;435;p21"/>
            <p:cNvSpPr/>
            <p:nvPr/>
          </p:nvSpPr>
          <p:spPr>
            <a:xfrm>
              <a:off x="1169701" y="4924387"/>
              <a:ext cx="4616411" cy="1619278"/>
            </a:xfrm>
            <a:custGeom>
              <a:rect b="b" l="l" r="r" t="t"/>
              <a:pathLst>
                <a:path extrusionOk="0" h="1619278" w="4604899">
                  <a:moveTo>
                    <a:pt x="0" y="0"/>
                  </a:moveTo>
                  <a:lnTo>
                    <a:pt x="4604900" y="0"/>
                  </a:lnTo>
                  <a:lnTo>
                    <a:pt x="4604900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6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6" name="Google Shape;436;p21"/>
            <p:cNvGrpSpPr/>
            <p:nvPr/>
          </p:nvGrpSpPr>
          <p:grpSpPr>
            <a:xfrm>
              <a:off x="1183966" y="5709789"/>
              <a:ext cx="4606239" cy="831532"/>
              <a:chOff x="1183966" y="5709789"/>
              <a:chExt cx="4606239" cy="831532"/>
            </a:xfrm>
          </p:grpSpPr>
          <p:sp>
            <p:nvSpPr>
              <p:cNvPr id="437" name="Google Shape;437;p21"/>
              <p:cNvSpPr/>
              <p:nvPr/>
            </p:nvSpPr>
            <p:spPr>
              <a:xfrm>
                <a:off x="1183966" y="5709789"/>
                <a:ext cx="4606239" cy="187661"/>
              </a:xfrm>
              <a:custGeom>
                <a:rect b="b" l="l" r="r" t="t"/>
                <a:pathLst>
                  <a:path extrusionOk="0" h="187661" w="4700244">
                    <a:moveTo>
                      <a:pt x="4700245" y="187662"/>
                    </a:moveTo>
                    <a:lnTo>
                      <a:pt x="4314473" y="0"/>
                    </a:lnTo>
                    <a:lnTo>
                      <a:pt x="0" y="258"/>
                    </a:ln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21"/>
              <p:cNvSpPr/>
              <p:nvPr/>
            </p:nvSpPr>
            <p:spPr>
              <a:xfrm>
                <a:off x="2006384" y="5717914"/>
                <a:ext cx="7401" cy="815730"/>
              </a:xfrm>
              <a:custGeom>
                <a:rect b="b" l="l" r="r" t="t"/>
                <a:pathLst>
                  <a:path extrusionOk="0" h="815730" w="7401">
                    <a:moveTo>
                      <a:pt x="0" y="0"/>
                    </a:moveTo>
                    <a:lnTo>
                      <a:pt x="7401" y="815730"/>
                    </a:ln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1"/>
              <p:cNvSpPr/>
              <p:nvPr/>
            </p:nvSpPr>
            <p:spPr>
              <a:xfrm>
                <a:off x="4225061" y="6006960"/>
                <a:ext cx="1562747" cy="250498"/>
              </a:xfrm>
              <a:custGeom>
                <a:rect b="b" l="l" r="r" t="t"/>
                <a:pathLst>
                  <a:path extrusionOk="0" h="250498" w="1562747">
                    <a:moveTo>
                      <a:pt x="1561119" y="0"/>
                    </a:moveTo>
                    <a:lnTo>
                      <a:pt x="0" y="2486"/>
                    </a:lnTo>
                    <a:lnTo>
                      <a:pt x="291998" y="244297"/>
                    </a:lnTo>
                    <a:lnTo>
                      <a:pt x="1562748" y="250498"/>
                    </a:ln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1"/>
              <p:cNvSpPr/>
              <p:nvPr/>
            </p:nvSpPr>
            <p:spPr>
              <a:xfrm>
                <a:off x="1204169" y="6025133"/>
                <a:ext cx="1612096" cy="364845"/>
              </a:xfrm>
              <a:custGeom>
                <a:rect b="b" l="l" r="r" t="t"/>
                <a:pathLst>
                  <a:path extrusionOk="0" h="364845" w="1612096">
                    <a:moveTo>
                      <a:pt x="0" y="182423"/>
                    </a:moveTo>
                    <a:cubicBezTo>
                      <a:pt x="0" y="81667"/>
                      <a:pt x="360883" y="0"/>
                      <a:pt x="806053" y="0"/>
                    </a:cubicBezTo>
                    <a:cubicBezTo>
                      <a:pt x="1251223" y="0"/>
                      <a:pt x="1612097" y="81667"/>
                      <a:pt x="1612097" y="182423"/>
                    </a:cubicBezTo>
                    <a:cubicBezTo>
                      <a:pt x="1612097" y="283169"/>
                      <a:pt x="1251223" y="364846"/>
                      <a:pt x="806053" y="364846"/>
                    </a:cubicBezTo>
                    <a:cubicBezTo>
                      <a:pt x="360883" y="364846"/>
                      <a:pt x="0" y="283169"/>
                      <a:pt x="0" y="182423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1"/>
              <p:cNvSpPr/>
              <p:nvPr/>
            </p:nvSpPr>
            <p:spPr>
              <a:xfrm>
                <a:off x="4225061" y="6009314"/>
                <a:ext cx="730948" cy="241943"/>
              </a:xfrm>
              <a:custGeom>
                <a:rect b="b" l="l" r="r" t="t"/>
                <a:pathLst>
                  <a:path extrusionOk="0" h="241943" w="730948">
                    <a:moveTo>
                      <a:pt x="0" y="132"/>
                    </a:moveTo>
                    <a:cubicBezTo>
                      <a:pt x="387115" y="-3754"/>
                      <a:pt x="641976" y="78695"/>
                      <a:pt x="714975" y="139150"/>
                    </a:cubicBezTo>
                    <a:cubicBezTo>
                      <a:pt x="787975" y="199605"/>
                      <a:pt x="604542" y="241943"/>
                      <a:pt x="291998" y="241943"/>
                    </a:cubicBezTo>
                  </a:path>
                </a:pathLst>
              </a:custGeom>
              <a:noFill/>
              <a:ln cap="rnd" cmpd="sng" w="19050">
                <a:solidFill>
                  <a:srgbClr val="FFFFFF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1"/>
              <p:cNvSpPr/>
              <p:nvPr/>
            </p:nvSpPr>
            <p:spPr>
              <a:xfrm>
                <a:off x="3787501" y="6009446"/>
                <a:ext cx="729558" cy="241810"/>
              </a:xfrm>
              <a:custGeom>
                <a:rect b="b" l="l" r="r" t="t"/>
                <a:pathLst>
                  <a:path extrusionOk="0" h="241810" w="729558">
                    <a:moveTo>
                      <a:pt x="729559" y="241811"/>
                    </a:moveTo>
                    <a:cubicBezTo>
                      <a:pt x="417015" y="241811"/>
                      <a:pt x="89060" y="184080"/>
                      <a:pt x="16060" y="123625"/>
                    </a:cubicBezTo>
                    <a:cubicBezTo>
                      <a:pt x="-56940" y="63179"/>
                      <a:pt x="125045" y="3134"/>
                      <a:pt x="437560" y="0"/>
                    </a:cubicBez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21"/>
              <p:cNvSpPr/>
              <p:nvPr/>
            </p:nvSpPr>
            <p:spPr>
              <a:xfrm>
                <a:off x="3385087" y="5763626"/>
                <a:ext cx="2133592" cy="777695"/>
              </a:xfrm>
              <a:custGeom>
                <a:rect b="b" l="l" r="r" t="t"/>
                <a:pathLst>
                  <a:path extrusionOk="0" h="777695" w="2133592">
                    <a:moveTo>
                      <a:pt x="2133593" y="1836"/>
                    </a:moveTo>
                    <a:cubicBezTo>
                      <a:pt x="2133593" y="1836"/>
                      <a:pt x="1472720" y="-6612"/>
                      <a:pt x="877931" y="12733"/>
                    </a:cubicBezTo>
                    <a:cubicBezTo>
                      <a:pt x="406472" y="28068"/>
                      <a:pt x="-1160" y="178535"/>
                      <a:pt x="2" y="275175"/>
                    </a:cubicBezTo>
                    <a:cubicBezTo>
                      <a:pt x="3717" y="585433"/>
                      <a:pt x="1310490" y="777695"/>
                      <a:pt x="1310490" y="777695"/>
                    </a:cubicBez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44" name="Google Shape;444;p21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1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1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1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21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9" name="Google Shape;449;p21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0" name="Google Shape;450;p2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eball Card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640080" y="4839874"/>
            <a:ext cx="4613538" cy="1791258"/>
            <a:chOff x="1014714" y="4916628"/>
            <a:chExt cx="4613538" cy="1791258"/>
          </a:xfrm>
        </p:grpSpPr>
        <p:sp>
          <p:nvSpPr>
            <p:cNvPr id="21" name="Google Shape;21;p3"/>
            <p:cNvSpPr/>
            <p:nvPr/>
          </p:nvSpPr>
          <p:spPr>
            <a:xfrm>
              <a:off x="1018724" y="6532197"/>
              <a:ext cx="309324" cy="169040"/>
            </a:xfrm>
            <a:custGeom>
              <a:rect b="b" l="l" r="r" t="t"/>
              <a:pathLst>
                <a:path extrusionOk="0" h="169040" w="309324">
                  <a:moveTo>
                    <a:pt x="1610" y="0"/>
                  </a:moveTo>
                  <a:lnTo>
                    <a:pt x="0" y="57902"/>
                  </a:lnTo>
                  <a:lnTo>
                    <a:pt x="202063" y="169040"/>
                  </a:lnTo>
                  <a:lnTo>
                    <a:pt x="309324" y="169040"/>
                  </a:lnTo>
                  <a:lnTo>
                    <a:pt x="161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1017924" y="5085178"/>
              <a:ext cx="4604908" cy="1619279"/>
            </a:xfrm>
            <a:custGeom>
              <a:rect b="b" l="l" r="r" t="t"/>
              <a:pathLst>
                <a:path extrusionOk="0" h="1619279" w="4604908">
                  <a:moveTo>
                    <a:pt x="0" y="0"/>
                  </a:moveTo>
                  <a:lnTo>
                    <a:pt x="4604909" y="0"/>
                  </a:lnTo>
                  <a:lnTo>
                    <a:pt x="4604909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174091" y="6431804"/>
              <a:ext cx="448865" cy="272653"/>
            </a:xfrm>
            <a:custGeom>
              <a:rect b="b" l="l" r="r" t="t"/>
              <a:pathLst>
                <a:path extrusionOk="0" h="272653" w="448865">
                  <a:moveTo>
                    <a:pt x="448866" y="0"/>
                  </a:moveTo>
                  <a:lnTo>
                    <a:pt x="0" y="272653"/>
                  </a:lnTo>
                  <a:lnTo>
                    <a:pt x="91983" y="272653"/>
                  </a:lnTo>
                  <a:lnTo>
                    <a:pt x="448866" y="55959"/>
                  </a:lnTo>
                  <a:lnTo>
                    <a:pt x="448866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388708" y="6562182"/>
              <a:ext cx="234248" cy="142275"/>
            </a:xfrm>
            <a:custGeom>
              <a:rect b="b" l="l" r="r" t="t"/>
              <a:pathLst>
                <a:path extrusionOk="0" h="142275" w="234248">
                  <a:moveTo>
                    <a:pt x="234249" y="0"/>
                  </a:moveTo>
                  <a:lnTo>
                    <a:pt x="0" y="142275"/>
                  </a:lnTo>
                  <a:lnTo>
                    <a:pt x="91678" y="142275"/>
                  </a:lnTo>
                  <a:lnTo>
                    <a:pt x="234249" y="55655"/>
                  </a:lnTo>
                  <a:lnTo>
                    <a:pt x="234249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846382" y="5674747"/>
              <a:ext cx="1781870" cy="1024823"/>
            </a:xfrm>
            <a:custGeom>
              <a:rect b="b" l="l" r="r" t="t"/>
              <a:pathLst>
                <a:path extrusionOk="0" h="1024823" w="1781870">
                  <a:moveTo>
                    <a:pt x="1781870" y="0"/>
                  </a:moveTo>
                  <a:lnTo>
                    <a:pt x="0" y="1024824"/>
                  </a:lnTo>
                  <a:lnTo>
                    <a:pt x="107375" y="1024824"/>
                  </a:lnTo>
                  <a:lnTo>
                    <a:pt x="1781870" y="62065"/>
                  </a:lnTo>
                  <a:lnTo>
                    <a:pt x="178187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021191" y="4916628"/>
              <a:ext cx="4601765" cy="1785580"/>
            </a:xfrm>
            <a:custGeom>
              <a:rect b="b" l="l" r="r" t="t"/>
              <a:pathLst>
                <a:path extrusionOk="0" h="1785580" w="4601765">
                  <a:moveTo>
                    <a:pt x="2374506" y="834"/>
                  </a:moveTo>
                  <a:cubicBezTo>
                    <a:pt x="2301307" y="-395"/>
                    <a:pt x="2226993" y="-243"/>
                    <a:pt x="2151717" y="1139"/>
                  </a:cubicBezTo>
                  <a:cubicBezTo>
                    <a:pt x="1703603" y="9282"/>
                    <a:pt x="1296248" y="76910"/>
                    <a:pt x="945585" y="166331"/>
                  </a:cubicBezTo>
                  <a:cubicBezTo>
                    <a:pt x="543525" y="268867"/>
                    <a:pt x="224161" y="398074"/>
                    <a:pt x="0" y="502982"/>
                  </a:cubicBezTo>
                  <a:lnTo>
                    <a:pt x="0" y="663717"/>
                  </a:lnTo>
                  <a:lnTo>
                    <a:pt x="0" y="806001"/>
                  </a:lnTo>
                  <a:lnTo>
                    <a:pt x="0" y="866723"/>
                  </a:lnTo>
                  <a:lnTo>
                    <a:pt x="1745704" y="1785581"/>
                  </a:lnTo>
                  <a:lnTo>
                    <a:pt x="1947377" y="1785581"/>
                  </a:lnTo>
                  <a:lnTo>
                    <a:pt x="2038388" y="1785581"/>
                  </a:lnTo>
                  <a:lnTo>
                    <a:pt x="2048504" y="1785581"/>
                  </a:lnTo>
                  <a:lnTo>
                    <a:pt x="2048799" y="1785285"/>
                  </a:lnTo>
                  <a:lnTo>
                    <a:pt x="2049399" y="1785581"/>
                  </a:lnTo>
                  <a:lnTo>
                    <a:pt x="2077955" y="1785581"/>
                  </a:lnTo>
                  <a:lnTo>
                    <a:pt x="2182654" y="1785581"/>
                  </a:lnTo>
                  <a:lnTo>
                    <a:pt x="2273675" y="1785581"/>
                  </a:lnTo>
                  <a:lnTo>
                    <a:pt x="2323348" y="1785581"/>
                  </a:lnTo>
                  <a:lnTo>
                    <a:pt x="2402462" y="1785581"/>
                  </a:lnTo>
                  <a:lnTo>
                    <a:pt x="2428046" y="1785581"/>
                  </a:lnTo>
                  <a:lnTo>
                    <a:pt x="2499132" y="1785581"/>
                  </a:lnTo>
                  <a:lnTo>
                    <a:pt x="2568740" y="1785581"/>
                  </a:lnTo>
                  <a:lnTo>
                    <a:pt x="2649045" y="1785581"/>
                  </a:lnTo>
                  <a:lnTo>
                    <a:pt x="2659161" y="1785581"/>
                  </a:lnTo>
                  <a:lnTo>
                    <a:pt x="2760888" y="1785581"/>
                  </a:lnTo>
                  <a:lnTo>
                    <a:pt x="2825191" y="1782943"/>
                  </a:lnTo>
                  <a:lnTo>
                    <a:pt x="4601766" y="790218"/>
                  </a:lnTo>
                  <a:lnTo>
                    <a:pt x="4601766" y="674432"/>
                  </a:lnTo>
                  <a:lnTo>
                    <a:pt x="4601766" y="571143"/>
                  </a:lnTo>
                  <a:lnTo>
                    <a:pt x="4601766" y="430954"/>
                  </a:lnTo>
                  <a:cubicBezTo>
                    <a:pt x="4392407" y="349592"/>
                    <a:pt x="4102008" y="250741"/>
                    <a:pt x="3731152" y="166331"/>
                  </a:cubicBezTo>
                  <a:cubicBezTo>
                    <a:pt x="3346580" y="78796"/>
                    <a:pt x="2886885" y="9435"/>
                    <a:pt x="2374506" y="834"/>
                  </a:cubicBezTo>
                  <a:close/>
                </a:path>
              </a:pathLst>
            </a:custGeom>
            <a:solidFill>
              <a:srgbClr val="A97B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541666" y="4971240"/>
              <a:ext cx="3519620" cy="1730968"/>
            </a:xfrm>
            <a:custGeom>
              <a:rect b="b" l="l" r="r" t="t"/>
              <a:pathLst>
                <a:path extrusionOk="0" h="1730968" w="3519620">
                  <a:moveTo>
                    <a:pt x="1759648" y="0"/>
                  </a:moveTo>
                  <a:lnTo>
                    <a:pt x="1759648" y="333"/>
                  </a:lnTo>
                  <a:lnTo>
                    <a:pt x="0" y="939918"/>
                  </a:lnTo>
                  <a:lnTo>
                    <a:pt x="1517914" y="1730969"/>
                  </a:lnTo>
                  <a:lnTo>
                    <a:pt x="2048265" y="1730969"/>
                  </a:lnTo>
                  <a:lnTo>
                    <a:pt x="3519621" y="939918"/>
                  </a:lnTo>
                  <a:lnTo>
                    <a:pt x="1759648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28;p3"/>
            <p:cNvGrpSpPr/>
            <p:nvPr/>
          </p:nvGrpSpPr>
          <p:grpSpPr>
            <a:xfrm>
              <a:off x="1605483" y="4997567"/>
              <a:ext cx="3404292" cy="1706460"/>
              <a:chOff x="1832438" y="4910594"/>
              <a:chExt cx="3404292" cy="1706460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3570150" y="5758614"/>
                <a:ext cx="1643662" cy="858440"/>
              </a:xfrm>
              <a:custGeom>
                <a:rect b="b" l="l" r="r" t="t"/>
                <a:pathLst>
                  <a:path extrusionOk="0" h="858440" w="1643662">
                    <a:moveTo>
                      <a:pt x="1593361" y="0"/>
                    </a:moveTo>
                    <a:lnTo>
                      <a:pt x="1540669" y="28280"/>
                    </a:lnTo>
                    <a:lnTo>
                      <a:pt x="1490368" y="55369"/>
                    </a:lnTo>
                    <a:lnTo>
                      <a:pt x="1428455" y="88707"/>
                    </a:lnTo>
                    <a:lnTo>
                      <a:pt x="1378153" y="115796"/>
                    </a:lnTo>
                    <a:lnTo>
                      <a:pt x="1315946" y="149133"/>
                    </a:lnTo>
                    <a:lnTo>
                      <a:pt x="1265634" y="176213"/>
                    </a:lnTo>
                    <a:lnTo>
                      <a:pt x="1203427" y="209855"/>
                    </a:lnTo>
                    <a:lnTo>
                      <a:pt x="1153420" y="236934"/>
                    </a:lnTo>
                    <a:lnTo>
                      <a:pt x="1091508" y="270272"/>
                    </a:lnTo>
                    <a:lnTo>
                      <a:pt x="1091213" y="270272"/>
                    </a:lnTo>
                    <a:lnTo>
                      <a:pt x="1041502" y="297361"/>
                    </a:lnTo>
                    <a:lnTo>
                      <a:pt x="1041206" y="297361"/>
                    </a:lnTo>
                    <a:lnTo>
                      <a:pt x="978999" y="330698"/>
                    </a:lnTo>
                    <a:lnTo>
                      <a:pt x="928688" y="357788"/>
                    </a:lnTo>
                    <a:lnTo>
                      <a:pt x="866480" y="391420"/>
                    </a:lnTo>
                    <a:lnTo>
                      <a:pt x="816473" y="418510"/>
                    </a:lnTo>
                    <a:lnTo>
                      <a:pt x="754266" y="451847"/>
                    </a:lnTo>
                    <a:lnTo>
                      <a:pt x="703964" y="478936"/>
                    </a:lnTo>
                    <a:lnTo>
                      <a:pt x="642052" y="512274"/>
                    </a:lnTo>
                    <a:lnTo>
                      <a:pt x="591741" y="539353"/>
                    </a:lnTo>
                    <a:lnTo>
                      <a:pt x="529533" y="572996"/>
                    </a:lnTo>
                    <a:lnTo>
                      <a:pt x="479527" y="599780"/>
                    </a:lnTo>
                    <a:lnTo>
                      <a:pt x="417319" y="633413"/>
                    </a:lnTo>
                    <a:lnTo>
                      <a:pt x="367312" y="660502"/>
                    </a:lnTo>
                    <a:lnTo>
                      <a:pt x="367017" y="660502"/>
                    </a:lnTo>
                    <a:lnTo>
                      <a:pt x="304800" y="694134"/>
                    </a:lnTo>
                    <a:lnTo>
                      <a:pt x="254794" y="721223"/>
                    </a:lnTo>
                    <a:lnTo>
                      <a:pt x="192586" y="754561"/>
                    </a:lnTo>
                    <a:lnTo>
                      <a:pt x="142580" y="781651"/>
                    </a:lnTo>
                    <a:lnTo>
                      <a:pt x="80372" y="814988"/>
                    </a:lnTo>
                    <a:lnTo>
                      <a:pt x="30366" y="842077"/>
                    </a:lnTo>
                    <a:lnTo>
                      <a:pt x="0" y="858441"/>
                    </a:lnTo>
                    <a:lnTo>
                      <a:pt x="60427" y="858441"/>
                    </a:lnTo>
                    <a:lnTo>
                      <a:pt x="100612" y="858441"/>
                    </a:lnTo>
                    <a:lnTo>
                      <a:pt x="130673" y="842077"/>
                    </a:lnTo>
                    <a:lnTo>
                      <a:pt x="192881" y="808740"/>
                    </a:lnTo>
                    <a:lnTo>
                      <a:pt x="242888" y="781651"/>
                    </a:lnTo>
                    <a:lnTo>
                      <a:pt x="305105" y="748313"/>
                    </a:lnTo>
                    <a:lnTo>
                      <a:pt x="355111" y="721223"/>
                    </a:lnTo>
                    <a:lnTo>
                      <a:pt x="417319" y="687591"/>
                    </a:lnTo>
                    <a:lnTo>
                      <a:pt x="417614" y="687591"/>
                    </a:lnTo>
                    <a:lnTo>
                      <a:pt x="467620" y="660502"/>
                    </a:lnTo>
                    <a:lnTo>
                      <a:pt x="529828" y="626869"/>
                    </a:lnTo>
                    <a:lnTo>
                      <a:pt x="579834" y="600075"/>
                    </a:lnTo>
                    <a:lnTo>
                      <a:pt x="642052" y="566442"/>
                    </a:lnTo>
                    <a:lnTo>
                      <a:pt x="692353" y="539353"/>
                    </a:lnTo>
                    <a:lnTo>
                      <a:pt x="754266" y="506016"/>
                    </a:lnTo>
                    <a:lnTo>
                      <a:pt x="804567" y="478936"/>
                    </a:lnTo>
                    <a:lnTo>
                      <a:pt x="866480" y="445599"/>
                    </a:lnTo>
                    <a:lnTo>
                      <a:pt x="916781" y="418510"/>
                    </a:lnTo>
                    <a:lnTo>
                      <a:pt x="978999" y="384877"/>
                    </a:lnTo>
                    <a:lnTo>
                      <a:pt x="1029300" y="357788"/>
                    </a:lnTo>
                    <a:lnTo>
                      <a:pt x="1091508" y="324451"/>
                    </a:lnTo>
                    <a:lnTo>
                      <a:pt x="1091803" y="324451"/>
                    </a:lnTo>
                    <a:lnTo>
                      <a:pt x="1141514" y="297361"/>
                    </a:lnTo>
                    <a:lnTo>
                      <a:pt x="1203427" y="264023"/>
                    </a:lnTo>
                    <a:lnTo>
                      <a:pt x="1253728" y="236934"/>
                    </a:lnTo>
                    <a:lnTo>
                      <a:pt x="1315946" y="203302"/>
                    </a:lnTo>
                    <a:lnTo>
                      <a:pt x="1366247" y="176213"/>
                    </a:lnTo>
                    <a:lnTo>
                      <a:pt x="1428455" y="142875"/>
                    </a:lnTo>
                    <a:lnTo>
                      <a:pt x="1478756" y="115796"/>
                    </a:lnTo>
                    <a:lnTo>
                      <a:pt x="1540669" y="82458"/>
                    </a:lnTo>
                    <a:lnTo>
                      <a:pt x="1590675" y="55369"/>
                    </a:lnTo>
                    <a:lnTo>
                      <a:pt x="1643663" y="26794"/>
                    </a:lnTo>
                    <a:lnTo>
                      <a:pt x="159336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3345722" y="5698493"/>
                <a:ext cx="1755276" cy="918561"/>
              </a:xfrm>
              <a:custGeom>
                <a:rect b="b" l="l" r="r" t="t"/>
                <a:pathLst>
                  <a:path extrusionOk="0" h="918561" w="1755276">
                    <a:moveTo>
                      <a:pt x="1704975" y="0"/>
                    </a:moveTo>
                    <a:lnTo>
                      <a:pt x="1652883" y="27974"/>
                    </a:lnTo>
                    <a:lnTo>
                      <a:pt x="1602877" y="55064"/>
                    </a:lnTo>
                    <a:lnTo>
                      <a:pt x="1540964" y="88401"/>
                    </a:lnTo>
                    <a:lnTo>
                      <a:pt x="1490663" y="115491"/>
                    </a:lnTo>
                    <a:lnTo>
                      <a:pt x="1428750" y="148828"/>
                    </a:lnTo>
                    <a:lnTo>
                      <a:pt x="1428455" y="149123"/>
                    </a:lnTo>
                    <a:lnTo>
                      <a:pt x="1378144" y="175917"/>
                    </a:lnTo>
                    <a:lnTo>
                      <a:pt x="1315936" y="209550"/>
                    </a:lnTo>
                    <a:lnTo>
                      <a:pt x="1265634" y="236639"/>
                    </a:lnTo>
                    <a:lnTo>
                      <a:pt x="1203722" y="269977"/>
                    </a:lnTo>
                    <a:lnTo>
                      <a:pt x="1153716" y="297056"/>
                    </a:lnTo>
                    <a:lnTo>
                      <a:pt x="1153421" y="297056"/>
                    </a:lnTo>
                    <a:lnTo>
                      <a:pt x="1091203" y="330393"/>
                    </a:lnTo>
                    <a:lnTo>
                      <a:pt x="1040902" y="357482"/>
                    </a:lnTo>
                    <a:lnTo>
                      <a:pt x="978694" y="391115"/>
                    </a:lnTo>
                    <a:lnTo>
                      <a:pt x="928688" y="418204"/>
                    </a:lnTo>
                    <a:lnTo>
                      <a:pt x="866775" y="451542"/>
                    </a:lnTo>
                    <a:lnTo>
                      <a:pt x="816474" y="478631"/>
                    </a:lnTo>
                    <a:lnTo>
                      <a:pt x="754256" y="511969"/>
                    </a:lnTo>
                    <a:lnTo>
                      <a:pt x="753961" y="511969"/>
                    </a:lnTo>
                    <a:lnTo>
                      <a:pt x="703955" y="539058"/>
                    </a:lnTo>
                    <a:lnTo>
                      <a:pt x="641747" y="572691"/>
                    </a:lnTo>
                    <a:lnTo>
                      <a:pt x="591741" y="599474"/>
                    </a:lnTo>
                    <a:lnTo>
                      <a:pt x="529533" y="633117"/>
                    </a:lnTo>
                    <a:lnTo>
                      <a:pt x="479527" y="660196"/>
                    </a:lnTo>
                    <a:lnTo>
                      <a:pt x="417014" y="693839"/>
                    </a:lnTo>
                    <a:lnTo>
                      <a:pt x="367008" y="720623"/>
                    </a:lnTo>
                    <a:lnTo>
                      <a:pt x="366713" y="720918"/>
                    </a:lnTo>
                    <a:lnTo>
                      <a:pt x="304800" y="754256"/>
                    </a:lnTo>
                    <a:lnTo>
                      <a:pt x="254794" y="781345"/>
                    </a:lnTo>
                    <a:lnTo>
                      <a:pt x="192881" y="814682"/>
                    </a:lnTo>
                    <a:lnTo>
                      <a:pt x="142580" y="841772"/>
                    </a:lnTo>
                    <a:lnTo>
                      <a:pt x="80363" y="875404"/>
                    </a:lnTo>
                    <a:lnTo>
                      <a:pt x="30061" y="902494"/>
                    </a:lnTo>
                    <a:lnTo>
                      <a:pt x="0" y="918562"/>
                    </a:lnTo>
                    <a:lnTo>
                      <a:pt x="59827" y="918562"/>
                    </a:lnTo>
                    <a:lnTo>
                      <a:pt x="100603" y="918562"/>
                    </a:lnTo>
                    <a:lnTo>
                      <a:pt x="130369" y="902494"/>
                    </a:lnTo>
                    <a:lnTo>
                      <a:pt x="192586" y="868861"/>
                    </a:lnTo>
                    <a:lnTo>
                      <a:pt x="242888" y="841772"/>
                    </a:lnTo>
                    <a:lnTo>
                      <a:pt x="305095" y="808434"/>
                    </a:lnTo>
                    <a:lnTo>
                      <a:pt x="355102" y="781345"/>
                    </a:lnTo>
                    <a:lnTo>
                      <a:pt x="417014" y="748007"/>
                    </a:lnTo>
                    <a:lnTo>
                      <a:pt x="417309" y="747713"/>
                    </a:lnTo>
                    <a:lnTo>
                      <a:pt x="467316" y="720918"/>
                    </a:lnTo>
                    <a:lnTo>
                      <a:pt x="529828" y="687285"/>
                    </a:lnTo>
                    <a:lnTo>
                      <a:pt x="579834" y="660196"/>
                    </a:lnTo>
                    <a:lnTo>
                      <a:pt x="642042" y="626564"/>
                    </a:lnTo>
                    <a:lnTo>
                      <a:pt x="692048" y="599780"/>
                    </a:lnTo>
                    <a:lnTo>
                      <a:pt x="753961" y="566137"/>
                    </a:lnTo>
                    <a:lnTo>
                      <a:pt x="754256" y="566137"/>
                    </a:lnTo>
                    <a:lnTo>
                      <a:pt x="804263" y="539058"/>
                    </a:lnTo>
                    <a:lnTo>
                      <a:pt x="804567" y="539058"/>
                    </a:lnTo>
                    <a:lnTo>
                      <a:pt x="866480" y="505720"/>
                    </a:lnTo>
                    <a:lnTo>
                      <a:pt x="916781" y="478631"/>
                    </a:lnTo>
                    <a:lnTo>
                      <a:pt x="978694" y="445294"/>
                    </a:lnTo>
                    <a:lnTo>
                      <a:pt x="978989" y="445294"/>
                    </a:lnTo>
                    <a:lnTo>
                      <a:pt x="1028995" y="418204"/>
                    </a:lnTo>
                    <a:lnTo>
                      <a:pt x="1091203" y="384572"/>
                    </a:lnTo>
                    <a:lnTo>
                      <a:pt x="1141209" y="357482"/>
                    </a:lnTo>
                    <a:lnTo>
                      <a:pt x="1141514" y="357482"/>
                    </a:lnTo>
                    <a:lnTo>
                      <a:pt x="1203722" y="324145"/>
                    </a:lnTo>
                    <a:lnTo>
                      <a:pt x="1204017" y="324145"/>
                    </a:lnTo>
                    <a:lnTo>
                      <a:pt x="1253728" y="297056"/>
                    </a:lnTo>
                    <a:lnTo>
                      <a:pt x="1315641" y="263718"/>
                    </a:lnTo>
                    <a:lnTo>
                      <a:pt x="1365942" y="236639"/>
                    </a:lnTo>
                    <a:lnTo>
                      <a:pt x="1428455" y="202996"/>
                    </a:lnTo>
                    <a:lnTo>
                      <a:pt x="1478461" y="175917"/>
                    </a:lnTo>
                    <a:lnTo>
                      <a:pt x="1540669" y="142580"/>
                    </a:lnTo>
                    <a:lnTo>
                      <a:pt x="1590971" y="115491"/>
                    </a:lnTo>
                    <a:lnTo>
                      <a:pt x="1652883" y="82153"/>
                    </a:lnTo>
                    <a:lnTo>
                      <a:pt x="1703184" y="55064"/>
                    </a:lnTo>
                    <a:lnTo>
                      <a:pt x="1755277" y="26784"/>
                    </a:lnTo>
                    <a:lnTo>
                      <a:pt x="1704975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3203143" y="5638066"/>
                <a:ext cx="1785041" cy="961129"/>
              </a:xfrm>
              <a:custGeom>
                <a:rect b="b" l="l" r="r" t="t"/>
                <a:pathLst>
                  <a:path extrusionOk="0" h="961129" w="1785041">
                    <a:moveTo>
                      <a:pt x="1734446" y="0"/>
                    </a:moveTo>
                    <a:lnTo>
                      <a:pt x="1682953" y="27680"/>
                    </a:lnTo>
                    <a:lnTo>
                      <a:pt x="1632642" y="54769"/>
                    </a:lnTo>
                    <a:lnTo>
                      <a:pt x="1570730" y="88106"/>
                    </a:lnTo>
                    <a:lnTo>
                      <a:pt x="1520724" y="115196"/>
                    </a:lnTo>
                    <a:lnTo>
                      <a:pt x="1459116" y="148533"/>
                    </a:lnTo>
                    <a:lnTo>
                      <a:pt x="1458516" y="148828"/>
                    </a:lnTo>
                    <a:lnTo>
                      <a:pt x="1408509" y="175918"/>
                    </a:lnTo>
                    <a:lnTo>
                      <a:pt x="1408214" y="175918"/>
                    </a:lnTo>
                    <a:lnTo>
                      <a:pt x="1346007" y="209255"/>
                    </a:lnTo>
                    <a:lnTo>
                      <a:pt x="1295695" y="236344"/>
                    </a:lnTo>
                    <a:lnTo>
                      <a:pt x="1233783" y="269682"/>
                    </a:lnTo>
                    <a:lnTo>
                      <a:pt x="1183777" y="296761"/>
                    </a:lnTo>
                    <a:lnTo>
                      <a:pt x="1121569" y="330404"/>
                    </a:lnTo>
                    <a:lnTo>
                      <a:pt x="1071563" y="357483"/>
                    </a:lnTo>
                    <a:lnTo>
                      <a:pt x="1009355" y="391126"/>
                    </a:lnTo>
                    <a:lnTo>
                      <a:pt x="959348" y="418205"/>
                    </a:lnTo>
                    <a:lnTo>
                      <a:pt x="959053" y="418205"/>
                    </a:lnTo>
                    <a:lnTo>
                      <a:pt x="897141" y="451542"/>
                    </a:lnTo>
                    <a:lnTo>
                      <a:pt x="846830" y="478631"/>
                    </a:lnTo>
                    <a:lnTo>
                      <a:pt x="784917" y="512264"/>
                    </a:lnTo>
                    <a:lnTo>
                      <a:pt x="784622" y="512264"/>
                    </a:lnTo>
                    <a:lnTo>
                      <a:pt x="734616" y="539353"/>
                    </a:lnTo>
                    <a:lnTo>
                      <a:pt x="672408" y="572691"/>
                    </a:lnTo>
                    <a:lnTo>
                      <a:pt x="672113" y="572691"/>
                    </a:lnTo>
                    <a:lnTo>
                      <a:pt x="622402" y="599485"/>
                    </a:lnTo>
                    <a:lnTo>
                      <a:pt x="560194" y="633118"/>
                    </a:lnTo>
                    <a:lnTo>
                      <a:pt x="509883" y="660207"/>
                    </a:lnTo>
                    <a:lnTo>
                      <a:pt x="447675" y="693840"/>
                    </a:lnTo>
                    <a:lnTo>
                      <a:pt x="447380" y="693840"/>
                    </a:lnTo>
                    <a:lnTo>
                      <a:pt x="397373" y="720623"/>
                    </a:lnTo>
                    <a:lnTo>
                      <a:pt x="397078" y="720929"/>
                    </a:lnTo>
                    <a:lnTo>
                      <a:pt x="335166" y="754266"/>
                    </a:lnTo>
                    <a:lnTo>
                      <a:pt x="285160" y="781050"/>
                    </a:lnTo>
                    <a:lnTo>
                      <a:pt x="222942" y="814683"/>
                    </a:lnTo>
                    <a:lnTo>
                      <a:pt x="172936" y="841772"/>
                    </a:lnTo>
                    <a:lnTo>
                      <a:pt x="172641" y="841772"/>
                    </a:lnTo>
                    <a:lnTo>
                      <a:pt x="110433" y="875109"/>
                    </a:lnTo>
                    <a:lnTo>
                      <a:pt x="60132" y="902199"/>
                    </a:lnTo>
                    <a:lnTo>
                      <a:pt x="0" y="934641"/>
                    </a:lnTo>
                    <a:lnTo>
                      <a:pt x="51197" y="961130"/>
                    </a:lnTo>
                    <a:lnTo>
                      <a:pt x="110433" y="929288"/>
                    </a:lnTo>
                    <a:lnTo>
                      <a:pt x="160439" y="902199"/>
                    </a:lnTo>
                    <a:lnTo>
                      <a:pt x="222647" y="868566"/>
                    </a:lnTo>
                    <a:lnTo>
                      <a:pt x="272948" y="841477"/>
                    </a:lnTo>
                    <a:lnTo>
                      <a:pt x="335166" y="808140"/>
                    </a:lnTo>
                    <a:lnTo>
                      <a:pt x="384867" y="781050"/>
                    </a:lnTo>
                    <a:lnTo>
                      <a:pt x="446780" y="747713"/>
                    </a:lnTo>
                    <a:lnTo>
                      <a:pt x="447085" y="747418"/>
                    </a:lnTo>
                    <a:lnTo>
                      <a:pt x="497386" y="720623"/>
                    </a:lnTo>
                    <a:lnTo>
                      <a:pt x="559594" y="686991"/>
                    </a:lnTo>
                    <a:lnTo>
                      <a:pt x="609895" y="659902"/>
                    </a:lnTo>
                    <a:lnTo>
                      <a:pt x="672113" y="626564"/>
                    </a:lnTo>
                    <a:lnTo>
                      <a:pt x="722119" y="599485"/>
                    </a:lnTo>
                    <a:lnTo>
                      <a:pt x="784327" y="566147"/>
                    </a:lnTo>
                    <a:lnTo>
                      <a:pt x="784622" y="566147"/>
                    </a:lnTo>
                    <a:lnTo>
                      <a:pt x="834628" y="539058"/>
                    </a:lnTo>
                    <a:lnTo>
                      <a:pt x="896541" y="505426"/>
                    </a:lnTo>
                    <a:lnTo>
                      <a:pt x="896836" y="505426"/>
                    </a:lnTo>
                    <a:lnTo>
                      <a:pt x="947147" y="478337"/>
                    </a:lnTo>
                    <a:lnTo>
                      <a:pt x="1009060" y="444999"/>
                    </a:lnTo>
                    <a:lnTo>
                      <a:pt x="1059066" y="417909"/>
                    </a:lnTo>
                    <a:lnTo>
                      <a:pt x="1059361" y="417909"/>
                    </a:lnTo>
                    <a:lnTo>
                      <a:pt x="1121569" y="384572"/>
                    </a:lnTo>
                    <a:lnTo>
                      <a:pt x="1171575" y="357483"/>
                    </a:lnTo>
                    <a:lnTo>
                      <a:pt x="1233783" y="323850"/>
                    </a:lnTo>
                    <a:lnTo>
                      <a:pt x="1284094" y="296761"/>
                    </a:lnTo>
                    <a:lnTo>
                      <a:pt x="1346007" y="263423"/>
                    </a:lnTo>
                    <a:lnTo>
                      <a:pt x="1396308" y="236344"/>
                    </a:lnTo>
                    <a:lnTo>
                      <a:pt x="1458516" y="203007"/>
                    </a:lnTo>
                    <a:lnTo>
                      <a:pt x="1458811" y="203007"/>
                    </a:lnTo>
                    <a:lnTo>
                      <a:pt x="1508817" y="175918"/>
                    </a:lnTo>
                    <a:lnTo>
                      <a:pt x="1509122" y="175622"/>
                    </a:lnTo>
                    <a:lnTo>
                      <a:pt x="1571035" y="142285"/>
                    </a:lnTo>
                    <a:lnTo>
                      <a:pt x="1621336" y="115196"/>
                    </a:lnTo>
                    <a:lnTo>
                      <a:pt x="1682953" y="81858"/>
                    </a:lnTo>
                    <a:lnTo>
                      <a:pt x="1733255" y="54769"/>
                    </a:lnTo>
                    <a:lnTo>
                      <a:pt x="1785042" y="27090"/>
                    </a:lnTo>
                    <a:lnTo>
                      <a:pt x="173444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088843" y="5577944"/>
                <a:ext cx="1786537" cy="962025"/>
              </a:xfrm>
              <a:custGeom>
                <a:rect b="b" l="l" r="r" t="t"/>
                <a:pathLst>
                  <a:path extrusionOk="0" h="962025" w="1786537">
                    <a:moveTo>
                      <a:pt x="1735931" y="0"/>
                    </a:moveTo>
                    <a:lnTo>
                      <a:pt x="1685030" y="27384"/>
                    </a:lnTo>
                    <a:lnTo>
                      <a:pt x="1634728" y="54464"/>
                    </a:lnTo>
                    <a:lnTo>
                      <a:pt x="1572816" y="87801"/>
                    </a:lnTo>
                    <a:lnTo>
                      <a:pt x="1522809" y="114890"/>
                    </a:lnTo>
                    <a:lnTo>
                      <a:pt x="1461192" y="148228"/>
                    </a:lnTo>
                    <a:lnTo>
                      <a:pt x="1460602" y="148523"/>
                    </a:lnTo>
                    <a:lnTo>
                      <a:pt x="1410595" y="175612"/>
                    </a:lnTo>
                    <a:lnTo>
                      <a:pt x="1410300" y="175612"/>
                    </a:lnTo>
                    <a:lnTo>
                      <a:pt x="1348083" y="208949"/>
                    </a:lnTo>
                    <a:lnTo>
                      <a:pt x="1297781" y="236039"/>
                    </a:lnTo>
                    <a:lnTo>
                      <a:pt x="1235869" y="269377"/>
                    </a:lnTo>
                    <a:lnTo>
                      <a:pt x="1185567" y="296466"/>
                    </a:lnTo>
                    <a:lnTo>
                      <a:pt x="1123655" y="330098"/>
                    </a:lnTo>
                    <a:lnTo>
                      <a:pt x="1123360" y="330098"/>
                    </a:lnTo>
                    <a:lnTo>
                      <a:pt x="1073353" y="357188"/>
                    </a:lnTo>
                    <a:lnTo>
                      <a:pt x="1011136" y="390525"/>
                    </a:lnTo>
                    <a:lnTo>
                      <a:pt x="960834" y="417604"/>
                    </a:lnTo>
                    <a:lnTo>
                      <a:pt x="898922" y="450942"/>
                    </a:lnTo>
                    <a:lnTo>
                      <a:pt x="848620" y="478031"/>
                    </a:lnTo>
                    <a:lnTo>
                      <a:pt x="786708" y="511664"/>
                    </a:lnTo>
                    <a:lnTo>
                      <a:pt x="786413" y="511664"/>
                    </a:lnTo>
                    <a:lnTo>
                      <a:pt x="736102" y="538458"/>
                    </a:lnTo>
                    <a:lnTo>
                      <a:pt x="673894" y="572090"/>
                    </a:lnTo>
                    <a:lnTo>
                      <a:pt x="623888" y="598884"/>
                    </a:lnTo>
                    <a:lnTo>
                      <a:pt x="561680" y="632517"/>
                    </a:lnTo>
                    <a:lnTo>
                      <a:pt x="511378" y="659606"/>
                    </a:lnTo>
                    <a:lnTo>
                      <a:pt x="449161" y="693239"/>
                    </a:lnTo>
                    <a:lnTo>
                      <a:pt x="399155" y="720328"/>
                    </a:lnTo>
                    <a:lnTo>
                      <a:pt x="398859" y="720623"/>
                    </a:lnTo>
                    <a:lnTo>
                      <a:pt x="336947" y="753666"/>
                    </a:lnTo>
                    <a:lnTo>
                      <a:pt x="286941" y="780745"/>
                    </a:lnTo>
                    <a:lnTo>
                      <a:pt x="224733" y="814082"/>
                    </a:lnTo>
                    <a:lnTo>
                      <a:pt x="174432" y="841171"/>
                    </a:lnTo>
                    <a:lnTo>
                      <a:pt x="112214" y="874804"/>
                    </a:lnTo>
                    <a:lnTo>
                      <a:pt x="61913" y="901893"/>
                    </a:lnTo>
                    <a:lnTo>
                      <a:pt x="0" y="935231"/>
                    </a:lnTo>
                    <a:lnTo>
                      <a:pt x="51197" y="962025"/>
                    </a:lnTo>
                    <a:lnTo>
                      <a:pt x="112519" y="928983"/>
                    </a:lnTo>
                    <a:lnTo>
                      <a:pt x="162820" y="901893"/>
                    </a:lnTo>
                    <a:lnTo>
                      <a:pt x="225028" y="868261"/>
                    </a:lnTo>
                    <a:lnTo>
                      <a:pt x="275330" y="841467"/>
                    </a:lnTo>
                    <a:lnTo>
                      <a:pt x="337242" y="807834"/>
                    </a:lnTo>
                    <a:lnTo>
                      <a:pt x="337547" y="807834"/>
                    </a:lnTo>
                    <a:lnTo>
                      <a:pt x="387553" y="781050"/>
                    </a:lnTo>
                    <a:lnTo>
                      <a:pt x="449466" y="747713"/>
                    </a:lnTo>
                    <a:lnTo>
                      <a:pt x="449761" y="747407"/>
                    </a:lnTo>
                    <a:lnTo>
                      <a:pt x="499767" y="720623"/>
                    </a:lnTo>
                    <a:lnTo>
                      <a:pt x="500063" y="720328"/>
                    </a:lnTo>
                    <a:lnTo>
                      <a:pt x="561975" y="686991"/>
                    </a:lnTo>
                    <a:lnTo>
                      <a:pt x="562270" y="686991"/>
                    </a:lnTo>
                    <a:lnTo>
                      <a:pt x="612277" y="659902"/>
                    </a:lnTo>
                    <a:lnTo>
                      <a:pt x="674494" y="626269"/>
                    </a:lnTo>
                    <a:lnTo>
                      <a:pt x="724500" y="599474"/>
                    </a:lnTo>
                    <a:lnTo>
                      <a:pt x="786708" y="565842"/>
                    </a:lnTo>
                    <a:lnTo>
                      <a:pt x="837009" y="538753"/>
                    </a:lnTo>
                    <a:lnTo>
                      <a:pt x="898922" y="505415"/>
                    </a:lnTo>
                    <a:lnTo>
                      <a:pt x="899217" y="505415"/>
                    </a:lnTo>
                    <a:lnTo>
                      <a:pt x="949223" y="478326"/>
                    </a:lnTo>
                    <a:lnTo>
                      <a:pt x="1011136" y="444693"/>
                    </a:lnTo>
                    <a:lnTo>
                      <a:pt x="1011441" y="444693"/>
                    </a:lnTo>
                    <a:lnTo>
                      <a:pt x="1061447" y="417604"/>
                    </a:lnTo>
                    <a:lnTo>
                      <a:pt x="1123655" y="384267"/>
                    </a:lnTo>
                    <a:lnTo>
                      <a:pt x="1173661" y="357188"/>
                    </a:lnTo>
                    <a:lnTo>
                      <a:pt x="1235869" y="323545"/>
                    </a:lnTo>
                    <a:lnTo>
                      <a:pt x="1286170" y="296466"/>
                    </a:lnTo>
                    <a:lnTo>
                      <a:pt x="1348083" y="263128"/>
                    </a:lnTo>
                    <a:lnTo>
                      <a:pt x="1398394" y="236039"/>
                    </a:lnTo>
                    <a:lnTo>
                      <a:pt x="1460602" y="202406"/>
                    </a:lnTo>
                    <a:lnTo>
                      <a:pt x="1510608" y="175317"/>
                    </a:lnTo>
                    <a:lnTo>
                      <a:pt x="1510903" y="175022"/>
                    </a:lnTo>
                    <a:lnTo>
                      <a:pt x="1572816" y="141980"/>
                    </a:lnTo>
                    <a:lnTo>
                      <a:pt x="1623117" y="114890"/>
                    </a:lnTo>
                    <a:lnTo>
                      <a:pt x="1685030" y="81553"/>
                    </a:lnTo>
                    <a:lnTo>
                      <a:pt x="1735341" y="54464"/>
                    </a:lnTo>
                    <a:lnTo>
                      <a:pt x="1786538" y="26784"/>
                    </a:lnTo>
                    <a:lnTo>
                      <a:pt x="173593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2974838" y="5517813"/>
                <a:ext cx="1787728" cy="962625"/>
              </a:xfrm>
              <a:custGeom>
                <a:rect b="b" l="l" r="r" t="t"/>
                <a:pathLst>
                  <a:path extrusionOk="0" h="962625" w="1787728">
                    <a:moveTo>
                      <a:pt x="1737122" y="0"/>
                    </a:moveTo>
                    <a:lnTo>
                      <a:pt x="1686820" y="27090"/>
                    </a:lnTo>
                    <a:lnTo>
                      <a:pt x="1636519" y="54179"/>
                    </a:lnTo>
                    <a:lnTo>
                      <a:pt x="1574606" y="87516"/>
                    </a:lnTo>
                    <a:lnTo>
                      <a:pt x="1524600" y="114595"/>
                    </a:lnTo>
                    <a:lnTo>
                      <a:pt x="1524305" y="114595"/>
                    </a:lnTo>
                    <a:lnTo>
                      <a:pt x="1462688" y="147933"/>
                    </a:lnTo>
                    <a:lnTo>
                      <a:pt x="1462392" y="147933"/>
                    </a:lnTo>
                    <a:lnTo>
                      <a:pt x="1412081" y="175022"/>
                    </a:lnTo>
                    <a:lnTo>
                      <a:pt x="1349873" y="208655"/>
                    </a:lnTo>
                    <a:lnTo>
                      <a:pt x="1349578" y="208655"/>
                    </a:lnTo>
                    <a:lnTo>
                      <a:pt x="1299572" y="235744"/>
                    </a:lnTo>
                    <a:lnTo>
                      <a:pt x="1237659" y="269081"/>
                    </a:lnTo>
                    <a:lnTo>
                      <a:pt x="1187358" y="296171"/>
                    </a:lnTo>
                    <a:lnTo>
                      <a:pt x="1125141" y="329508"/>
                    </a:lnTo>
                    <a:lnTo>
                      <a:pt x="1074839" y="356597"/>
                    </a:lnTo>
                    <a:lnTo>
                      <a:pt x="1012927" y="390230"/>
                    </a:lnTo>
                    <a:lnTo>
                      <a:pt x="1012631" y="390230"/>
                    </a:lnTo>
                    <a:lnTo>
                      <a:pt x="962625" y="417319"/>
                    </a:lnTo>
                    <a:lnTo>
                      <a:pt x="900712" y="450657"/>
                    </a:lnTo>
                    <a:lnTo>
                      <a:pt x="850411" y="477736"/>
                    </a:lnTo>
                    <a:lnTo>
                      <a:pt x="788194" y="511073"/>
                    </a:lnTo>
                    <a:lnTo>
                      <a:pt x="787898" y="511073"/>
                    </a:lnTo>
                    <a:lnTo>
                      <a:pt x="737892" y="538163"/>
                    </a:lnTo>
                    <a:lnTo>
                      <a:pt x="675684" y="571795"/>
                    </a:lnTo>
                    <a:lnTo>
                      <a:pt x="625678" y="598590"/>
                    </a:lnTo>
                    <a:lnTo>
                      <a:pt x="563471" y="632222"/>
                    </a:lnTo>
                    <a:lnTo>
                      <a:pt x="513464" y="659312"/>
                    </a:lnTo>
                    <a:lnTo>
                      <a:pt x="450952" y="692944"/>
                    </a:lnTo>
                    <a:lnTo>
                      <a:pt x="400945" y="719738"/>
                    </a:lnTo>
                    <a:lnTo>
                      <a:pt x="400355" y="720033"/>
                    </a:lnTo>
                    <a:lnTo>
                      <a:pt x="338737" y="753371"/>
                    </a:lnTo>
                    <a:lnTo>
                      <a:pt x="288731" y="780460"/>
                    </a:lnTo>
                    <a:lnTo>
                      <a:pt x="226524" y="813797"/>
                    </a:lnTo>
                    <a:lnTo>
                      <a:pt x="176213" y="840877"/>
                    </a:lnTo>
                    <a:lnTo>
                      <a:pt x="114005" y="874519"/>
                    </a:lnTo>
                    <a:lnTo>
                      <a:pt x="63703" y="901598"/>
                    </a:lnTo>
                    <a:lnTo>
                      <a:pt x="0" y="935831"/>
                    </a:lnTo>
                    <a:lnTo>
                      <a:pt x="51197" y="962626"/>
                    </a:lnTo>
                    <a:lnTo>
                      <a:pt x="114300" y="928688"/>
                    </a:lnTo>
                    <a:lnTo>
                      <a:pt x="164611" y="901598"/>
                    </a:lnTo>
                    <a:lnTo>
                      <a:pt x="226819" y="867966"/>
                    </a:lnTo>
                    <a:lnTo>
                      <a:pt x="277120" y="840877"/>
                    </a:lnTo>
                    <a:lnTo>
                      <a:pt x="339033" y="807539"/>
                    </a:lnTo>
                    <a:lnTo>
                      <a:pt x="389039" y="780460"/>
                    </a:lnTo>
                    <a:lnTo>
                      <a:pt x="450656" y="747122"/>
                    </a:lnTo>
                    <a:lnTo>
                      <a:pt x="451247" y="746817"/>
                    </a:lnTo>
                    <a:lnTo>
                      <a:pt x="501253" y="720033"/>
                    </a:lnTo>
                    <a:lnTo>
                      <a:pt x="563766" y="686401"/>
                    </a:lnTo>
                    <a:lnTo>
                      <a:pt x="613772" y="659312"/>
                    </a:lnTo>
                    <a:lnTo>
                      <a:pt x="675980" y="625679"/>
                    </a:lnTo>
                    <a:lnTo>
                      <a:pt x="725986" y="598884"/>
                    </a:lnTo>
                    <a:lnTo>
                      <a:pt x="788194" y="565252"/>
                    </a:lnTo>
                    <a:lnTo>
                      <a:pt x="838200" y="538163"/>
                    </a:lnTo>
                    <a:lnTo>
                      <a:pt x="838505" y="538163"/>
                    </a:lnTo>
                    <a:lnTo>
                      <a:pt x="900417" y="504825"/>
                    </a:lnTo>
                    <a:lnTo>
                      <a:pt x="900712" y="504825"/>
                    </a:lnTo>
                    <a:lnTo>
                      <a:pt x="951014" y="477736"/>
                    </a:lnTo>
                    <a:lnTo>
                      <a:pt x="1012927" y="444398"/>
                    </a:lnTo>
                    <a:lnTo>
                      <a:pt x="1062933" y="417319"/>
                    </a:lnTo>
                    <a:lnTo>
                      <a:pt x="1125141" y="383677"/>
                    </a:lnTo>
                    <a:lnTo>
                      <a:pt x="1175452" y="356597"/>
                    </a:lnTo>
                    <a:lnTo>
                      <a:pt x="1237659" y="323260"/>
                    </a:lnTo>
                    <a:lnTo>
                      <a:pt x="1287666" y="296171"/>
                    </a:lnTo>
                    <a:lnTo>
                      <a:pt x="1349578" y="262833"/>
                    </a:lnTo>
                    <a:lnTo>
                      <a:pt x="1349873" y="262833"/>
                    </a:lnTo>
                    <a:lnTo>
                      <a:pt x="1399880" y="235744"/>
                    </a:lnTo>
                    <a:lnTo>
                      <a:pt x="1462392" y="202112"/>
                    </a:lnTo>
                    <a:lnTo>
                      <a:pt x="1512399" y="175022"/>
                    </a:lnTo>
                    <a:lnTo>
                      <a:pt x="1512694" y="174727"/>
                    </a:lnTo>
                    <a:lnTo>
                      <a:pt x="1574606" y="141684"/>
                    </a:lnTo>
                    <a:lnTo>
                      <a:pt x="1574902" y="141684"/>
                    </a:lnTo>
                    <a:lnTo>
                      <a:pt x="1624908" y="114595"/>
                    </a:lnTo>
                    <a:lnTo>
                      <a:pt x="1686820" y="81258"/>
                    </a:lnTo>
                    <a:lnTo>
                      <a:pt x="1737122" y="54179"/>
                    </a:lnTo>
                    <a:lnTo>
                      <a:pt x="1787728" y="26794"/>
                    </a:lnTo>
                    <a:lnTo>
                      <a:pt x="173712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2860538" y="5457386"/>
                <a:ext cx="1788918" cy="963520"/>
              </a:xfrm>
              <a:custGeom>
                <a:rect b="b" l="l" r="r" t="t"/>
                <a:pathLst>
                  <a:path extrusionOk="0" h="963520" w="1788918">
                    <a:moveTo>
                      <a:pt x="1738617" y="0"/>
                    </a:moveTo>
                    <a:lnTo>
                      <a:pt x="1688611" y="26794"/>
                    </a:lnTo>
                    <a:lnTo>
                      <a:pt x="1638300" y="53883"/>
                    </a:lnTo>
                    <a:lnTo>
                      <a:pt x="1576388" y="87221"/>
                    </a:lnTo>
                    <a:lnTo>
                      <a:pt x="1526381" y="114300"/>
                    </a:lnTo>
                    <a:lnTo>
                      <a:pt x="1464469" y="147638"/>
                    </a:lnTo>
                    <a:lnTo>
                      <a:pt x="1464173" y="147943"/>
                    </a:lnTo>
                    <a:lnTo>
                      <a:pt x="1413872" y="175022"/>
                    </a:lnTo>
                    <a:lnTo>
                      <a:pt x="1351664" y="208359"/>
                    </a:lnTo>
                    <a:lnTo>
                      <a:pt x="1301353" y="235448"/>
                    </a:lnTo>
                    <a:lnTo>
                      <a:pt x="1239441" y="268786"/>
                    </a:lnTo>
                    <a:lnTo>
                      <a:pt x="1189434" y="295876"/>
                    </a:lnTo>
                    <a:lnTo>
                      <a:pt x="1127227" y="329508"/>
                    </a:lnTo>
                    <a:lnTo>
                      <a:pt x="1077220" y="356597"/>
                    </a:lnTo>
                    <a:lnTo>
                      <a:pt x="1015012" y="390230"/>
                    </a:lnTo>
                    <a:lnTo>
                      <a:pt x="965006" y="417319"/>
                    </a:lnTo>
                    <a:lnTo>
                      <a:pt x="902799" y="450657"/>
                    </a:lnTo>
                    <a:lnTo>
                      <a:pt x="852488" y="477746"/>
                    </a:lnTo>
                    <a:lnTo>
                      <a:pt x="790280" y="511379"/>
                    </a:lnTo>
                    <a:lnTo>
                      <a:pt x="740273" y="538468"/>
                    </a:lnTo>
                    <a:lnTo>
                      <a:pt x="678066" y="571805"/>
                    </a:lnTo>
                    <a:lnTo>
                      <a:pt x="628059" y="598589"/>
                    </a:lnTo>
                    <a:lnTo>
                      <a:pt x="565852" y="632222"/>
                    </a:lnTo>
                    <a:lnTo>
                      <a:pt x="515541" y="659311"/>
                    </a:lnTo>
                    <a:lnTo>
                      <a:pt x="453333" y="692944"/>
                    </a:lnTo>
                    <a:lnTo>
                      <a:pt x="403031" y="719738"/>
                    </a:lnTo>
                    <a:lnTo>
                      <a:pt x="402736" y="720033"/>
                    </a:lnTo>
                    <a:lnTo>
                      <a:pt x="340824" y="753370"/>
                    </a:lnTo>
                    <a:lnTo>
                      <a:pt x="290817" y="780165"/>
                    </a:lnTo>
                    <a:lnTo>
                      <a:pt x="290513" y="780165"/>
                    </a:lnTo>
                    <a:lnTo>
                      <a:pt x="228905" y="813797"/>
                    </a:lnTo>
                    <a:lnTo>
                      <a:pt x="228600" y="813797"/>
                    </a:lnTo>
                    <a:lnTo>
                      <a:pt x="178594" y="840886"/>
                    </a:lnTo>
                    <a:lnTo>
                      <a:pt x="178298" y="840886"/>
                    </a:lnTo>
                    <a:lnTo>
                      <a:pt x="116091" y="874224"/>
                    </a:lnTo>
                    <a:lnTo>
                      <a:pt x="65789" y="901303"/>
                    </a:lnTo>
                    <a:lnTo>
                      <a:pt x="0" y="936727"/>
                    </a:lnTo>
                    <a:lnTo>
                      <a:pt x="50902" y="963521"/>
                    </a:lnTo>
                    <a:lnTo>
                      <a:pt x="51197" y="963216"/>
                    </a:lnTo>
                    <a:lnTo>
                      <a:pt x="115796" y="928392"/>
                    </a:lnTo>
                    <a:lnTo>
                      <a:pt x="166097" y="901303"/>
                    </a:lnTo>
                    <a:lnTo>
                      <a:pt x="228305" y="867670"/>
                    </a:lnTo>
                    <a:lnTo>
                      <a:pt x="278606" y="840581"/>
                    </a:lnTo>
                    <a:lnTo>
                      <a:pt x="340519" y="807244"/>
                    </a:lnTo>
                    <a:lnTo>
                      <a:pt x="390525" y="780165"/>
                    </a:lnTo>
                    <a:lnTo>
                      <a:pt x="452438" y="746827"/>
                    </a:lnTo>
                    <a:lnTo>
                      <a:pt x="452742" y="746522"/>
                    </a:lnTo>
                    <a:lnTo>
                      <a:pt x="503044" y="719738"/>
                    </a:lnTo>
                    <a:lnTo>
                      <a:pt x="565252" y="686105"/>
                    </a:lnTo>
                    <a:lnTo>
                      <a:pt x="615553" y="659016"/>
                    </a:lnTo>
                    <a:lnTo>
                      <a:pt x="677771" y="625679"/>
                    </a:lnTo>
                    <a:lnTo>
                      <a:pt x="678066" y="625679"/>
                    </a:lnTo>
                    <a:lnTo>
                      <a:pt x="727777" y="598589"/>
                    </a:lnTo>
                    <a:lnTo>
                      <a:pt x="789984" y="565252"/>
                    </a:lnTo>
                    <a:lnTo>
                      <a:pt x="840286" y="538163"/>
                    </a:lnTo>
                    <a:lnTo>
                      <a:pt x="902198" y="504530"/>
                    </a:lnTo>
                    <a:lnTo>
                      <a:pt x="902494" y="504530"/>
                    </a:lnTo>
                    <a:lnTo>
                      <a:pt x="952805" y="477441"/>
                    </a:lnTo>
                    <a:lnTo>
                      <a:pt x="1014717" y="444103"/>
                    </a:lnTo>
                    <a:lnTo>
                      <a:pt x="1064724" y="417024"/>
                    </a:lnTo>
                    <a:lnTo>
                      <a:pt x="1065019" y="417024"/>
                    </a:lnTo>
                    <a:lnTo>
                      <a:pt x="1127227" y="383686"/>
                    </a:lnTo>
                    <a:lnTo>
                      <a:pt x="1177233" y="356597"/>
                    </a:lnTo>
                    <a:lnTo>
                      <a:pt x="1239441" y="322965"/>
                    </a:lnTo>
                    <a:lnTo>
                      <a:pt x="1289752" y="295876"/>
                    </a:lnTo>
                    <a:lnTo>
                      <a:pt x="1351664" y="262538"/>
                    </a:lnTo>
                    <a:lnTo>
                      <a:pt x="1401966" y="235448"/>
                    </a:lnTo>
                    <a:lnTo>
                      <a:pt x="1464173" y="202111"/>
                    </a:lnTo>
                    <a:lnTo>
                      <a:pt x="1514475" y="175022"/>
                    </a:lnTo>
                    <a:lnTo>
                      <a:pt x="1514780" y="174727"/>
                    </a:lnTo>
                    <a:lnTo>
                      <a:pt x="1576692" y="141389"/>
                    </a:lnTo>
                    <a:lnTo>
                      <a:pt x="1626699" y="114300"/>
                    </a:lnTo>
                    <a:lnTo>
                      <a:pt x="1688611" y="80963"/>
                    </a:lnTo>
                    <a:lnTo>
                      <a:pt x="1738913" y="53883"/>
                    </a:lnTo>
                    <a:lnTo>
                      <a:pt x="1788919" y="27089"/>
                    </a:lnTo>
                    <a:lnTo>
                      <a:pt x="173861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2746238" y="5396969"/>
                <a:ext cx="1790404" cy="964101"/>
              </a:xfrm>
              <a:custGeom>
                <a:rect b="b" l="l" r="r" t="t"/>
                <a:pathLst>
                  <a:path extrusionOk="0" h="964101" w="1790404">
                    <a:moveTo>
                      <a:pt x="1739808" y="0"/>
                    </a:moveTo>
                    <a:lnTo>
                      <a:pt x="1690392" y="26489"/>
                    </a:lnTo>
                    <a:lnTo>
                      <a:pt x="1640091" y="53578"/>
                    </a:lnTo>
                    <a:lnTo>
                      <a:pt x="1578178" y="86916"/>
                    </a:lnTo>
                    <a:lnTo>
                      <a:pt x="1527877" y="113995"/>
                    </a:lnTo>
                    <a:lnTo>
                      <a:pt x="1466259" y="147332"/>
                    </a:lnTo>
                    <a:lnTo>
                      <a:pt x="1465659" y="147638"/>
                    </a:lnTo>
                    <a:lnTo>
                      <a:pt x="1415653" y="174717"/>
                    </a:lnTo>
                    <a:lnTo>
                      <a:pt x="1415358" y="174717"/>
                    </a:lnTo>
                    <a:lnTo>
                      <a:pt x="1353445" y="208054"/>
                    </a:lnTo>
                    <a:lnTo>
                      <a:pt x="1303144" y="235143"/>
                    </a:lnTo>
                    <a:lnTo>
                      <a:pt x="1240936" y="268481"/>
                    </a:lnTo>
                    <a:lnTo>
                      <a:pt x="1190930" y="295570"/>
                    </a:lnTo>
                    <a:lnTo>
                      <a:pt x="1128713" y="329203"/>
                    </a:lnTo>
                    <a:lnTo>
                      <a:pt x="1078706" y="356292"/>
                    </a:lnTo>
                    <a:lnTo>
                      <a:pt x="1016498" y="389924"/>
                    </a:lnTo>
                    <a:lnTo>
                      <a:pt x="1016203" y="389924"/>
                    </a:lnTo>
                    <a:lnTo>
                      <a:pt x="966197" y="416719"/>
                    </a:lnTo>
                    <a:lnTo>
                      <a:pt x="904284" y="450352"/>
                    </a:lnTo>
                    <a:lnTo>
                      <a:pt x="903989" y="450352"/>
                    </a:lnTo>
                    <a:lnTo>
                      <a:pt x="853983" y="477441"/>
                    </a:lnTo>
                    <a:lnTo>
                      <a:pt x="791766" y="510778"/>
                    </a:lnTo>
                    <a:lnTo>
                      <a:pt x="791470" y="510778"/>
                    </a:lnTo>
                    <a:lnTo>
                      <a:pt x="741464" y="537857"/>
                    </a:lnTo>
                    <a:lnTo>
                      <a:pt x="679552" y="571500"/>
                    </a:lnTo>
                    <a:lnTo>
                      <a:pt x="679256" y="571500"/>
                    </a:lnTo>
                    <a:lnTo>
                      <a:pt x="629545" y="598284"/>
                    </a:lnTo>
                    <a:lnTo>
                      <a:pt x="567337" y="631917"/>
                    </a:lnTo>
                    <a:lnTo>
                      <a:pt x="567042" y="631917"/>
                    </a:lnTo>
                    <a:lnTo>
                      <a:pt x="517036" y="659006"/>
                    </a:lnTo>
                    <a:lnTo>
                      <a:pt x="454819" y="692343"/>
                    </a:lnTo>
                    <a:lnTo>
                      <a:pt x="454523" y="692343"/>
                    </a:lnTo>
                    <a:lnTo>
                      <a:pt x="404517" y="719433"/>
                    </a:lnTo>
                    <a:lnTo>
                      <a:pt x="404222" y="719433"/>
                    </a:lnTo>
                    <a:lnTo>
                      <a:pt x="342309" y="753065"/>
                    </a:lnTo>
                    <a:lnTo>
                      <a:pt x="292598" y="780155"/>
                    </a:lnTo>
                    <a:lnTo>
                      <a:pt x="230391" y="813492"/>
                    </a:lnTo>
                    <a:lnTo>
                      <a:pt x="180089" y="840581"/>
                    </a:lnTo>
                    <a:lnTo>
                      <a:pt x="117872" y="874214"/>
                    </a:lnTo>
                    <a:lnTo>
                      <a:pt x="67866" y="901303"/>
                    </a:lnTo>
                    <a:lnTo>
                      <a:pt x="67570" y="901303"/>
                    </a:lnTo>
                    <a:lnTo>
                      <a:pt x="0" y="937612"/>
                    </a:lnTo>
                    <a:lnTo>
                      <a:pt x="51197" y="964101"/>
                    </a:lnTo>
                    <a:lnTo>
                      <a:pt x="117872" y="928087"/>
                    </a:lnTo>
                    <a:lnTo>
                      <a:pt x="168183" y="901303"/>
                    </a:lnTo>
                    <a:lnTo>
                      <a:pt x="230391" y="867660"/>
                    </a:lnTo>
                    <a:lnTo>
                      <a:pt x="280692" y="840581"/>
                    </a:lnTo>
                    <a:lnTo>
                      <a:pt x="342900" y="807244"/>
                    </a:lnTo>
                    <a:lnTo>
                      <a:pt x="392611" y="780155"/>
                    </a:lnTo>
                    <a:lnTo>
                      <a:pt x="454523" y="746817"/>
                    </a:lnTo>
                    <a:lnTo>
                      <a:pt x="454819" y="746522"/>
                    </a:lnTo>
                    <a:lnTo>
                      <a:pt x="504825" y="719433"/>
                    </a:lnTo>
                    <a:lnTo>
                      <a:pt x="505130" y="719433"/>
                    </a:lnTo>
                    <a:lnTo>
                      <a:pt x="567042" y="686095"/>
                    </a:lnTo>
                    <a:lnTo>
                      <a:pt x="567337" y="686095"/>
                    </a:lnTo>
                    <a:lnTo>
                      <a:pt x="617344" y="659006"/>
                    </a:lnTo>
                    <a:lnTo>
                      <a:pt x="679552" y="625373"/>
                    </a:lnTo>
                    <a:lnTo>
                      <a:pt x="679847" y="625373"/>
                    </a:lnTo>
                    <a:lnTo>
                      <a:pt x="729558" y="598579"/>
                    </a:lnTo>
                    <a:lnTo>
                      <a:pt x="791766" y="564946"/>
                    </a:lnTo>
                    <a:lnTo>
                      <a:pt x="841772" y="537857"/>
                    </a:lnTo>
                    <a:lnTo>
                      <a:pt x="842077" y="537857"/>
                    </a:lnTo>
                    <a:lnTo>
                      <a:pt x="904284" y="504520"/>
                    </a:lnTo>
                    <a:lnTo>
                      <a:pt x="954291" y="477441"/>
                    </a:lnTo>
                    <a:lnTo>
                      <a:pt x="1016498" y="443798"/>
                    </a:lnTo>
                    <a:lnTo>
                      <a:pt x="1066800" y="417014"/>
                    </a:lnTo>
                    <a:lnTo>
                      <a:pt x="1129017" y="383381"/>
                    </a:lnTo>
                    <a:lnTo>
                      <a:pt x="1179319" y="356292"/>
                    </a:lnTo>
                    <a:lnTo>
                      <a:pt x="1241527" y="322955"/>
                    </a:lnTo>
                    <a:lnTo>
                      <a:pt x="1291533" y="295865"/>
                    </a:lnTo>
                    <a:lnTo>
                      <a:pt x="1353445" y="262528"/>
                    </a:lnTo>
                    <a:lnTo>
                      <a:pt x="1353741" y="262528"/>
                    </a:lnTo>
                    <a:lnTo>
                      <a:pt x="1403747" y="235439"/>
                    </a:lnTo>
                    <a:lnTo>
                      <a:pt x="1465964" y="201806"/>
                    </a:lnTo>
                    <a:lnTo>
                      <a:pt x="1516266" y="174717"/>
                    </a:lnTo>
                    <a:lnTo>
                      <a:pt x="1516561" y="174421"/>
                    </a:lnTo>
                    <a:lnTo>
                      <a:pt x="1578473" y="141379"/>
                    </a:lnTo>
                    <a:lnTo>
                      <a:pt x="1628775" y="114300"/>
                    </a:lnTo>
                    <a:lnTo>
                      <a:pt x="1690688" y="80963"/>
                    </a:lnTo>
                    <a:lnTo>
                      <a:pt x="1740694" y="53873"/>
                    </a:lnTo>
                    <a:lnTo>
                      <a:pt x="1790405" y="27079"/>
                    </a:lnTo>
                    <a:lnTo>
                      <a:pt x="1757067" y="9220"/>
                    </a:lnTo>
                    <a:lnTo>
                      <a:pt x="1739808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2517943" y="5276411"/>
                <a:ext cx="1793081" cy="965902"/>
              </a:xfrm>
              <a:custGeom>
                <a:rect b="b" l="l" r="r" t="t"/>
                <a:pathLst>
                  <a:path extrusionOk="0" h="965902" w="1793081">
                    <a:moveTo>
                      <a:pt x="1742770" y="0"/>
                    </a:moveTo>
                    <a:lnTo>
                      <a:pt x="1694259" y="26194"/>
                    </a:lnTo>
                    <a:lnTo>
                      <a:pt x="1643948" y="53283"/>
                    </a:lnTo>
                    <a:lnTo>
                      <a:pt x="1582036" y="86620"/>
                    </a:lnTo>
                    <a:lnTo>
                      <a:pt x="1531734" y="113710"/>
                    </a:lnTo>
                    <a:lnTo>
                      <a:pt x="1469526" y="147047"/>
                    </a:lnTo>
                    <a:lnTo>
                      <a:pt x="1419520" y="174432"/>
                    </a:lnTo>
                    <a:lnTo>
                      <a:pt x="1357313" y="207769"/>
                    </a:lnTo>
                    <a:lnTo>
                      <a:pt x="1307001" y="234858"/>
                    </a:lnTo>
                    <a:lnTo>
                      <a:pt x="1245089" y="268196"/>
                    </a:lnTo>
                    <a:lnTo>
                      <a:pt x="1194787" y="295275"/>
                    </a:lnTo>
                    <a:lnTo>
                      <a:pt x="1132579" y="328918"/>
                    </a:lnTo>
                    <a:lnTo>
                      <a:pt x="1082278" y="355702"/>
                    </a:lnTo>
                    <a:lnTo>
                      <a:pt x="1020061" y="389334"/>
                    </a:lnTo>
                    <a:lnTo>
                      <a:pt x="970054" y="416423"/>
                    </a:lnTo>
                    <a:lnTo>
                      <a:pt x="907847" y="449761"/>
                    </a:lnTo>
                    <a:lnTo>
                      <a:pt x="857840" y="476851"/>
                    </a:lnTo>
                    <a:lnTo>
                      <a:pt x="857545" y="476851"/>
                    </a:lnTo>
                    <a:lnTo>
                      <a:pt x="795338" y="510483"/>
                    </a:lnTo>
                    <a:lnTo>
                      <a:pt x="745626" y="537572"/>
                    </a:lnTo>
                    <a:lnTo>
                      <a:pt x="745331" y="537572"/>
                    </a:lnTo>
                    <a:lnTo>
                      <a:pt x="683114" y="570910"/>
                    </a:lnTo>
                    <a:lnTo>
                      <a:pt x="633108" y="597694"/>
                    </a:lnTo>
                    <a:lnTo>
                      <a:pt x="570900" y="631336"/>
                    </a:lnTo>
                    <a:lnTo>
                      <a:pt x="520598" y="658416"/>
                    </a:lnTo>
                    <a:lnTo>
                      <a:pt x="458391" y="692058"/>
                    </a:lnTo>
                    <a:lnTo>
                      <a:pt x="408079" y="718842"/>
                    </a:lnTo>
                    <a:lnTo>
                      <a:pt x="407784" y="718842"/>
                    </a:lnTo>
                    <a:lnTo>
                      <a:pt x="345872" y="752475"/>
                    </a:lnTo>
                    <a:lnTo>
                      <a:pt x="295865" y="779564"/>
                    </a:lnTo>
                    <a:lnTo>
                      <a:pt x="233953" y="812902"/>
                    </a:lnTo>
                    <a:lnTo>
                      <a:pt x="183651" y="839991"/>
                    </a:lnTo>
                    <a:lnTo>
                      <a:pt x="121444" y="873623"/>
                    </a:lnTo>
                    <a:lnTo>
                      <a:pt x="71133" y="900713"/>
                    </a:lnTo>
                    <a:lnTo>
                      <a:pt x="0" y="939108"/>
                    </a:lnTo>
                    <a:lnTo>
                      <a:pt x="50892" y="965902"/>
                    </a:lnTo>
                    <a:lnTo>
                      <a:pt x="121444" y="927802"/>
                    </a:lnTo>
                    <a:lnTo>
                      <a:pt x="171745" y="900713"/>
                    </a:lnTo>
                    <a:lnTo>
                      <a:pt x="233953" y="867080"/>
                    </a:lnTo>
                    <a:lnTo>
                      <a:pt x="284254" y="839991"/>
                    </a:lnTo>
                    <a:lnTo>
                      <a:pt x="346167" y="806654"/>
                    </a:lnTo>
                    <a:lnTo>
                      <a:pt x="396173" y="779564"/>
                    </a:lnTo>
                    <a:lnTo>
                      <a:pt x="458086" y="746227"/>
                    </a:lnTo>
                    <a:lnTo>
                      <a:pt x="458391" y="745932"/>
                    </a:lnTo>
                    <a:lnTo>
                      <a:pt x="508692" y="719138"/>
                    </a:lnTo>
                    <a:lnTo>
                      <a:pt x="570900" y="685505"/>
                    </a:lnTo>
                    <a:lnTo>
                      <a:pt x="621201" y="658416"/>
                    </a:lnTo>
                    <a:lnTo>
                      <a:pt x="683419" y="624783"/>
                    </a:lnTo>
                    <a:lnTo>
                      <a:pt x="733425" y="597999"/>
                    </a:lnTo>
                    <a:lnTo>
                      <a:pt x="795633" y="564661"/>
                    </a:lnTo>
                    <a:lnTo>
                      <a:pt x="845639" y="537572"/>
                    </a:lnTo>
                    <a:lnTo>
                      <a:pt x="907847" y="503940"/>
                    </a:lnTo>
                    <a:lnTo>
                      <a:pt x="958148" y="476851"/>
                    </a:lnTo>
                    <a:lnTo>
                      <a:pt x="1020366" y="443513"/>
                    </a:lnTo>
                    <a:lnTo>
                      <a:pt x="1070372" y="416423"/>
                    </a:lnTo>
                    <a:lnTo>
                      <a:pt x="1132579" y="382791"/>
                    </a:lnTo>
                    <a:lnTo>
                      <a:pt x="1182881" y="355997"/>
                    </a:lnTo>
                    <a:lnTo>
                      <a:pt x="1245089" y="322364"/>
                    </a:lnTo>
                    <a:lnTo>
                      <a:pt x="1295400" y="295275"/>
                    </a:lnTo>
                    <a:lnTo>
                      <a:pt x="1357313" y="261938"/>
                    </a:lnTo>
                    <a:lnTo>
                      <a:pt x="1407319" y="234858"/>
                    </a:lnTo>
                    <a:lnTo>
                      <a:pt x="1407614" y="234858"/>
                    </a:lnTo>
                    <a:lnTo>
                      <a:pt x="1469822" y="201521"/>
                    </a:lnTo>
                    <a:lnTo>
                      <a:pt x="1519828" y="174432"/>
                    </a:lnTo>
                    <a:lnTo>
                      <a:pt x="1520123" y="174136"/>
                    </a:lnTo>
                    <a:lnTo>
                      <a:pt x="1582036" y="140799"/>
                    </a:lnTo>
                    <a:lnTo>
                      <a:pt x="1632347" y="113710"/>
                    </a:lnTo>
                    <a:lnTo>
                      <a:pt x="1694259" y="80372"/>
                    </a:lnTo>
                    <a:lnTo>
                      <a:pt x="1744561" y="53283"/>
                    </a:lnTo>
                    <a:lnTo>
                      <a:pt x="1793081" y="27089"/>
                    </a:lnTo>
                    <a:lnTo>
                      <a:pt x="1753791" y="5953"/>
                    </a:lnTo>
                    <a:lnTo>
                      <a:pt x="1742770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2403643" y="5216290"/>
                <a:ext cx="1794862" cy="966492"/>
              </a:xfrm>
              <a:custGeom>
                <a:rect b="b" l="l" r="r" t="t"/>
                <a:pathLst>
                  <a:path extrusionOk="0" h="966492" w="1794862">
                    <a:moveTo>
                      <a:pt x="1744266" y="0"/>
                    </a:moveTo>
                    <a:lnTo>
                      <a:pt x="1696336" y="25898"/>
                    </a:lnTo>
                    <a:lnTo>
                      <a:pt x="1646034" y="52978"/>
                    </a:lnTo>
                    <a:lnTo>
                      <a:pt x="1584122" y="86315"/>
                    </a:lnTo>
                    <a:lnTo>
                      <a:pt x="1533820" y="113404"/>
                    </a:lnTo>
                    <a:lnTo>
                      <a:pt x="1471613" y="146742"/>
                    </a:lnTo>
                    <a:lnTo>
                      <a:pt x="1421302" y="173831"/>
                    </a:lnTo>
                    <a:lnTo>
                      <a:pt x="1359094" y="207464"/>
                    </a:lnTo>
                    <a:lnTo>
                      <a:pt x="1309087" y="234553"/>
                    </a:lnTo>
                    <a:lnTo>
                      <a:pt x="1308792" y="234553"/>
                    </a:lnTo>
                    <a:lnTo>
                      <a:pt x="1246880" y="267891"/>
                    </a:lnTo>
                    <a:lnTo>
                      <a:pt x="1196873" y="294980"/>
                    </a:lnTo>
                    <a:lnTo>
                      <a:pt x="1134666" y="328317"/>
                    </a:lnTo>
                    <a:lnTo>
                      <a:pt x="1134361" y="328613"/>
                    </a:lnTo>
                    <a:lnTo>
                      <a:pt x="1084355" y="355396"/>
                    </a:lnTo>
                    <a:lnTo>
                      <a:pt x="1022147" y="389039"/>
                    </a:lnTo>
                    <a:lnTo>
                      <a:pt x="971845" y="415823"/>
                    </a:lnTo>
                    <a:lnTo>
                      <a:pt x="909638" y="449456"/>
                    </a:lnTo>
                    <a:lnTo>
                      <a:pt x="859631" y="476545"/>
                    </a:lnTo>
                    <a:lnTo>
                      <a:pt x="797414" y="509882"/>
                    </a:lnTo>
                    <a:lnTo>
                      <a:pt x="797119" y="510178"/>
                    </a:lnTo>
                    <a:lnTo>
                      <a:pt x="747112" y="536972"/>
                    </a:lnTo>
                    <a:lnTo>
                      <a:pt x="684905" y="570604"/>
                    </a:lnTo>
                    <a:lnTo>
                      <a:pt x="635194" y="597398"/>
                    </a:lnTo>
                    <a:lnTo>
                      <a:pt x="572986" y="631031"/>
                    </a:lnTo>
                    <a:lnTo>
                      <a:pt x="572691" y="631031"/>
                    </a:lnTo>
                    <a:lnTo>
                      <a:pt x="522685" y="658120"/>
                    </a:lnTo>
                    <a:lnTo>
                      <a:pt x="460467" y="691458"/>
                    </a:lnTo>
                    <a:lnTo>
                      <a:pt x="410166" y="718537"/>
                    </a:lnTo>
                    <a:lnTo>
                      <a:pt x="347958" y="752180"/>
                    </a:lnTo>
                    <a:lnTo>
                      <a:pt x="298247" y="779259"/>
                    </a:lnTo>
                    <a:lnTo>
                      <a:pt x="236039" y="812596"/>
                    </a:lnTo>
                    <a:lnTo>
                      <a:pt x="185738" y="839685"/>
                    </a:lnTo>
                    <a:lnTo>
                      <a:pt x="123825" y="873318"/>
                    </a:lnTo>
                    <a:lnTo>
                      <a:pt x="123520" y="873318"/>
                    </a:lnTo>
                    <a:lnTo>
                      <a:pt x="73514" y="900407"/>
                    </a:lnTo>
                    <a:lnTo>
                      <a:pt x="73219" y="900407"/>
                    </a:lnTo>
                    <a:lnTo>
                      <a:pt x="0" y="939698"/>
                    </a:lnTo>
                    <a:lnTo>
                      <a:pt x="50892" y="966492"/>
                    </a:lnTo>
                    <a:lnTo>
                      <a:pt x="51197" y="966187"/>
                    </a:lnTo>
                    <a:lnTo>
                      <a:pt x="123225" y="927202"/>
                    </a:lnTo>
                    <a:lnTo>
                      <a:pt x="173526" y="900113"/>
                    </a:lnTo>
                    <a:lnTo>
                      <a:pt x="235744" y="866775"/>
                    </a:lnTo>
                    <a:lnTo>
                      <a:pt x="236039" y="866775"/>
                    </a:lnTo>
                    <a:lnTo>
                      <a:pt x="286045" y="839685"/>
                    </a:lnTo>
                    <a:lnTo>
                      <a:pt x="347958" y="806053"/>
                    </a:lnTo>
                    <a:lnTo>
                      <a:pt x="348253" y="806053"/>
                    </a:lnTo>
                    <a:lnTo>
                      <a:pt x="398259" y="779259"/>
                    </a:lnTo>
                    <a:lnTo>
                      <a:pt x="460467" y="745626"/>
                    </a:lnTo>
                    <a:lnTo>
                      <a:pt x="510473" y="718537"/>
                    </a:lnTo>
                    <a:lnTo>
                      <a:pt x="510778" y="718537"/>
                    </a:lnTo>
                    <a:lnTo>
                      <a:pt x="572691" y="685199"/>
                    </a:lnTo>
                    <a:lnTo>
                      <a:pt x="572986" y="685199"/>
                    </a:lnTo>
                    <a:lnTo>
                      <a:pt x="622992" y="658120"/>
                    </a:lnTo>
                    <a:lnTo>
                      <a:pt x="685200" y="624478"/>
                    </a:lnTo>
                    <a:lnTo>
                      <a:pt x="685495" y="624478"/>
                    </a:lnTo>
                    <a:lnTo>
                      <a:pt x="735206" y="597694"/>
                    </a:lnTo>
                    <a:lnTo>
                      <a:pt x="797414" y="564061"/>
                    </a:lnTo>
                    <a:lnTo>
                      <a:pt x="847420" y="537267"/>
                    </a:lnTo>
                    <a:lnTo>
                      <a:pt x="847725" y="536972"/>
                    </a:lnTo>
                    <a:lnTo>
                      <a:pt x="909933" y="503634"/>
                    </a:lnTo>
                    <a:lnTo>
                      <a:pt x="959939" y="476545"/>
                    </a:lnTo>
                    <a:lnTo>
                      <a:pt x="1022147" y="442913"/>
                    </a:lnTo>
                    <a:lnTo>
                      <a:pt x="1072153" y="416118"/>
                    </a:lnTo>
                    <a:lnTo>
                      <a:pt x="1134666" y="382485"/>
                    </a:lnTo>
                    <a:lnTo>
                      <a:pt x="1184367" y="355396"/>
                    </a:lnTo>
                    <a:lnTo>
                      <a:pt x="1184672" y="355396"/>
                    </a:lnTo>
                    <a:lnTo>
                      <a:pt x="1246880" y="322059"/>
                    </a:lnTo>
                    <a:lnTo>
                      <a:pt x="1247175" y="322059"/>
                    </a:lnTo>
                    <a:lnTo>
                      <a:pt x="1297181" y="294980"/>
                    </a:lnTo>
                    <a:lnTo>
                      <a:pt x="1359094" y="261642"/>
                    </a:lnTo>
                    <a:lnTo>
                      <a:pt x="1359389" y="261642"/>
                    </a:lnTo>
                    <a:lnTo>
                      <a:pt x="1409395" y="234553"/>
                    </a:lnTo>
                    <a:lnTo>
                      <a:pt x="1471613" y="200920"/>
                    </a:lnTo>
                    <a:lnTo>
                      <a:pt x="1521914" y="173831"/>
                    </a:lnTo>
                    <a:lnTo>
                      <a:pt x="1584122" y="140494"/>
                    </a:lnTo>
                    <a:lnTo>
                      <a:pt x="1634423" y="113404"/>
                    </a:lnTo>
                    <a:lnTo>
                      <a:pt x="1696336" y="80067"/>
                    </a:lnTo>
                    <a:lnTo>
                      <a:pt x="1746342" y="52978"/>
                    </a:lnTo>
                    <a:lnTo>
                      <a:pt x="1794862" y="26784"/>
                    </a:lnTo>
                    <a:lnTo>
                      <a:pt x="174426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2175338" y="5095741"/>
                <a:ext cx="1797243" cy="967978"/>
              </a:xfrm>
              <a:custGeom>
                <a:rect b="b" l="l" r="r" t="t"/>
                <a:pathLst>
                  <a:path extrusionOk="0" h="967978" w="1797243">
                    <a:moveTo>
                      <a:pt x="1746942" y="0"/>
                    </a:moveTo>
                    <a:lnTo>
                      <a:pt x="1699917" y="25298"/>
                    </a:lnTo>
                    <a:lnTo>
                      <a:pt x="1649606" y="52388"/>
                    </a:lnTo>
                    <a:lnTo>
                      <a:pt x="1587694" y="85725"/>
                    </a:lnTo>
                    <a:lnTo>
                      <a:pt x="1537392" y="112804"/>
                    </a:lnTo>
                    <a:lnTo>
                      <a:pt x="1475480" y="146447"/>
                    </a:lnTo>
                    <a:lnTo>
                      <a:pt x="1475184" y="146447"/>
                    </a:lnTo>
                    <a:lnTo>
                      <a:pt x="1425178" y="173526"/>
                    </a:lnTo>
                    <a:lnTo>
                      <a:pt x="1362971" y="206864"/>
                    </a:lnTo>
                    <a:lnTo>
                      <a:pt x="1312659" y="233953"/>
                    </a:lnTo>
                    <a:lnTo>
                      <a:pt x="1250747" y="267290"/>
                    </a:lnTo>
                    <a:lnTo>
                      <a:pt x="1200445" y="294380"/>
                    </a:lnTo>
                    <a:lnTo>
                      <a:pt x="1138237" y="328012"/>
                    </a:lnTo>
                    <a:lnTo>
                      <a:pt x="1087936" y="354806"/>
                    </a:lnTo>
                    <a:lnTo>
                      <a:pt x="1025719" y="388439"/>
                    </a:lnTo>
                    <a:lnTo>
                      <a:pt x="975712" y="415528"/>
                    </a:lnTo>
                    <a:lnTo>
                      <a:pt x="913505" y="448866"/>
                    </a:lnTo>
                    <a:lnTo>
                      <a:pt x="863498" y="475945"/>
                    </a:lnTo>
                    <a:lnTo>
                      <a:pt x="800995" y="509588"/>
                    </a:lnTo>
                    <a:lnTo>
                      <a:pt x="750989" y="536667"/>
                    </a:lnTo>
                    <a:lnTo>
                      <a:pt x="688772" y="570004"/>
                    </a:lnTo>
                    <a:lnTo>
                      <a:pt x="638766" y="596798"/>
                    </a:lnTo>
                    <a:lnTo>
                      <a:pt x="576558" y="630431"/>
                    </a:lnTo>
                    <a:lnTo>
                      <a:pt x="526256" y="657520"/>
                    </a:lnTo>
                    <a:lnTo>
                      <a:pt x="464049" y="691153"/>
                    </a:lnTo>
                    <a:lnTo>
                      <a:pt x="413737" y="717947"/>
                    </a:lnTo>
                    <a:lnTo>
                      <a:pt x="351530" y="751580"/>
                    </a:lnTo>
                    <a:lnTo>
                      <a:pt x="301523" y="778669"/>
                    </a:lnTo>
                    <a:lnTo>
                      <a:pt x="239611" y="812006"/>
                    </a:lnTo>
                    <a:lnTo>
                      <a:pt x="189309" y="839085"/>
                    </a:lnTo>
                    <a:lnTo>
                      <a:pt x="127102" y="872728"/>
                    </a:lnTo>
                    <a:lnTo>
                      <a:pt x="76791" y="899807"/>
                    </a:lnTo>
                    <a:lnTo>
                      <a:pt x="0" y="941184"/>
                    </a:lnTo>
                    <a:lnTo>
                      <a:pt x="50902" y="967978"/>
                    </a:lnTo>
                    <a:lnTo>
                      <a:pt x="127102" y="926896"/>
                    </a:lnTo>
                    <a:lnTo>
                      <a:pt x="177403" y="899807"/>
                    </a:lnTo>
                    <a:lnTo>
                      <a:pt x="239611" y="866174"/>
                    </a:lnTo>
                    <a:lnTo>
                      <a:pt x="289912" y="839085"/>
                    </a:lnTo>
                    <a:lnTo>
                      <a:pt x="351825" y="805748"/>
                    </a:lnTo>
                    <a:lnTo>
                      <a:pt x="401831" y="778669"/>
                    </a:lnTo>
                    <a:lnTo>
                      <a:pt x="463744" y="745026"/>
                    </a:lnTo>
                    <a:lnTo>
                      <a:pt x="464049" y="745026"/>
                    </a:lnTo>
                    <a:lnTo>
                      <a:pt x="514350" y="718242"/>
                    </a:lnTo>
                    <a:lnTo>
                      <a:pt x="576558" y="684609"/>
                    </a:lnTo>
                    <a:lnTo>
                      <a:pt x="626859" y="657520"/>
                    </a:lnTo>
                    <a:lnTo>
                      <a:pt x="689077" y="623888"/>
                    </a:lnTo>
                    <a:lnTo>
                      <a:pt x="739083" y="597093"/>
                    </a:lnTo>
                    <a:lnTo>
                      <a:pt x="800995" y="563756"/>
                    </a:lnTo>
                    <a:lnTo>
                      <a:pt x="801291" y="563756"/>
                    </a:lnTo>
                    <a:lnTo>
                      <a:pt x="851297" y="536667"/>
                    </a:lnTo>
                    <a:lnTo>
                      <a:pt x="913505" y="503034"/>
                    </a:lnTo>
                    <a:lnTo>
                      <a:pt x="963806" y="475945"/>
                    </a:lnTo>
                    <a:lnTo>
                      <a:pt x="1026024" y="442607"/>
                    </a:lnTo>
                    <a:lnTo>
                      <a:pt x="1076030" y="415528"/>
                    </a:lnTo>
                    <a:lnTo>
                      <a:pt x="1138237" y="381885"/>
                    </a:lnTo>
                    <a:lnTo>
                      <a:pt x="1188244" y="355102"/>
                    </a:lnTo>
                    <a:lnTo>
                      <a:pt x="1250747" y="321469"/>
                    </a:lnTo>
                    <a:lnTo>
                      <a:pt x="1300753" y="294380"/>
                    </a:lnTo>
                    <a:lnTo>
                      <a:pt x="1362666" y="261042"/>
                    </a:lnTo>
                    <a:lnTo>
                      <a:pt x="1362971" y="261042"/>
                    </a:lnTo>
                    <a:lnTo>
                      <a:pt x="1412977" y="233953"/>
                    </a:lnTo>
                    <a:lnTo>
                      <a:pt x="1475184" y="200320"/>
                    </a:lnTo>
                    <a:lnTo>
                      <a:pt x="1525486" y="173231"/>
                    </a:lnTo>
                    <a:lnTo>
                      <a:pt x="1587694" y="139893"/>
                    </a:lnTo>
                    <a:lnTo>
                      <a:pt x="1637700" y="112804"/>
                    </a:lnTo>
                    <a:lnTo>
                      <a:pt x="1699612" y="79467"/>
                    </a:lnTo>
                    <a:lnTo>
                      <a:pt x="1699917" y="79467"/>
                    </a:lnTo>
                    <a:lnTo>
                      <a:pt x="1749924" y="52388"/>
                    </a:lnTo>
                    <a:lnTo>
                      <a:pt x="1797244" y="26784"/>
                    </a:lnTo>
                    <a:lnTo>
                      <a:pt x="174694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1946738" y="4975183"/>
                <a:ext cx="1800224" cy="969473"/>
              </a:xfrm>
              <a:custGeom>
                <a:rect b="b" l="l" r="r" t="t"/>
                <a:pathLst>
                  <a:path extrusionOk="0" h="969473" w="1800224">
                    <a:moveTo>
                      <a:pt x="1749924" y="0"/>
                    </a:moveTo>
                    <a:lnTo>
                      <a:pt x="1704080" y="25003"/>
                    </a:lnTo>
                    <a:lnTo>
                      <a:pt x="1703784" y="25003"/>
                    </a:lnTo>
                    <a:lnTo>
                      <a:pt x="1653778" y="52092"/>
                    </a:lnTo>
                    <a:lnTo>
                      <a:pt x="1592161" y="85430"/>
                    </a:lnTo>
                    <a:lnTo>
                      <a:pt x="1591866" y="85430"/>
                    </a:lnTo>
                    <a:lnTo>
                      <a:pt x="1541564" y="112519"/>
                    </a:lnTo>
                    <a:lnTo>
                      <a:pt x="1479347" y="145857"/>
                    </a:lnTo>
                    <a:lnTo>
                      <a:pt x="1429341" y="172946"/>
                    </a:lnTo>
                    <a:lnTo>
                      <a:pt x="1429045" y="172946"/>
                    </a:lnTo>
                    <a:lnTo>
                      <a:pt x="1366837" y="206579"/>
                    </a:lnTo>
                    <a:lnTo>
                      <a:pt x="1316831" y="233363"/>
                    </a:lnTo>
                    <a:lnTo>
                      <a:pt x="1316536" y="233668"/>
                    </a:lnTo>
                    <a:lnTo>
                      <a:pt x="1254919" y="267005"/>
                    </a:lnTo>
                    <a:lnTo>
                      <a:pt x="1254624" y="267005"/>
                    </a:lnTo>
                    <a:lnTo>
                      <a:pt x="1204617" y="294084"/>
                    </a:lnTo>
                    <a:lnTo>
                      <a:pt x="1142400" y="327422"/>
                    </a:lnTo>
                    <a:lnTo>
                      <a:pt x="1142105" y="327422"/>
                    </a:lnTo>
                    <a:lnTo>
                      <a:pt x="1092098" y="354511"/>
                    </a:lnTo>
                    <a:lnTo>
                      <a:pt x="1029891" y="388144"/>
                    </a:lnTo>
                    <a:lnTo>
                      <a:pt x="979884" y="414938"/>
                    </a:lnTo>
                    <a:lnTo>
                      <a:pt x="917677" y="448570"/>
                    </a:lnTo>
                    <a:lnTo>
                      <a:pt x="867366" y="475660"/>
                    </a:lnTo>
                    <a:lnTo>
                      <a:pt x="805453" y="508997"/>
                    </a:lnTo>
                    <a:lnTo>
                      <a:pt x="805158" y="509292"/>
                    </a:lnTo>
                    <a:lnTo>
                      <a:pt x="755151" y="536086"/>
                    </a:lnTo>
                    <a:lnTo>
                      <a:pt x="692944" y="569719"/>
                    </a:lnTo>
                    <a:lnTo>
                      <a:pt x="642937" y="596503"/>
                    </a:lnTo>
                    <a:lnTo>
                      <a:pt x="580730" y="629841"/>
                    </a:lnTo>
                    <a:lnTo>
                      <a:pt x="580425" y="630146"/>
                    </a:lnTo>
                    <a:lnTo>
                      <a:pt x="530419" y="657225"/>
                    </a:lnTo>
                    <a:lnTo>
                      <a:pt x="468211" y="690563"/>
                    </a:lnTo>
                    <a:lnTo>
                      <a:pt x="417909" y="717652"/>
                    </a:lnTo>
                    <a:lnTo>
                      <a:pt x="355702" y="751284"/>
                    </a:lnTo>
                    <a:lnTo>
                      <a:pt x="305695" y="778079"/>
                    </a:lnTo>
                    <a:lnTo>
                      <a:pt x="243478" y="811711"/>
                    </a:lnTo>
                    <a:lnTo>
                      <a:pt x="193472" y="838801"/>
                    </a:lnTo>
                    <a:lnTo>
                      <a:pt x="131264" y="872138"/>
                    </a:lnTo>
                    <a:lnTo>
                      <a:pt x="80963" y="899227"/>
                    </a:lnTo>
                    <a:lnTo>
                      <a:pt x="0" y="942975"/>
                    </a:lnTo>
                    <a:lnTo>
                      <a:pt x="51197" y="969474"/>
                    </a:lnTo>
                    <a:lnTo>
                      <a:pt x="130969" y="926306"/>
                    </a:lnTo>
                    <a:lnTo>
                      <a:pt x="131264" y="926306"/>
                    </a:lnTo>
                    <a:lnTo>
                      <a:pt x="181270" y="899227"/>
                    </a:lnTo>
                    <a:lnTo>
                      <a:pt x="243478" y="865584"/>
                    </a:lnTo>
                    <a:lnTo>
                      <a:pt x="293484" y="838505"/>
                    </a:lnTo>
                    <a:lnTo>
                      <a:pt x="293789" y="838505"/>
                    </a:lnTo>
                    <a:lnTo>
                      <a:pt x="355702" y="805168"/>
                    </a:lnTo>
                    <a:lnTo>
                      <a:pt x="405708" y="778079"/>
                    </a:lnTo>
                    <a:lnTo>
                      <a:pt x="467916" y="744741"/>
                    </a:lnTo>
                    <a:lnTo>
                      <a:pt x="518217" y="717652"/>
                    </a:lnTo>
                    <a:lnTo>
                      <a:pt x="580425" y="684019"/>
                    </a:lnTo>
                    <a:lnTo>
                      <a:pt x="630736" y="656930"/>
                    </a:lnTo>
                    <a:lnTo>
                      <a:pt x="692944" y="623592"/>
                    </a:lnTo>
                    <a:lnTo>
                      <a:pt x="742950" y="596503"/>
                    </a:lnTo>
                    <a:lnTo>
                      <a:pt x="804862" y="563166"/>
                    </a:lnTo>
                    <a:lnTo>
                      <a:pt x="805158" y="563166"/>
                    </a:lnTo>
                    <a:lnTo>
                      <a:pt x="855164" y="536086"/>
                    </a:lnTo>
                    <a:lnTo>
                      <a:pt x="917076" y="502444"/>
                    </a:lnTo>
                    <a:lnTo>
                      <a:pt x="917372" y="502444"/>
                    </a:lnTo>
                    <a:lnTo>
                      <a:pt x="967683" y="475365"/>
                    </a:lnTo>
                    <a:lnTo>
                      <a:pt x="1029891" y="442027"/>
                    </a:lnTo>
                    <a:lnTo>
                      <a:pt x="1079897" y="414938"/>
                    </a:lnTo>
                    <a:lnTo>
                      <a:pt x="1142105" y="381601"/>
                    </a:lnTo>
                    <a:lnTo>
                      <a:pt x="1142400" y="381601"/>
                    </a:lnTo>
                    <a:lnTo>
                      <a:pt x="1192111" y="354511"/>
                    </a:lnTo>
                    <a:lnTo>
                      <a:pt x="1254319" y="320879"/>
                    </a:lnTo>
                    <a:lnTo>
                      <a:pt x="1254624" y="320879"/>
                    </a:lnTo>
                    <a:lnTo>
                      <a:pt x="1304630" y="293789"/>
                    </a:lnTo>
                    <a:lnTo>
                      <a:pt x="1366837" y="260452"/>
                    </a:lnTo>
                    <a:lnTo>
                      <a:pt x="1416844" y="233363"/>
                    </a:lnTo>
                    <a:lnTo>
                      <a:pt x="1478756" y="199730"/>
                    </a:lnTo>
                    <a:lnTo>
                      <a:pt x="1479051" y="199730"/>
                    </a:lnTo>
                    <a:lnTo>
                      <a:pt x="1529353" y="172946"/>
                    </a:lnTo>
                    <a:lnTo>
                      <a:pt x="1591571" y="139303"/>
                    </a:lnTo>
                    <a:lnTo>
                      <a:pt x="1641872" y="112224"/>
                    </a:lnTo>
                    <a:lnTo>
                      <a:pt x="1703489" y="78886"/>
                    </a:lnTo>
                    <a:lnTo>
                      <a:pt x="1703784" y="78886"/>
                    </a:lnTo>
                    <a:lnTo>
                      <a:pt x="1754086" y="51797"/>
                    </a:lnTo>
                    <a:lnTo>
                      <a:pt x="1800225" y="27089"/>
                    </a:lnTo>
                    <a:lnTo>
                      <a:pt x="1753191" y="1791"/>
                    </a:lnTo>
                    <a:lnTo>
                      <a:pt x="1749924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1832438" y="4914766"/>
                <a:ext cx="1801710" cy="970359"/>
              </a:xfrm>
              <a:custGeom>
                <a:rect b="b" l="l" r="r" t="t"/>
                <a:pathLst>
                  <a:path extrusionOk="0" h="970359" w="1801710">
                    <a:moveTo>
                      <a:pt x="1751114" y="0"/>
                    </a:moveTo>
                    <a:lnTo>
                      <a:pt x="1705566" y="24698"/>
                    </a:lnTo>
                    <a:lnTo>
                      <a:pt x="1655559" y="51787"/>
                    </a:lnTo>
                    <a:lnTo>
                      <a:pt x="1593647" y="85124"/>
                    </a:lnTo>
                    <a:lnTo>
                      <a:pt x="1543345" y="112214"/>
                    </a:lnTo>
                    <a:lnTo>
                      <a:pt x="1481137" y="145552"/>
                    </a:lnTo>
                    <a:lnTo>
                      <a:pt x="1430836" y="172641"/>
                    </a:lnTo>
                    <a:lnTo>
                      <a:pt x="1368619" y="206273"/>
                    </a:lnTo>
                    <a:lnTo>
                      <a:pt x="1318612" y="233363"/>
                    </a:lnTo>
                    <a:lnTo>
                      <a:pt x="1318317" y="233363"/>
                    </a:lnTo>
                    <a:lnTo>
                      <a:pt x="1256405" y="266700"/>
                    </a:lnTo>
                    <a:lnTo>
                      <a:pt x="1206398" y="293779"/>
                    </a:lnTo>
                    <a:lnTo>
                      <a:pt x="1143896" y="327422"/>
                    </a:lnTo>
                    <a:lnTo>
                      <a:pt x="1093889" y="354206"/>
                    </a:lnTo>
                    <a:lnTo>
                      <a:pt x="1031672" y="387839"/>
                    </a:lnTo>
                    <a:lnTo>
                      <a:pt x="981970" y="414928"/>
                    </a:lnTo>
                    <a:lnTo>
                      <a:pt x="981666" y="414928"/>
                    </a:lnTo>
                    <a:lnTo>
                      <a:pt x="919458" y="448265"/>
                    </a:lnTo>
                    <a:lnTo>
                      <a:pt x="869451" y="475355"/>
                    </a:lnTo>
                    <a:lnTo>
                      <a:pt x="869156" y="475355"/>
                    </a:lnTo>
                    <a:lnTo>
                      <a:pt x="806949" y="508987"/>
                    </a:lnTo>
                    <a:lnTo>
                      <a:pt x="756942" y="535781"/>
                    </a:lnTo>
                    <a:lnTo>
                      <a:pt x="756637" y="536077"/>
                    </a:lnTo>
                    <a:lnTo>
                      <a:pt x="694725" y="569414"/>
                    </a:lnTo>
                    <a:lnTo>
                      <a:pt x="644719" y="596198"/>
                    </a:lnTo>
                    <a:lnTo>
                      <a:pt x="582511" y="629841"/>
                    </a:lnTo>
                    <a:lnTo>
                      <a:pt x="532209" y="656920"/>
                    </a:lnTo>
                    <a:lnTo>
                      <a:pt x="470002" y="690563"/>
                    </a:lnTo>
                    <a:lnTo>
                      <a:pt x="419691" y="717346"/>
                    </a:lnTo>
                    <a:lnTo>
                      <a:pt x="357483" y="750979"/>
                    </a:lnTo>
                    <a:lnTo>
                      <a:pt x="307476" y="778068"/>
                    </a:lnTo>
                    <a:lnTo>
                      <a:pt x="245564" y="811406"/>
                    </a:lnTo>
                    <a:lnTo>
                      <a:pt x="245269" y="811406"/>
                    </a:lnTo>
                    <a:lnTo>
                      <a:pt x="195263" y="838495"/>
                    </a:lnTo>
                    <a:lnTo>
                      <a:pt x="133350" y="872128"/>
                    </a:lnTo>
                    <a:lnTo>
                      <a:pt x="133055" y="872128"/>
                    </a:lnTo>
                    <a:lnTo>
                      <a:pt x="82744" y="899217"/>
                    </a:lnTo>
                    <a:lnTo>
                      <a:pt x="0" y="943860"/>
                    </a:lnTo>
                    <a:lnTo>
                      <a:pt x="51197" y="970359"/>
                    </a:lnTo>
                    <a:lnTo>
                      <a:pt x="133055" y="926306"/>
                    </a:lnTo>
                    <a:lnTo>
                      <a:pt x="183356" y="899217"/>
                    </a:lnTo>
                    <a:lnTo>
                      <a:pt x="245564" y="865584"/>
                    </a:lnTo>
                    <a:lnTo>
                      <a:pt x="295570" y="838495"/>
                    </a:lnTo>
                    <a:lnTo>
                      <a:pt x="295866" y="838495"/>
                    </a:lnTo>
                    <a:lnTo>
                      <a:pt x="357778" y="805158"/>
                    </a:lnTo>
                    <a:lnTo>
                      <a:pt x="407784" y="778068"/>
                    </a:lnTo>
                    <a:lnTo>
                      <a:pt x="470002" y="744731"/>
                    </a:lnTo>
                    <a:lnTo>
                      <a:pt x="520303" y="717642"/>
                    </a:lnTo>
                    <a:lnTo>
                      <a:pt x="582511" y="684009"/>
                    </a:lnTo>
                    <a:lnTo>
                      <a:pt x="632812" y="656920"/>
                    </a:lnTo>
                    <a:lnTo>
                      <a:pt x="695030" y="623287"/>
                    </a:lnTo>
                    <a:lnTo>
                      <a:pt x="745036" y="596503"/>
                    </a:lnTo>
                    <a:lnTo>
                      <a:pt x="806949" y="563166"/>
                    </a:lnTo>
                    <a:lnTo>
                      <a:pt x="807244" y="562860"/>
                    </a:lnTo>
                    <a:lnTo>
                      <a:pt x="857250" y="536077"/>
                    </a:lnTo>
                    <a:lnTo>
                      <a:pt x="919458" y="502444"/>
                    </a:lnTo>
                    <a:lnTo>
                      <a:pt x="969759" y="475355"/>
                    </a:lnTo>
                    <a:lnTo>
                      <a:pt x="1031977" y="442017"/>
                    </a:lnTo>
                    <a:lnTo>
                      <a:pt x="1032272" y="442017"/>
                    </a:lnTo>
                    <a:lnTo>
                      <a:pt x="1081983" y="414928"/>
                    </a:lnTo>
                    <a:lnTo>
                      <a:pt x="1144191" y="381295"/>
                    </a:lnTo>
                    <a:lnTo>
                      <a:pt x="1194197" y="354501"/>
                    </a:lnTo>
                    <a:lnTo>
                      <a:pt x="1256405" y="320868"/>
                    </a:lnTo>
                    <a:lnTo>
                      <a:pt x="1256700" y="320868"/>
                    </a:lnTo>
                    <a:lnTo>
                      <a:pt x="1306706" y="293779"/>
                    </a:lnTo>
                    <a:lnTo>
                      <a:pt x="1368619" y="260442"/>
                    </a:lnTo>
                    <a:lnTo>
                      <a:pt x="1368924" y="260146"/>
                    </a:lnTo>
                    <a:lnTo>
                      <a:pt x="1418930" y="233363"/>
                    </a:lnTo>
                    <a:lnTo>
                      <a:pt x="1481137" y="199720"/>
                    </a:lnTo>
                    <a:lnTo>
                      <a:pt x="1531439" y="172641"/>
                    </a:lnTo>
                    <a:lnTo>
                      <a:pt x="1593647" y="139303"/>
                    </a:lnTo>
                    <a:lnTo>
                      <a:pt x="1643653" y="112214"/>
                    </a:lnTo>
                    <a:lnTo>
                      <a:pt x="1705566" y="78877"/>
                    </a:lnTo>
                    <a:lnTo>
                      <a:pt x="1755877" y="51787"/>
                    </a:lnTo>
                    <a:lnTo>
                      <a:pt x="1801711" y="27079"/>
                    </a:lnTo>
                    <a:lnTo>
                      <a:pt x="1793376" y="22622"/>
                    </a:lnTo>
                    <a:lnTo>
                      <a:pt x="1751409" y="0"/>
                    </a:lnTo>
                    <a:lnTo>
                      <a:pt x="1751114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2061333" y="5035610"/>
                <a:ext cx="1798444" cy="968578"/>
              </a:xfrm>
              <a:custGeom>
                <a:rect b="b" l="l" r="r" t="t"/>
                <a:pathLst>
                  <a:path extrusionOk="0" h="968578" w="1798444">
                    <a:moveTo>
                      <a:pt x="1748133" y="0"/>
                    </a:moveTo>
                    <a:lnTo>
                      <a:pt x="1701699" y="25003"/>
                    </a:lnTo>
                    <a:lnTo>
                      <a:pt x="1651397" y="52093"/>
                    </a:lnTo>
                    <a:lnTo>
                      <a:pt x="1589484" y="85430"/>
                    </a:lnTo>
                    <a:lnTo>
                      <a:pt x="1539183" y="112519"/>
                    </a:lnTo>
                    <a:lnTo>
                      <a:pt x="1477270" y="145857"/>
                    </a:lnTo>
                    <a:lnTo>
                      <a:pt x="1476975" y="145857"/>
                    </a:lnTo>
                    <a:lnTo>
                      <a:pt x="1426969" y="172936"/>
                    </a:lnTo>
                    <a:lnTo>
                      <a:pt x="1364752" y="206579"/>
                    </a:lnTo>
                    <a:lnTo>
                      <a:pt x="1314450" y="233658"/>
                    </a:lnTo>
                    <a:lnTo>
                      <a:pt x="1252538" y="266995"/>
                    </a:lnTo>
                    <a:lnTo>
                      <a:pt x="1202236" y="294084"/>
                    </a:lnTo>
                    <a:lnTo>
                      <a:pt x="1140028" y="327717"/>
                    </a:lnTo>
                    <a:lnTo>
                      <a:pt x="1090022" y="354806"/>
                    </a:lnTo>
                    <a:lnTo>
                      <a:pt x="1027805" y="388144"/>
                    </a:lnTo>
                    <a:lnTo>
                      <a:pt x="977798" y="415233"/>
                    </a:lnTo>
                    <a:lnTo>
                      <a:pt x="915886" y="448866"/>
                    </a:lnTo>
                    <a:lnTo>
                      <a:pt x="915591" y="448866"/>
                    </a:lnTo>
                    <a:lnTo>
                      <a:pt x="865584" y="475955"/>
                    </a:lnTo>
                    <a:lnTo>
                      <a:pt x="865289" y="475955"/>
                    </a:lnTo>
                    <a:lnTo>
                      <a:pt x="803377" y="509293"/>
                    </a:lnTo>
                    <a:lnTo>
                      <a:pt x="803082" y="509293"/>
                    </a:lnTo>
                    <a:lnTo>
                      <a:pt x="753075" y="536382"/>
                    </a:lnTo>
                    <a:lnTo>
                      <a:pt x="691163" y="570015"/>
                    </a:lnTo>
                    <a:lnTo>
                      <a:pt x="690858" y="570015"/>
                    </a:lnTo>
                    <a:lnTo>
                      <a:pt x="640852" y="596798"/>
                    </a:lnTo>
                    <a:lnTo>
                      <a:pt x="578939" y="630441"/>
                    </a:lnTo>
                    <a:lnTo>
                      <a:pt x="578644" y="630441"/>
                    </a:lnTo>
                    <a:lnTo>
                      <a:pt x="528638" y="657520"/>
                    </a:lnTo>
                    <a:lnTo>
                      <a:pt x="528342" y="657520"/>
                    </a:lnTo>
                    <a:lnTo>
                      <a:pt x="466430" y="690858"/>
                    </a:lnTo>
                    <a:lnTo>
                      <a:pt x="466135" y="690858"/>
                    </a:lnTo>
                    <a:lnTo>
                      <a:pt x="416128" y="717947"/>
                    </a:lnTo>
                    <a:lnTo>
                      <a:pt x="415823" y="717947"/>
                    </a:lnTo>
                    <a:lnTo>
                      <a:pt x="353911" y="751580"/>
                    </a:lnTo>
                    <a:lnTo>
                      <a:pt x="303905" y="778374"/>
                    </a:lnTo>
                    <a:lnTo>
                      <a:pt x="303609" y="778374"/>
                    </a:lnTo>
                    <a:lnTo>
                      <a:pt x="241697" y="812006"/>
                    </a:lnTo>
                    <a:lnTo>
                      <a:pt x="191395" y="838801"/>
                    </a:lnTo>
                    <a:lnTo>
                      <a:pt x="129188" y="872433"/>
                    </a:lnTo>
                    <a:lnTo>
                      <a:pt x="78877" y="899522"/>
                    </a:lnTo>
                    <a:lnTo>
                      <a:pt x="0" y="942080"/>
                    </a:lnTo>
                    <a:lnTo>
                      <a:pt x="50606" y="968579"/>
                    </a:lnTo>
                    <a:lnTo>
                      <a:pt x="50902" y="968273"/>
                    </a:lnTo>
                    <a:lnTo>
                      <a:pt x="128588" y="926306"/>
                    </a:lnTo>
                    <a:lnTo>
                      <a:pt x="178889" y="899217"/>
                    </a:lnTo>
                    <a:lnTo>
                      <a:pt x="241106" y="865880"/>
                    </a:lnTo>
                    <a:lnTo>
                      <a:pt x="241402" y="865880"/>
                    </a:lnTo>
                    <a:lnTo>
                      <a:pt x="291408" y="838801"/>
                    </a:lnTo>
                    <a:lnTo>
                      <a:pt x="353320" y="805158"/>
                    </a:lnTo>
                    <a:lnTo>
                      <a:pt x="353616" y="805158"/>
                    </a:lnTo>
                    <a:lnTo>
                      <a:pt x="403622" y="778374"/>
                    </a:lnTo>
                    <a:lnTo>
                      <a:pt x="465830" y="744741"/>
                    </a:lnTo>
                    <a:lnTo>
                      <a:pt x="515836" y="717652"/>
                    </a:lnTo>
                    <a:lnTo>
                      <a:pt x="516141" y="717652"/>
                    </a:lnTo>
                    <a:lnTo>
                      <a:pt x="578053" y="684315"/>
                    </a:lnTo>
                    <a:lnTo>
                      <a:pt x="578348" y="684315"/>
                    </a:lnTo>
                    <a:lnTo>
                      <a:pt x="628355" y="657225"/>
                    </a:lnTo>
                    <a:lnTo>
                      <a:pt x="690563" y="623593"/>
                    </a:lnTo>
                    <a:lnTo>
                      <a:pt x="740569" y="596798"/>
                    </a:lnTo>
                    <a:lnTo>
                      <a:pt x="802777" y="563166"/>
                    </a:lnTo>
                    <a:lnTo>
                      <a:pt x="852783" y="536077"/>
                    </a:lnTo>
                    <a:lnTo>
                      <a:pt x="853088" y="536077"/>
                    </a:lnTo>
                    <a:lnTo>
                      <a:pt x="915000" y="502739"/>
                    </a:lnTo>
                    <a:lnTo>
                      <a:pt x="915295" y="502444"/>
                    </a:lnTo>
                    <a:lnTo>
                      <a:pt x="965302" y="475660"/>
                    </a:lnTo>
                    <a:lnTo>
                      <a:pt x="1027509" y="442017"/>
                    </a:lnTo>
                    <a:lnTo>
                      <a:pt x="1077516" y="415233"/>
                    </a:lnTo>
                    <a:lnTo>
                      <a:pt x="1140028" y="381601"/>
                    </a:lnTo>
                    <a:lnTo>
                      <a:pt x="1190035" y="354512"/>
                    </a:lnTo>
                    <a:lnTo>
                      <a:pt x="1252242" y="320879"/>
                    </a:lnTo>
                    <a:lnTo>
                      <a:pt x="1302248" y="293790"/>
                    </a:lnTo>
                    <a:lnTo>
                      <a:pt x="1364456" y="260452"/>
                    </a:lnTo>
                    <a:lnTo>
                      <a:pt x="1414758" y="233658"/>
                    </a:lnTo>
                    <a:lnTo>
                      <a:pt x="1476975" y="200025"/>
                    </a:lnTo>
                    <a:lnTo>
                      <a:pt x="1526982" y="172936"/>
                    </a:lnTo>
                    <a:lnTo>
                      <a:pt x="1527277" y="172936"/>
                    </a:lnTo>
                    <a:lnTo>
                      <a:pt x="1589484" y="139598"/>
                    </a:lnTo>
                    <a:lnTo>
                      <a:pt x="1639491" y="112519"/>
                    </a:lnTo>
                    <a:lnTo>
                      <a:pt x="1701403" y="79182"/>
                    </a:lnTo>
                    <a:lnTo>
                      <a:pt x="1701699" y="79182"/>
                    </a:lnTo>
                    <a:lnTo>
                      <a:pt x="1751705" y="52093"/>
                    </a:lnTo>
                    <a:lnTo>
                      <a:pt x="1798444" y="26794"/>
                    </a:lnTo>
                    <a:lnTo>
                      <a:pt x="1748133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2289638" y="5156158"/>
                <a:ext cx="1796053" cy="967092"/>
              </a:xfrm>
              <a:custGeom>
                <a:rect b="b" l="l" r="r" t="t"/>
                <a:pathLst>
                  <a:path extrusionOk="0" h="967092" w="1796053">
                    <a:moveTo>
                      <a:pt x="1745456" y="0"/>
                    </a:moveTo>
                    <a:lnTo>
                      <a:pt x="1698126" y="25604"/>
                    </a:lnTo>
                    <a:lnTo>
                      <a:pt x="1647825" y="52693"/>
                    </a:lnTo>
                    <a:lnTo>
                      <a:pt x="1585912" y="86030"/>
                    </a:lnTo>
                    <a:lnTo>
                      <a:pt x="1535611" y="113109"/>
                    </a:lnTo>
                    <a:lnTo>
                      <a:pt x="1473394" y="146447"/>
                    </a:lnTo>
                    <a:lnTo>
                      <a:pt x="1423387" y="173536"/>
                    </a:lnTo>
                    <a:lnTo>
                      <a:pt x="1360884" y="207169"/>
                    </a:lnTo>
                    <a:lnTo>
                      <a:pt x="1310878" y="234258"/>
                    </a:lnTo>
                    <a:lnTo>
                      <a:pt x="1310583" y="234258"/>
                    </a:lnTo>
                    <a:lnTo>
                      <a:pt x="1248671" y="267595"/>
                    </a:lnTo>
                    <a:lnTo>
                      <a:pt x="1198664" y="294685"/>
                    </a:lnTo>
                    <a:lnTo>
                      <a:pt x="1136447" y="328022"/>
                    </a:lnTo>
                    <a:lnTo>
                      <a:pt x="1136151" y="328317"/>
                    </a:lnTo>
                    <a:lnTo>
                      <a:pt x="1086145" y="355111"/>
                    </a:lnTo>
                    <a:lnTo>
                      <a:pt x="1023937" y="388744"/>
                    </a:lnTo>
                    <a:lnTo>
                      <a:pt x="973931" y="415528"/>
                    </a:lnTo>
                    <a:lnTo>
                      <a:pt x="911724" y="449171"/>
                    </a:lnTo>
                    <a:lnTo>
                      <a:pt x="861412" y="476250"/>
                    </a:lnTo>
                    <a:lnTo>
                      <a:pt x="799500" y="509588"/>
                    </a:lnTo>
                    <a:lnTo>
                      <a:pt x="799205" y="509893"/>
                    </a:lnTo>
                    <a:lnTo>
                      <a:pt x="749198" y="536677"/>
                    </a:lnTo>
                    <a:lnTo>
                      <a:pt x="686991" y="570309"/>
                    </a:lnTo>
                    <a:lnTo>
                      <a:pt x="636984" y="597104"/>
                    </a:lnTo>
                    <a:lnTo>
                      <a:pt x="574777" y="630736"/>
                    </a:lnTo>
                    <a:lnTo>
                      <a:pt x="524770" y="657826"/>
                    </a:lnTo>
                    <a:lnTo>
                      <a:pt x="462258" y="691458"/>
                    </a:lnTo>
                    <a:lnTo>
                      <a:pt x="412547" y="718547"/>
                    </a:lnTo>
                    <a:lnTo>
                      <a:pt x="412251" y="718547"/>
                    </a:lnTo>
                    <a:lnTo>
                      <a:pt x="350044" y="751885"/>
                    </a:lnTo>
                    <a:lnTo>
                      <a:pt x="300037" y="778974"/>
                    </a:lnTo>
                    <a:lnTo>
                      <a:pt x="238125" y="812311"/>
                    </a:lnTo>
                    <a:lnTo>
                      <a:pt x="187824" y="839391"/>
                    </a:lnTo>
                    <a:lnTo>
                      <a:pt x="125606" y="873033"/>
                    </a:lnTo>
                    <a:lnTo>
                      <a:pt x="75305" y="900113"/>
                    </a:lnTo>
                    <a:lnTo>
                      <a:pt x="0" y="940594"/>
                    </a:lnTo>
                    <a:lnTo>
                      <a:pt x="50902" y="967093"/>
                    </a:lnTo>
                    <a:lnTo>
                      <a:pt x="125016" y="926907"/>
                    </a:lnTo>
                    <a:lnTo>
                      <a:pt x="125311" y="926907"/>
                    </a:lnTo>
                    <a:lnTo>
                      <a:pt x="175317" y="899817"/>
                    </a:lnTo>
                    <a:lnTo>
                      <a:pt x="175612" y="899817"/>
                    </a:lnTo>
                    <a:lnTo>
                      <a:pt x="237525" y="866480"/>
                    </a:lnTo>
                    <a:lnTo>
                      <a:pt x="237830" y="866480"/>
                    </a:lnTo>
                    <a:lnTo>
                      <a:pt x="287836" y="839391"/>
                    </a:lnTo>
                    <a:lnTo>
                      <a:pt x="349749" y="805758"/>
                    </a:lnTo>
                    <a:lnTo>
                      <a:pt x="350044" y="805758"/>
                    </a:lnTo>
                    <a:lnTo>
                      <a:pt x="400050" y="778974"/>
                    </a:lnTo>
                    <a:lnTo>
                      <a:pt x="462258" y="745331"/>
                    </a:lnTo>
                    <a:lnTo>
                      <a:pt x="512264" y="718252"/>
                    </a:lnTo>
                    <a:lnTo>
                      <a:pt x="512559" y="718252"/>
                    </a:lnTo>
                    <a:lnTo>
                      <a:pt x="574777" y="684915"/>
                    </a:lnTo>
                    <a:lnTo>
                      <a:pt x="624783" y="657826"/>
                    </a:lnTo>
                    <a:lnTo>
                      <a:pt x="687286" y="624193"/>
                    </a:lnTo>
                    <a:lnTo>
                      <a:pt x="737292" y="597398"/>
                    </a:lnTo>
                    <a:lnTo>
                      <a:pt x="799205" y="563766"/>
                    </a:lnTo>
                    <a:lnTo>
                      <a:pt x="799500" y="563766"/>
                    </a:lnTo>
                    <a:lnTo>
                      <a:pt x="849506" y="536972"/>
                    </a:lnTo>
                    <a:lnTo>
                      <a:pt x="849811" y="536677"/>
                    </a:lnTo>
                    <a:lnTo>
                      <a:pt x="911724" y="503339"/>
                    </a:lnTo>
                    <a:lnTo>
                      <a:pt x="962025" y="476250"/>
                    </a:lnTo>
                    <a:lnTo>
                      <a:pt x="1023937" y="442617"/>
                    </a:lnTo>
                    <a:lnTo>
                      <a:pt x="1024233" y="442617"/>
                    </a:lnTo>
                    <a:lnTo>
                      <a:pt x="1074239" y="415833"/>
                    </a:lnTo>
                    <a:lnTo>
                      <a:pt x="1136447" y="382191"/>
                    </a:lnTo>
                    <a:lnTo>
                      <a:pt x="1186453" y="355407"/>
                    </a:lnTo>
                    <a:lnTo>
                      <a:pt x="1186758" y="355111"/>
                    </a:lnTo>
                    <a:lnTo>
                      <a:pt x="1248966" y="321774"/>
                    </a:lnTo>
                    <a:lnTo>
                      <a:pt x="1298972" y="294685"/>
                    </a:lnTo>
                    <a:lnTo>
                      <a:pt x="1360884" y="261347"/>
                    </a:lnTo>
                    <a:lnTo>
                      <a:pt x="1361180" y="261347"/>
                    </a:lnTo>
                    <a:lnTo>
                      <a:pt x="1411186" y="234258"/>
                    </a:lnTo>
                    <a:lnTo>
                      <a:pt x="1473699" y="200626"/>
                    </a:lnTo>
                    <a:lnTo>
                      <a:pt x="1523705" y="173536"/>
                    </a:lnTo>
                    <a:lnTo>
                      <a:pt x="1585912" y="140198"/>
                    </a:lnTo>
                    <a:lnTo>
                      <a:pt x="1636214" y="113109"/>
                    </a:lnTo>
                    <a:lnTo>
                      <a:pt x="1698126" y="79772"/>
                    </a:lnTo>
                    <a:lnTo>
                      <a:pt x="1748133" y="52693"/>
                    </a:lnTo>
                    <a:lnTo>
                      <a:pt x="1796053" y="26794"/>
                    </a:lnTo>
                    <a:lnTo>
                      <a:pt x="174545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2632243" y="5336838"/>
                <a:ext cx="1791890" cy="965006"/>
              </a:xfrm>
              <a:custGeom>
                <a:rect b="b" l="l" r="r" t="t"/>
                <a:pathLst>
                  <a:path extrusionOk="0" h="965006" w="1791890">
                    <a:moveTo>
                      <a:pt x="1741284" y="0"/>
                    </a:moveTo>
                    <a:lnTo>
                      <a:pt x="1692469" y="26489"/>
                    </a:lnTo>
                    <a:lnTo>
                      <a:pt x="1642167" y="53578"/>
                    </a:lnTo>
                    <a:lnTo>
                      <a:pt x="1580254" y="86916"/>
                    </a:lnTo>
                    <a:lnTo>
                      <a:pt x="1529953" y="114005"/>
                    </a:lnTo>
                    <a:lnTo>
                      <a:pt x="1468041" y="147047"/>
                    </a:lnTo>
                    <a:lnTo>
                      <a:pt x="1467736" y="147343"/>
                    </a:lnTo>
                    <a:lnTo>
                      <a:pt x="1417730" y="174432"/>
                    </a:lnTo>
                    <a:lnTo>
                      <a:pt x="1355522" y="208065"/>
                    </a:lnTo>
                    <a:lnTo>
                      <a:pt x="1355226" y="208065"/>
                    </a:lnTo>
                    <a:lnTo>
                      <a:pt x="1305220" y="235154"/>
                    </a:lnTo>
                    <a:lnTo>
                      <a:pt x="1304925" y="235154"/>
                    </a:lnTo>
                    <a:lnTo>
                      <a:pt x="1243308" y="268491"/>
                    </a:lnTo>
                    <a:lnTo>
                      <a:pt x="1243013" y="268491"/>
                    </a:lnTo>
                    <a:lnTo>
                      <a:pt x="1193006" y="295570"/>
                    </a:lnTo>
                    <a:lnTo>
                      <a:pt x="1130789" y="328908"/>
                    </a:lnTo>
                    <a:lnTo>
                      <a:pt x="1080487" y="355997"/>
                    </a:lnTo>
                    <a:lnTo>
                      <a:pt x="1018279" y="389630"/>
                    </a:lnTo>
                    <a:lnTo>
                      <a:pt x="968273" y="416424"/>
                    </a:lnTo>
                    <a:lnTo>
                      <a:pt x="906066" y="450056"/>
                    </a:lnTo>
                    <a:lnTo>
                      <a:pt x="855754" y="477146"/>
                    </a:lnTo>
                    <a:lnTo>
                      <a:pt x="793842" y="510483"/>
                    </a:lnTo>
                    <a:lnTo>
                      <a:pt x="793547" y="510778"/>
                    </a:lnTo>
                    <a:lnTo>
                      <a:pt x="743540" y="537572"/>
                    </a:lnTo>
                    <a:lnTo>
                      <a:pt x="681333" y="571205"/>
                    </a:lnTo>
                    <a:lnTo>
                      <a:pt x="631326" y="597989"/>
                    </a:lnTo>
                    <a:lnTo>
                      <a:pt x="569119" y="631632"/>
                    </a:lnTo>
                    <a:lnTo>
                      <a:pt x="519113" y="658711"/>
                    </a:lnTo>
                    <a:lnTo>
                      <a:pt x="456600" y="692354"/>
                    </a:lnTo>
                    <a:lnTo>
                      <a:pt x="406594" y="719138"/>
                    </a:lnTo>
                    <a:lnTo>
                      <a:pt x="406003" y="719433"/>
                    </a:lnTo>
                    <a:lnTo>
                      <a:pt x="344386" y="752770"/>
                    </a:lnTo>
                    <a:lnTo>
                      <a:pt x="294379" y="779859"/>
                    </a:lnTo>
                    <a:lnTo>
                      <a:pt x="232467" y="813197"/>
                    </a:lnTo>
                    <a:lnTo>
                      <a:pt x="182166" y="840287"/>
                    </a:lnTo>
                    <a:lnTo>
                      <a:pt x="119948" y="873919"/>
                    </a:lnTo>
                    <a:lnTo>
                      <a:pt x="69647" y="901008"/>
                    </a:lnTo>
                    <a:lnTo>
                      <a:pt x="0" y="938508"/>
                    </a:lnTo>
                    <a:lnTo>
                      <a:pt x="51197" y="965007"/>
                    </a:lnTo>
                    <a:lnTo>
                      <a:pt x="119948" y="928097"/>
                    </a:lnTo>
                    <a:lnTo>
                      <a:pt x="169954" y="901008"/>
                    </a:lnTo>
                    <a:lnTo>
                      <a:pt x="232172" y="867376"/>
                    </a:lnTo>
                    <a:lnTo>
                      <a:pt x="282473" y="840287"/>
                    </a:lnTo>
                    <a:lnTo>
                      <a:pt x="344681" y="806949"/>
                    </a:lnTo>
                    <a:lnTo>
                      <a:pt x="394687" y="779859"/>
                    </a:lnTo>
                    <a:lnTo>
                      <a:pt x="456600" y="746522"/>
                    </a:lnTo>
                    <a:lnTo>
                      <a:pt x="456895" y="746522"/>
                    </a:lnTo>
                    <a:lnTo>
                      <a:pt x="506901" y="719433"/>
                    </a:lnTo>
                    <a:lnTo>
                      <a:pt x="569414" y="685800"/>
                    </a:lnTo>
                    <a:lnTo>
                      <a:pt x="619420" y="658711"/>
                    </a:lnTo>
                    <a:lnTo>
                      <a:pt x="681628" y="625078"/>
                    </a:lnTo>
                    <a:lnTo>
                      <a:pt x="731634" y="598294"/>
                    </a:lnTo>
                    <a:lnTo>
                      <a:pt x="793547" y="564652"/>
                    </a:lnTo>
                    <a:lnTo>
                      <a:pt x="793842" y="564652"/>
                    </a:lnTo>
                    <a:lnTo>
                      <a:pt x="843848" y="537868"/>
                    </a:lnTo>
                    <a:lnTo>
                      <a:pt x="844153" y="537572"/>
                    </a:lnTo>
                    <a:lnTo>
                      <a:pt x="906066" y="504235"/>
                    </a:lnTo>
                    <a:lnTo>
                      <a:pt x="956367" y="477146"/>
                    </a:lnTo>
                    <a:lnTo>
                      <a:pt x="1018279" y="443513"/>
                    </a:lnTo>
                    <a:lnTo>
                      <a:pt x="1018575" y="443513"/>
                    </a:lnTo>
                    <a:lnTo>
                      <a:pt x="1068581" y="416719"/>
                    </a:lnTo>
                    <a:lnTo>
                      <a:pt x="1130789" y="383087"/>
                    </a:lnTo>
                    <a:lnTo>
                      <a:pt x="1181100" y="355997"/>
                    </a:lnTo>
                    <a:lnTo>
                      <a:pt x="1243308" y="322659"/>
                    </a:lnTo>
                    <a:lnTo>
                      <a:pt x="1293314" y="295570"/>
                    </a:lnTo>
                    <a:lnTo>
                      <a:pt x="1355226" y="262233"/>
                    </a:lnTo>
                    <a:lnTo>
                      <a:pt x="1355522" y="262233"/>
                    </a:lnTo>
                    <a:lnTo>
                      <a:pt x="1405528" y="235154"/>
                    </a:lnTo>
                    <a:lnTo>
                      <a:pt x="1467736" y="201511"/>
                    </a:lnTo>
                    <a:lnTo>
                      <a:pt x="1468041" y="201511"/>
                    </a:lnTo>
                    <a:lnTo>
                      <a:pt x="1518047" y="174432"/>
                    </a:lnTo>
                    <a:lnTo>
                      <a:pt x="1518342" y="174127"/>
                    </a:lnTo>
                    <a:lnTo>
                      <a:pt x="1580254" y="141094"/>
                    </a:lnTo>
                    <a:lnTo>
                      <a:pt x="1630556" y="114005"/>
                    </a:lnTo>
                    <a:lnTo>
                      <a:pt x="1692469" y="80668"/>
                    </a:lnTo>
                    <a:lnTo>
                      <a:pt x="1742770" y="53578"/>
                    </a:lnTo>
                    <a:lnTo>
                      <a:pt x="1791891" y="27090"/>
                    </a:lnTo>
                    <a:lnTo>
                      <a:pt x="1780575" y="21137"/>
                    </a:lnTo>
                    <a:lnTo>
                      <a:pt x="1741284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1854460" y="5754157"/>
                <a:ext cx="1651701" cy="862897"/>
              </a:xfrm>
              <a:custGeom>
                <a:rect b="b" l="l" r="r" t="t"/>
                <a:pathLst>
                  <a:path extrusionOk="0" h="862897" w="1651701">
                    <a:moveTo>
                      <a:pt x="50606" y="0"/>
                    </a:moveTo>
                    <a:lnTo>
                      <a:pt x="0" y="27079"/>
                    </a:lnTo>
                    <a:lnTo>
                      <a:pt x="60722" y="59827"/>
                    </a:lnTo>
                    <a:lnTo>
                      <a:pt x="111033" y="86916"/>
                    </a:lnTo>
                    <a:lnTo>
                      <a:pt x="173241" y="120253"/>
                    </a:lnTo>
                    <a:lnTo>
                      <a:pt x="223247" y="147332"/>
                    </a:lnTo>
                    <a:lnTo>
                      <a:pt x="223542" y="147332"/>
                    </a:lnTo>
                    <a:lnTo>
                      <a:pt x="285750" y="180975"/>
                    </a:lnTo>
                    <a:lnTo>
                      <a:pt x="335461" y="207759"/>
                    </a:lnTo>
                    <a:lnTo>
                      <a:pt x="397669" y="241392"/>
                    </a:lnTo>
                    <a:lnTo>
                      <a:pt x="447980" y="268481"/>
                    </a:lnTo>
                    <a:lnTo>
                      <a:pt x="510483" y="302114"/>
                    </a:lnTo>
                    <a:lnTo>
                      <a:pt x="560194" y="328908"/>
                    </a:lnTo>
                    <a:lnTo>
                      <a:pt x="560489" y="328908"/>
                    </a:lnTo>
                    <a:lnTo>
                      <a:pt x="622402" y="362540"/>
                    </a:lnTo>
                    <a:lnTo>
                      <a:pt x="622697" y="362540"/>
                    </a:lnTo>
                    <a:lnTo>
                      <a:pt x="672408" y="389334"/>
                    </a:lnTo>
                    <a:lnTo>
                      <a:pt x="734616" y="422967"/>
                    </a:lnTo>
                    <a:lnTo>
                      <a:pt x="784927" y="450056"/>
                    </a:lnTo>
                    <a:lnTo>
                      <a:pt x="847430" y="483689"/>
                    </a:lnTo>
                    <a:lnTo>
                      <a:pt x="897731" y="510778"/>
                    </a:lnTo>
                    <a:lnTo>
                      <a:pt x="959348" y="544116"/>
                    </a:lnTo>
                    <a:lnTo>
                      <a:pt x="959644" y="544116"/>
                    </a:lnTo>
                    <a:lnTo>
                      <a:pt x="1009650" y="570899"/>
                    </a:lnTo>
                    <a:lnTo>
                      <a:pt x="1071867" y="604532"/>
                    </a:lnTo>
                    <a:lnTo>
                      <a:pt x="1121874" y="631621"/>
                    </a:lnTo>
                    <a:lnTo>
                      <a:pt x="1184081" y="665254"/>
                    </a:lnTo>
                    <a:lnTo>
                      <a:pt x="1234678" y="692343"/>
                    </a:lnTo>
                    <a:lnTo>
                      <a:pt x="1296295" y="725681"/>
                    </a:lnTo>
                    <a:lnTo>
                      <a:pt x="1346902" y="752770"/>
                    </a:lnTo>
                    <a:lnTo>
                      <a:pt x="1408814" y="786108"/>
                    </a:lnTo>
                    <a:lnTo>
                      <a:pt x="1459116" y="813197"/>
                    </a:lnTo>
                    <a:lnTo>
                      <a:pt x="1521323" y="846830"/>
                    </a:lnTo>
                    <a:lnTo>
                      <a:pt x="1551089" y="862898"/>
                    </a:lnTo>
                    <a:lnTo>
                      <a:pt x="1591866" y="862898"/>
                    </a:lnTo>
                    <a:lnTo>
                      <a:pt x="1651702" y="862898"/>
                    </a:lnTo>
                    <a:lnTo>
                      <a:pt x="1621631" y="846830"/>
                    </a:lnTo>
                    <a:lnTo>
                      <a:pt x="1571625" y="819740"/>
                    </a:lnTo>
                    <a:lnTo>
                      <a:pt x="1509122" y="786108"/>
                    </a:lnTo>
                    <a:lnTo>
                      <a:pt x="1459116" y="759018"/>
                    </a:lnTo>
                    <a:lnTo>
                      <a:pt x="1397203" y="725681"/>
                    </a:lnTo>
                    <a:lnTo>
                      <a:pt x="1346597" y="698592"/>
                    </a:lnTo>
                    <a:lnTo>
                      <a:pt x="1284989" y="665254"/>
                    </a:lnTo>
                    <a:lnTo>
                      <a:pt x="1234383" y="638175"/>
                    </a:lnTo>
                    <a:lnTo>
                      <a:pt x="1172175" y="604532"/>
                    </a:lnTo>
                    <a:lnTo>
                      <a:pt x="1122169" y="577453"/>
                    </a:lnTo>
                    <a:lnTo>
                      <a:pt x="1059961" y="544116"/>
                    </a:lnTo>
                    <a:lnTo>
                      <a:pt x="1009650" y="517027"/>
                    </a:lnTo>
                    <a:lnTo>
                      <a:pt x="947738" y="483689"/>
                    </a:lnTo>
                    <a:lnTo>
                      <a:pt x="897731" y="456599"/>
                    </a:lnTo>
                    <a:lnTo>
                      <a:pt x="835228" y="422967"/>
                    </a:lnTo>
                    <a:lnTo>
                      <a:pt x="784927" y="395878"/>
                    </a:lnTo>
                    <a:lnTo>
                      <a:pt x="722709" y="362245"/>
                    </a:lnTo>
                    <a:lnTo>
                      <a:pt x="673008" y="335451"/>
                    </a:lnTo>
                    <a:lnTo>
                      <a:pt x="672703" y="335451"/>
                    </a:lnTo>
                    <a:lnTo>
                      <a:pt x="610791" y="301818"/>
                    </a:lnTo>
                    <a:lnTo>
                      <a:pt x="610495" y="301818"/>
                    </a:lnTo>
                    <a:lnTo>
                      <a:pt x="560784" y="275034"/>
                    </a:lnTo>
                    <a:lnTo>
                      <a:pt x="498281" y="241392"/>
                    </a:lnTo>
                    <a:lnTo>
                      <a:pt x="447980" y="214313"/>
                    </a:lnTo>
                    <a:lnTo>
                      <a:pt x="385763" y="180670"/>
                    </a:lnTo>
                    <a:lnTo>
                      <a:pt x="336061" y="153886"/>
                    </a:lnTo>
                    <a:lnTo>
                      <a:pt x="273548" y="120253"/>
                    </a:lnTo>
                    <a:lnTo>
                      <a:pt x="223542" y="93164"/>
                    </a:lnTo>
                    <a:lnTo>
                      <a:pt x="161334" y="59827"/>
                    </a:lnTo>
                    <a:lnTo>
                      <a:pt x="111328" y="32737"/>
                    </a:lnTo>
                    <a:lnTo>
                      <a:pt x="111033" y="32737"/>
                    </a:lnTo>
                    <a:lnTo>
                      <a:pt x="5060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1967569" y="5694025"/>
                <a:ext cx="1763620" cy="923029"/>
              </a:xfrm>
              <a:custGeom>
                <a:rect b="b" l="l" r="r" t="t"/>
                <a:pathLst>
                  <a:path extrusionOk="0" h="923029" w="1763620">
                    <a:moveTo>
                      <a:pt x="50311" y="0"/>
                    </a:moveTo>
                    <a:lnTo>
                      <a:pt x="0" y="26794"/>
                    </a:lnTo>
                    <a:lnTo>
                      <a:pt x="60131" y="59237"/>
                    </a:lnTo>
                    <a:lnTo>
                      <a:pt x="110433" y="86326"/>
                    </a:lnTo>
                    <a:lnTo>
                      <a:pt x="172641" y="119958"/>
                    </a:lnTo>
                    <a:lnTo>
                      <a:pt x="222647" y="146742"/>
                    </a:lnTo>
                    <a:lnTo>
                      <a:pt x="285159" y="180385"/>
                    </a:lnTo>
                    <a:lnTo>
                      <a:pt x="334870" y="207464"/>
                    </a:lnTo>
                    <a:lnTo>
                      <a:pt x="335166" y="207464"/>
                    </a:lnTo>
                    <a:lnTo>
                      <a:pt x="397078" y="240802"/>
                    </a:lnTo>
                    <a:lnTo>
                      <a:pt x="447380" y="267891"/>
                    </a:lnTo>
                    <a:lnTo>
                      <a:pt x="509892" y="301523"/>
                    </a:lnTo>
                    <a:lnTo>
                      <a:pt x="559594" y="328613"/>
                    </a:lnTo>
                    <a:lnTo>
                      <a:pt x="559899" y="328613"/>
                    </a:lnTo>
                    <a:lnTo>
                      <a:pt x="621811" y="361950"/>
                    </a:lnTo>
                    <a:lnTo>
                      <a:pt x="671817" y="389040"/>
                    </a:lnTo>
                    <a:lnTo>
                      <a:pt x="672112" y="389040"/>
                    </a:lnTo>
                    <a:lnTo>
                      <a:pt x="734025" y="422377"/>
                    </a:lnTo>
                    <a:lnTo>
                      <a:pt x="784327" y="449466"/>
                    </a:lnTo>
                    <a:lnTo>
                      <a:pt x="846839" y="483099"/>
                    </a:lnTo>
                    <a:lnTo>
                      <a:pt x="896846" y="510188"/>
                    </a:lnTo>
                    <a:lnTo>
                      <a:pt x="958758" y="543526"/>
                    </a:lnTo>
                    <a:lnTo>
                      <a:pt x="1009059" y="570605"/>
                    </a:lnTo>
                    <a:lnTo>
                      <a:pt x="1071563" y="604247"/>
                    </a:lnTo>
                    <a:lnTo>
                      <a:pt x="1121273" y="631031"/>
                    </a:lnTo>
                    <a:lnTo>
                      <a:pt x="1183481" y="664664"/>
                    </a:lnTo>
                    <a:lnTo>
                      <a:pt x="1234088" y="691753"/>
                    </a:lnTo>
                    <a:lnTo>
                      <a:pt x="1295705" y="725091"/>
                    </a:lnTo>
                    <a:lnTo>
                      <a:pt x="1346302" y="752180"/>
                    </a:lnTo>
                    <a:lnTo>
                      <a:pt x="1408509" y="785813"/>
                    </a:lnTo>
                    <a:lnTo>
                      <a:pt x="1458220" y="812607"/>
                    </a:lnTo>
                    <a:lnTo>
                      <a:pt x="1520733" y="846240"/>
                    </a:lnTo>
                    <a:lnTo>
                      <a:pt x="1570739" y="873329"/>
                    </a:lnTo>
                    <a:lnTo>
                      <a:pt x="1632947" y="906666"/>
                    </a:lnTo>
                    <a:lnTo>
                      <a:pt x="1663008" y="923030"/>
                    </a:lnTo>
                    <a:lnTo>
                      <a:pt x="1703194" y="923030"/>
                    </a:lnTo>
                    <a:lnTo>
                      <a:pt x="1763621" y="923030"/>
                    </a:lnTo>
                    <a:lnTo>
                      <a:pt x="1733255" y="906666"/>
                    </a:lnTo>
                    <a:lnTo>
                      <a:pt x="1682953" y="879577"/>
                    </a:lnTo>
                    <a:lnTo>
                      <a:pt x="1621041" y="846240"/>
                    </a:lnTo>
                    <a:lnTo>
                      <a:pt x="1571034" y="819150"/>
                    </a:lnTo>
                    <a:lnTo>
                      <a:pt x="1508522" y="785518"/>
                    </a:lnTo>
                    <a:lnTo>
                      <a:pt x="1458516" y="758723"/>
                    </a:lnTo>
                    <a:lnTo>
                      <a:pt x="1396908" y="725386"/>
                    </a:lnTo>
                    <a:lnTo>
                      <a:pt x="1396603" y="725386"/>
                    </a:lnTo>
                    <a:lnTo>
                      <a:pt x="1346006" y="698002"/>
                    </a:lnTo>
                    <a:lnTo>
                      <a:pt x="1284389" y="664664"/>
                    </a:lnTo>
                    <a:lnTo>
                      <a:pt x="1233792" y="637585"/>
                    </a:lnTo>
                    <a:lnTo>
                      <a:pt x="1171575" y="603942"/>
                    </a:lnTo>
                    <a:lnTo>
                      <a:pt x="1121874" y="577158"/>
                    </a:lnTo>
                    <a:lnTo>
                      <a:pt x="1121569" y="577158"/>
                    </a:lnTo>
                    <a:lnTo>
                      <a:pt x="1059361" y="543526"/>
                    </a:lnTo>
                    <a:lnTo>
                      <a:pt x="1009059" y="516437"/>
                    </a:lnTo>
                    <a:lnTo>
                      <a:pt x="947147" y="483099"/>
                    </a:lnTo>
                    <a:lnTo>
                      <a:pt x="897141" y="456009"/>
                    </a:lnTo>
                    <a:lnTo>
                      <a:pt x="834628" y="422377"/>
                    </a:lnTo>
                    <a:lnTo>
                      <a:pt x="784327" y="395288"/>
                    </a:lnTo>
                    <a:lnTo>
                      <a:pt x="722119" y="361950"/>
                    </a:lnTo>
                    <a:lnTo>
                      <a:pt x="672112" y="334861"/>
                    </a:lnTo>
                    <a:lnTo>
                      <a:pt x="610200" y="301523"/>
                    </a:lnTo>
                    <a:lnTo>
                      <a:pt x="609905" y="301523"/>
                    </a:lnTo>
                    <a:lnTo>
                      <a:pt x="560194" y="274444"/>
                    </a:lnTo>
                    <a:lnTo>
                      <a:pt x="497681" y="240802"/>
                    </a:lnTo>
                    <a:lnTo>
                      <a:pt x="447380" y="213722"/>
                    </a:lnTo>
                    <a:lnTo>
                      <a:pt x="385172" y="180385"/>
                    </a:lnTo>
                    <a:lnTo>
                      <a:pt x="335461" y="153591"/>
                    </a:lnTo>
                    <a:lnTo>
                      <a:pt x="272958" y="119663"/>
                    </a:lnTo>
                    <a:lnTo>
                      <a:pt x="272653" y="119663"/>
                    </a:lnTo>
                    <a:lnTo>
                      <a:pt x="222647" y="92869"/>
                    </a:lnTo>
                    <a:lnTo>
                      <a:pt x="160734" y="59237"/>
                    </a:lnTo>
                    <a:lnTo>
                      <a:pt x="160439" y="59237"/>
                    </a:lnTo>
                    <a:lnTo>
                      <a:pt x="110433" y="32147"/>
                    </a:lnTo>
                    <a:lnTo>
                      <a:pt x="110138" y="32147"/>
                    </a:lnTo>
                    <a:lnTo>
                      <a:pt x="5031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2080383" y="5633904"/>
                <a:ext cx="1806473" cy="973330"/>
              </a:xfrm>
              <a:custGeom>
                <a:rect b="b" l="l" r="r" t="t"/>
                <a:pathLst>
                  <a:path extrusionOk="0" h="973330" w="1806473">
                    <a:moveTo>
                      <a:pt x="50302" y="0"/>
                    </a:moveTo>
                    <a:lnTo>
                      <a:pt x="0" y="26784"/>
                    </a:lnTo>
                    <a:lnTo>
                      <a:pt x="59531" y="58931"/>
                    </a:lnTo>
                    <a:lnTo>
                      <a:pt x="109833" y="86020"/>
                    </a:lnTo>
                    <a:lnTo>
                      <a:pt x="172050" y="119358"/>
                    </a:lnTo>
                    <a:lnTo>
                      <a:pt x="222056" y="146447"/>
                    </a:lnTo>
                    <a:lnTo>
                      <a:pt x="284559" y="180080"/>
                    </a:lnTo>
                    <a:lnTo>
                      <a:pt x="284855" y="180080"/>
                    </a:lnTo>
                    <a:lnTo>
                      <a:pt x="334270" y="206864"/>
                    </a:lnTo>
                    <a:lnTo>
                      <a:pt x="334566" y="206864"/>
                    </a:lnTo>
                    <a:lnTo>
                      <a:pt x="396478" y="240506"/>
                    </a:lnTo>
                    <a:lnTo>
                      <a:pt x="446780" y="267585"/>
                    </a:lnTo>
                    <a:lnTo>
                      <a:pt x="509292" y="301228"/>
                    </a:lnTo>
                    <a:lnTo>
                      <a:pt x="559003" y="328012"/>
                    </a:lnTo>
                    <a:lnTo>
                      <a:pt x="559298" y="328012"/>
                    </a:lnTo>
                    <a:lnTo>
                      <a:pt x="621506" y="361645"/>
                    </a:lnTo>
                    <a:lnTo>
                      <a:pt x="671217" y="388439"/>
                    </a:lnTo>
                    <a:lnTo>
                      <a:pt x="671513" y="388439"/>
                    </a:lnTo>
                    <a:lnTo>
                      <a:pt x="733425" y="422071"/>
                    </a:lnTo>
                    <a:lnTo>
                      <a:pt x="783727" y="449161"/>
                    </a:lnTo>
                    <a:lnTo>
                      <a:pt x="846239" y="482793"/>
                    </a:lnTo>
                    <a:lnTo>
                      <a:pt x="896541" y="509883"/>
                    </a:lnTo>
                    <a:lnTo>
                      <a:pt x="958453" y="543220"/>
                    </a:lnTo>
                    <a:lnTo>
                      <a:pt x="1008755" y="570309"/>
                    </a:lnTo>
                    <a:lnTo>
                      <a:pt x="1070667" y="603647"/>
                    </a:lnTo>
                    <a:lnTo>
                      <a:pt x="1070972" y="603647"/>
                    </a:lnTo>
                    <a:lnTo>
                      <a:pt x="1120674" y="630726"/>
                    </a:lnTo>
                    <a:lnTo>
                      <a:pt x="1183186" y="664369"/>
                    </a:lnTo>
                    <a:lnTo>
                      <a:pt x="1233488" y="691448"/>
                    </a:lnTo>
                    <a:lnTo>
                      <a:pt x="1295400" y="724785"/>
                    </a:lnTo>
                    <a:lnTo>
                      <a:pt x="1345702" y="751874"/>
                    </a:lnTo>
                    <a:lnTo>
                      <a:pt x="1346007" y="751874"/>
                    </a:lnTo>
                    <a:lnTo>
                      <a:pt x="1407919" y="785212"/>
                    </a:lnTo>
                    <a:lnTo>
                      <a:pt x="1457925" y="812302"/>
                    </a:lnTo>
                    <a:lnTo>
                      <a:pt x="1520133" y="845934"/>
                    </a:lnTo>
                    <a:lnTo>
                      <a:pt x="1570434" y="873023"/>
                    </a:lnTo>
                    <a:lnTo>
                      <a:pt x="1632347" y="906361"/>
                    </a:lnTo>
                    <a:lnTo>
                      <a:pt x="1682649" y="933450"/>
                    </a:lnTo>
                    <a:lnTo>
                      <a:pt x="1756467" y="973331"/>
                    </a:lnTo>
                    <a:lnTo>
                      <a:pt x="1780585" y="960234"/>
                    </a:lnTo>
                    <a:lnTo>
                      <a:pt x="1806474" y="946242"/>
                    </a:lnTo>
                    <a:lnTo>
                      <a:pt x="1732655" y="906361"/>
                    </a:lnTo>
                    <a:lnTo>
                      <a:pt x="1682353" y="879271"/>
                    </a:lnTo>
                    <a:lnTo>
                      <a:pt x="1620441" y="845934"/>
                    </a:lnTo>
                    <a:lnTo>
                      <a:pt x="1570139" y="818845"/>
                    </a:lnTo>
                    <a:lnTo>
                      <a:pt x="1507627" y="785212"/>
                    </a:lnTo>
                    <a:lnTo>
                      <a:pt x="1457925" y="758428"/>
                    </a:lnTo>
                    <a:lnTo>
                      <a:pt x="1396013" y="725091"/>
                    </a:lnTo>
                    <a:lnTo>
                      <a:pt x="1345406" y="697706"/>
                    </a:lnTo>
                    <a:lnTo>
                      <a:pt x="1283494" y="664369"/>
                    </a:lnTo>
                    <a:lnTo>
                      <a:pt x="1233192" y="637280"/>
                    </a:lnTo>
                    <a:lnTo>
                      <a:pt x="1170680" y="603647"/>
                    </a:lnTo>
                    <a:lnTo>
                      <a:pt x="1120978" y="576853"/>
                    </a:lnTo>
                    <a:lnTo>
                      <a:pt x="1058466" y="543220"/>
                    </a:lnTo>
                    <a:lnTo>
                      <a:pt x="1008164" y="516131"/>
                    </a:lnTo>
                    <a:lnTo>
                      <a:pt x="946547" y="482793"/>
                    </a:lnTo>
                    <a:lnTo>
                      <a:pt x="896245" y="455704"/>
                    </a:lnTo>
                    <a:lnTo>
                      <a:pt x="833733" y="422071"/>
                    </a:lnTo>
                    <a:lnTo>
                      <a:pt x="783431" y="394982"/>
                    </a:lnTo>
                    <a:lnTo>
                      <a:pt x="721519" y="361645"/>
                    </a:lnTo>
                    <a:lnTo>
                      <a:pt x="671217" y="334566"/>
                    </a:lnTo>
                    <a:lnTo>
                      <a:pt x="609305" y="301228"/>
                    </a:lnTo>
                    <a:lnTo>
                      <a:pt x="559298" y="274139"/>
                    </a:lnTo>
                    <a:lnTo>
                      <a:pt x="496786" y="240506"/>
                    </a:lnTo>
                    <a:lnTo>
                      <a:pt x="446484" y="213417"/>
                    </a:lnTo>
                    <a:lnTo>
                      <a:pt x="384572" y="180080"/>
                    </a:lnTo>
                    <a:lnTo>
                      <a:pt x="334861" y="153285"/>
                    </a:lnTo>
                    <a:lnTo>
                      <a:pt x="272063" y="119358"/>
                    </a:lnTo>
                    <a:lnTo>
                      <a:pt x="222056" y="92564"/>
                    </a:lnTo>
                    <a:lnTo>
                      <a:pt x="159839" y="58931"/>
                    </a:lnTo>
                    <a:lnTo>
                      <a:pt x="109538" y="31842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2193197" y="5573477"/>
                <a:ext cx="1806177" cy="973330"/>
              </a:xfrm>
              <a:custGeom>
                <a:rect b="b" l="l" r="r" t="t"/>
                <a:pathLst>
                  <a:path extrusionOk="0" h="973330" w="1806177">
                    <a:moveTo>
                      <a:pt x="50301" y="0"/>
                    </a:moveTo>
                    <a:lnTo>
                      <a:pt x="0" y="27089"/>
                    </a:lnTo>
                    <a:lnTo>
                      <a:pt x="58931" y="58635"/>
                    </a:lnTo>
                    <a:lnTo>
                      <a:pt x="109242" y="86020"/>
                    </a:lnTo>
                    <a:lnTo>
                      <a:pt x="171450" y="119357"/>
                    </a:lnTo>
                    <a:lnTo>
                      <a:pt x="221456" y="146447"/>
                    </a:lnTo>
                    <a:lnTo>
                      <a:pt x="283959" y="180079"/>
                    </a:lnTo>
                    <a:lnTo>
                      <a:pt x="284264" y="180079"/>
                    </a:lnTo>
                    <a:lnTo>
                      <a:pt x="333966" y="206873"/>
                    </a:lnTo>
                    <a:lnTo>
                      <a:pt x="395878" y="240211"/>
                    </a:lnTo>
                    <a:lnTo>
                      <a:pt x="445884" y="267290"/>
                    </a:lnTo>
                    <a:lnTo>
                      <a:pt x="446189" y="267290"/>
                    </a:lnTo>
                    <a:lnTo>
                      <a:pt x="508987" y="301228"/>
                    </a:lnTo>
                    <a:lnTo>
                      <a:pt x="558698" y="328012"/>
                    </a:lnTo>
                    <a:lnTo>
                      <a:pt x="620611" y="361349"/>
                    </a:lnTo>
                    <a:lnTo>
                      <a:pt x="670912" y="388439"/>
                    </a:lnTo>
                    <a:lnTo>
                      <a:pt x="732530" y="421776"/>
                    </a:lnTo>
                    <a:lnTo>
                      <a:pt x="732825" y="421776"/>
                    </a:lnTo>
                    <a:lnTo>
                      <a:pt x="782831" y="449160"/>
                    </a:lnTo>
                    <a:lnTo>
                      <a:pt x="845049" y="482793"/>
                    </a:lnTo>
                    <a:lnTo>
                      <a:pt x="895645" y="509882"/>
                    </a:lnTo>
                    <a:lnTo>
                      <a:pt x="895941" y="509882"/>
                    </a:lnTo>
                    <a:lnTo>
                      <a:pt x="957262" y="542925"/>
                    </a:lnTo>
                    <a:lnTo>
                      <a:pt x="957558" y="542925"/>
                    </a:lnTo>
                    <a:lnTo>
                      <a:pt x="1007564" y="570309"/>
                    </a:lnTo>
                    <a:lnTo>
                      <a:pt x="1070077" y="603942"/>
                    </a:lnTo>
                    <a:lnTo>
                      <a:pt x="1119778" y="630736"/>
                    </a:lnTo>
                    <a:lnTo>
                      <a:pt x="1181996" y="664369"/>
                    </a:lnTo>
                    <a:lnTo>
                      <a:pt x="1232297" y="691458"/>
                    </a:lnTo>
                    <a:lnTo>
                      <a:pt x="1294505" y="725091"/>
                    </a:lnTo>
                    <a:lnTo>
                      <a:pt x="1345111" y="752180"/>
                    </a:lnTo>
                    <a:lnTo>
                      <a:pt x="1407024" y="785517"/>
                    </a:lnTo>
                    <a:lnTo>
                      <a:pt x="1456725" y="812301"/>
                    </a:lnTo>
                    <a:lnTo>
                      <a:pt x="1519237" y="845934"/>
                    </a:lnTo>
                    <a:lnTo>
                      <a:pt x="1569539" y="873023"/>
                    </a:lnTo>
                    <a:lnTo>
                      <a:pt x="1631747" y="906360"/>
                    </a:lnTo>
                    <a:lnTo>
                      <a:pt x="1682058" y="933450"/>
                    </a:lnTo>
                    <a:lnTo>
                      <a:pt x="1755877" y="973331"/>
                    </a:lnTo>
                    <a:lnTo>
                      <a:pt x="1806178" y="946252"/>
                    </a:lnTo>
                    <a:lnTo>
                      <a:pt x="1732064" y="906360"/>
                    </a:lnTo>
                    <a:lnTo>
                      <a:pt x="1681753" y="879271"/>
                    </a:lnTo>
                    <a:lnTo>
                      <a:pt x="1619841" y="845934"/>
                    </a:lnTo>
                    <a:lnTo>
                      <a:pt x="1569539" y="818855"/>
                    </a:lnTo>
                    <a:lnTo>
                      <a:pt x="1507331" y="785212"/>
                    </a:lnTo>
                    <a:lnTo>
                      <a:pt x="1457620" y="758428"/>
                    </a:lnTo>
                    <a:lnTo>
                      <a:pt x="1457325" y="758428"/>
                    </a:lnTo>
                    <a:lnTo>
                      <a:pt x="1395412" y="725091"/>
                    </a:lnTo>
                    <a:lnTo>
                      <a:pt x="1344806" y="697706"/>
                    </a:lnTo>
                    <a:lnTo>
                      <a:pt x="1282894" y="664369"/>
                    </a:lnTo>
                    <a:lnTo>
                      <a:pt x="1232592" y="637279"/>
                    </a:lnTo>
                    <a:lnTo>
                      <a:pt x="1170384" y="603647"/>
                    </a:lnTo>
                    <a:lnTo>
                      <a:pt x="1120673" y="576853"/>
                    </a:lnTo>
                    <a:lnTo>
                      <a:pt x="1058171" y="542925"/>
                    </a:lnTo>
                    <a:lnTo>
                      <a:pt x="1057866" y="542925"/>
                    </a:lnTo>
                    <a:lnTo>
                      <a:pt x="1007859" y="515835"/>
                    </a:lnTo>
                    <a:lnTo>
                      <a:pt x="1007564" y="515835"/>
                    </a:lnTo>
                    <a:lnTo>
                      <a:pt x="945947" y="482793"/>
                    </a:lnTo>
                    <a:lnTo>
                      <a:pt x="895645" y="455714"/>
                    </a:lnTo>
                    <a:lnTo>
                      <a:pt x="833437" y="422071"/>
                    </a:lnTo>
                    <a:lnTo>
                      <a:pt x="783136" y="394992"/>
                    </a:lnTo>
                    <a:lnTo>
                      <a:pt x="721224" y="361349"/>
                    </a:lnTo>
                    <a:lnTo>
                      <a:pt x="720919" y="361349"/>
                    </a:lnTo>
                    <a:lnTo>
                      <a:pt x="670912" y="334270"/>
                    </a:lnTo>
                    <a:lnTo>
                      <a:pt x="608705" y="300933"/>
                    </a:lnTo>
                    <a:lnTo>
                      <a:pt x="558698" y="274139"/>
                    </a:lnTo>
                    <a:lnTo>
                      <a:pt x="496490" y="240506"/>
                    </a:lnTo>
                    <a:lnTo>
                      <a:pt x="446189" y="213417"/>
                    </a:lnTo>
                    <a:lnTo>
                      <a:pt x="383972" y="179784"/>
                    </a:lnTo>
                    <a:lnTo>
                      <a:pt x="334565" y="152990"/>
                    </a:lnTo>
                    <a:lnTo>
                      <a:pt x="334270" y="152990"/>
                    </a:lnTo>
                    <a:lnTo>
                      <a:pt x="271758" y="119357"/>
                    </a:lnTo>
                    <a:lnTo>
                      <a:pt x="221751" y="92268"/>
                    </a:lnTo>
                    <a:lnTo>
                      <a:pt x="159544" y="58931"/>
                    </a:lnTo>
                    <a:lnTo>
                      <a:pt x="109242" y="31852"/>
                    </a:lnTo>
                    <a:lnTo>
                      <a:pt x="5030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2306012" y="5513050"/>
                <a:ext cx="1805873" cy="973035"/>
              </a:xfrm>
              <a:custGeom>
                <a:rect b="b" l="l" r="r" t="t"/>
                <a:pathLst>
                  <a:path extrusionOk="0" h="973035" w="1805873">
                    <a:moveTo>
                      <a:pt x="50597" y="0"/>
                    </a:moveTo>
                    <a:lnTo>
                      <a:pt x="0" y="27090"/>
                    </a:lnTo>
                    <a:lnTo>
                      <a:pt x="58636" y="58636"/>
                    </a:lnTo>
                    <a:lnTo>
                      <a:pt x="108937" y="85725"/>
                    </a:lnTo>
                    <a:lnTo>
                      <a:pt x="171145" y="119358"/>
                    </a:lnTo>
                    <a:lnTo>
                      <a:pt x="221151" y="146152"/>
                    </a:lnTo>
                    <a:lnTo>
                      <a:pt x="283664" y="180080"/>
                    </a:lnTo>
                    <a:lnTo>
                      <a:pt x="283959" y="180080"/>
                    </a:lnTo>
                    <a:lnTo>
                      <a:pt x="333375" y="206874"/>
                    </a:lnTo>
                    <a:lnTo>
                      <a:pt x="333670" y="206874"/>
                    </a:lnTo>
                    <a:lnTo>
                      <a:pt x="395583" y="240212"/>
                    </a:lnTo>
                    <a:lnTo>
                      <a:pt x="445884" y="267301"/>
                    </a:lnTo>
                    <a:lnTo>
                      <a:pt x="508397" y="300933"/>
                    </a:lnTo>
                    <a:lnTo>
                      <a:pt x="558403" y="328022"/>
                    </a:lnTo>
                    <a:lnTo>
                      <a:pt x="620316" y="361360"/>
                    </a:lnTo>
                    <a:lnTo>
                      <a:pt x="670322" y="388439"/>
                    </a:lnTo>
                    <a:lnTo>
                      <a:pt x="670617" y="388439"/>
                    </a:lnTo>
                    <a:lnTo>
                      <a:pt x="732530" y="421777"/>
                    </a:lnTo>
                    <a:lnTo>
                      <a:pt x="782831" y="448866"/>
                    </a:lnTo>
                    <a:lnTo>
                      <a:pt x="845344" y="482498"/>
                    </a:lnTo>
                    <a:lnTo>
                      <a:pt x="895645" y="509588"/>
                    </a:lnTo>
                    <a:lnTo>
                      <a:pt x="957263" y="542925"/>
                    </a:lnTo>
                    <a:lnTo>
                      <a:pt x="1007269" y="570015"/>
                    </a:lnTo>
                    <a:lnTo>
                      <a:pt x="1007564" y="570015"/>
                    </a:lnTo>
                    <a:lnTo>
                      <a:pt x="1070067" y="603647"/>
                    </a:lnTo>
                    <a:lnTo>
                      <a:pt x="1119778" y="630441"/>
                    </a:lnTo>
                    <a:lnTo>
                      <a:pt x="1182291" y="664074"/>
                    </a:lnTo>
                    <a:lnTo>
                      <a:pt x="1232592" y="691163"/>
                    </a:lnTo>
                    <a:lnTo>
                      <a:pt x="1294210" y="724501"/>
                    </a:lnTo>
                    <a:lnTo>
                      <a:pt x="1344806" y="751885"/>
                    </a:lnTo>
                    <a:lnTo>
                      <a:pt x="1345102" y="751885"/>
                    </a:lnTo>
                    <a:lnTo>
                      <a:pt x="1407014" y="785222"/>
                    </a:lnTo>
                    <a:lnTo>
                      <a:pt x="1456725" y="812006"/>
                    </a:lnTo>
                    <a:lnTo>
                      <a:pt x="1519238" y="845639"/>
                    </a:lnTo>
                    <a:lnTo>
                      <a:pt x="1569539" y="872728"/>
                    </a:lnTo>
                    <a:lnTo>
                      <a:pt x="1631451" y="906066"/>
                    </a:lnTo>
                    <a:lnTo>
                      <a:pt x="1681458" y="933155"/>
                    </a:lnTo>
                    <a:lnTo>
                      <a:pt x="1681753" y="933155"/>
                    </a:lnTo>
                    <a:lnTo>
                      <a:pt x="1755867" y="973036"/>
                    </a:lnTo>
                    <a:lnTo>
                      <a:pt x="1759144" y="971255"/>
                    </a:lnTo>
                    <a:lnTo>
                      <a:pt x="1805873" y="946252"/>
                    </a:lnTo>
                    <a:lnTo>
                      <a:pt x="1731759" y="906066"/>
                    </a:lnTo>
                    <a:lnTo>
                      <a:pt x="1681458" y="878977"/>
                    </a:lnTo>
                    <a:lnTo>
                      <a:pt x="1619545" y="845639"/>
                    </a:lnTo>
                    <a:lnTo>
                      <a:pt x="1569244" y="818560"/>
                    </a:lnTo>
                    <a:lnTo>
                      <a:pt x="1507027" y="784917"/>
                    </a:lnTo>
                    <a:lnTo>
                      <a:pt x="1457325" y="758133"/>
                    </a:lnTo>
                    <a:lnTo>
                      <a:pt x="1395108" y="724796"/>
                    </a:lnTo>
                    <a:lnTo>
                      <a:pt x="1344511" y="697412"/>
                    </a:lnTo>
                    <a:lnTo>
                      <a:pt x="1282598" y="664074"/>
                    </a:lnTo>
                    <a:lnTo>
                      <a:pt x="1232297" y="636984"/>
                    </a:lnTo>
                    <a:lnTo>
                      <a:pt x="1170080" y="603352"/>
                    </a:lnTo>
                    <a:lnTo>
                      <a:pt x="1120378" y="576558"/>
                    </a:lnTo>
                    <a:lnTo>
                      <a:pt x="1057570" y="542925"/>
                    </a:lnTo>
                    <a:lnTo>
                      <a:pt x="1007564" y="515836"/>
                    </a:lnTo>
                    <a:lnTo>
                      <a:pt x="1007269" y="515836"/>
                    </a:lnTo>
                    <a:lnTo>
                      <a:pt x="945651" y="482498"/>
                    </a:lnTo>
                    <a:lnTo>
                      <a:pt x="895350" y="455419"/>
                    </a:lnTo>
                    <a:lnTo>
                      <a:pt x="833133" y="421777"/>
                    </a:lnTo>
                    <a:lnTo>
                      <a:pt x="782831" y="394697"/>
                    </a:lnTo>
                    <a:lnTo>
                      <a:pt x="720623" y="361360"/>
                    </a:lnTo>
                    <a:lnTo>
                      <a:pt x="670617" y="334271"/>
                    </a:lnTo>
                    <a:lnTo>
                      <a:pt x="670322" y="334271"/>
                    </a:lnTo>
                    <a:lnTo>
                      <a:pt x="608705" y="300933"/>
                    </a:lnTo>
                    <a:lnTo>
                      <a:pt x="608410" y="300933"/>
                    </a:lnTo>
                    <a:lnTo>
                      <a:pt x="558403" y="273844"/>
                    </a:lnTo>
                    <a:lnTo>
                      <a:pt x="496186" y="240212"/>
                    </a:lnTo>
                    <a:lnTo>
                      <a:pt x="445884" y="213122"/>
                    </a:lnTo>
                    <a:lnTo>
                      <a:pt x="383972" y="179784"/>
                    </a:lnTo>
                    <a:lnTo>
                      <a:pt x="383676" y="179784"/>
                    </a:lnTo>
                    <a:lnTo>
                      <a:pt x="334261" y="153001"/>
                    </a:lnTo>
                    <a:lnTo>
                      <a:pt x="333966" y="153001"/>
                    </a:lnTo>
                    <a:lnTo>
                      <a:pt x="271463" y="119063"/>
                    </a:lnTo>
                    <a:lnTo>
                      <a:pt x="221456" y="91973"/>
                    </a:lnTo>
                    <a:lnTo>
                      <a:pt x="159239" y="58636"/>
                    </a:lnTo>
                    <a:lnTo>
                      <a:pt x="108937" y="31557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2418816" y="5452929"/>
                <a:ext cx="1805587" cy="972740"/>
              </a:xfrm>
              <a:custGeom>
                <a:rect b="b" l="l" r="r" t="t"/>
                <a:pathLst>
                  <a:path extrusionOk="0" h="972740" w="1805587">
                    <a:moveTo>
                      <a:pt x="50311" y="0"/>
                    </a:moveTo>
                    <a:lnTo>
                      <a:pt x="0" y="26784"/>
                    </a:lnTo>
                    <a:lnTo>
                      <a:pt x="58341" y="58035"/>
                    </a:lnTo>
                    <a:lnTo>
                      <a:pt x="108652" y="85124"/>
                    </a:lnTo>
                    <a:lnTo>
                      <a:pt x="170859" y="118757"/>
                    </a:lnTo>
                    <a:lnTo>
                      <a:pt x="220866" y="145846"/>
                    </a:lnTo>
                    <a:lnTo>
                      <a:pt x="283369" y="179479"/>
                    </a:lnTo>
                    <a:lnTo>
                      <a:pt x="333080" y="206273"/>
                    </a:lnTo>
                    <a:lnTo>
                      <a:pt x="395288" y="239611"/>
                    </a:lnTo>
                    <a:lnTo>
                      <a:pt x="445599" y="266700"/>
                    </a:lnTo>
                    <a:lnTo>
                      <a:pt x="507806" y="300333"/>
                    </a:lnTo>
                    <a:lnTo>
                      <a:pt x="558108" y="327422"/>
                    </a:lnTo>
                    <a:lnTo>
                      <a:pt x="620020" y="360759"/>
                    </a:lnTo>
                    <a:lnTo>
                      <a:pt x="670027" y="387839"/>
                    </a:lnTo>
                    <a:lnTo>
                      <a:pt x="670322" y="387839"/>
                    </a:lnTo>
                    <a:lnTo>
                      <a:pt x="732234" y="421176"/>
                    </a:lnTo>
                    <a:lnTo>
                      <a:pt x="782546" y="448265"/>
                    </a:lnTo>
                    <a:lnTo>
                      <a:pt x="844753" y="481898"/>
                    </a:lnTo>
                    <a:lnTo>
                      <a:pt x="895055" y="508987"/>
                    </a:lnTo>
                    <a:lnTo>
                      <a:pt x="956967" y="542324"/>
                    </a:lnTo>
                    <a:lnTo>
                      <a:pt x="1006973" y="569414"/>
                    </a:lnTo>
                    <a:lnTo>
                      <a:pt x="1007269" y="569414"/>
                    </a:lnTo>
                    <a:lnTo>
                      <a:pt x="1069781" y="603046"/>
                    </a:lnTo>
                    <a:lnTo>
                      <a:pt x="1119492" y="630136"/>
                    </a:lnTo>
                    <a:lnTo>
                      <a:pt x="1119788" y="630136"/>
                    </a:lnTo>
                    <a:lnTo>
                      <a:pt x="1181700" y="663473"/>
                    </a:lnTo>
                    <a:lnTo>
                      <a:pt x="1232002" y="690563"/>
                    </a:lnTo>
                    <a:lnTo>
                      <a:pt x="1293914" y="723900"/>
                    </a:lnTo>
                    <a:lnTo>
                      <a:pt x="1344521" y="751284"/>
                    </a:lnTo>
                    <a:lnTo>
                      <a:pt x="1406728" y="784622"/>
                    </a:lnTo>
                    <a:lnTo>
                      <a:pt x="1456439" y="811701"/>
                    </a:lnTo>
                    <a:lnTo>
                      <a:pt x="1518647" y="845039"/>
                    </a:lnTo>
                    <a:lnTo>
                      <a:pt x="1568948" y="872128"/>
                    </a:lnTo>
                    <a:lnTo>
                      <a:pt x="1630861" y="905465"/>
                    </a:lnTo>
                    <a:lnTo>
                      <a:pt x="1681163" y="932555"/>
                    </a:lnTo>
                    <a:lnTo>
                      <a:pt x="1755581" y="972741"/>
                    </a:lnTo>
                    <a:lnTo>
                      <a:pt x="1805588" y="945652"/>
                    </a:lnTo>
                    <a:lnTo>
                      <a:pt x="1731169" y="905760"/>
                    </a:lnTo>
                    <a:lnTo>
                      <a:pt x="1680867" y="878681"/>
                    </a:lnTo>
                    <a:lnTo>
                      <a:pt x="1618955" y="845344"/>
                    </a:lnTo>
                    <a:lnTo>
                      <a:pt x="1568653" y="818255"/>
                    </a:lnTo>
                    <a:lnTo>
                      <a:pt x="1506446" y="784622"/>
                    </a:lnTo>
                    <a:lnTo>
                      <a:pt x="1456734" y="757828"/>
                    </a:lnTo>
                    <a:lnTo>
                      <a:pt x="1456439" y="757828"/>
                    </a:lnTo>
                    <a:lnTo>
                      <a:pt x="1394527" y="724490"/>
                    </a:lnTo>
                    <a:lnTo>
                      <a:pt x="1343920" y="697106"/>
                    </a:lnTo>
                    <a:lnTo>
                      <a:pt x="1282008" y="663768"/>
                    </a:lnTo>
                    <a:lnTo>
                      <a:pt x="1231706" y="636679"/>
                    </a:lnTo>
                    <a:lnTo>
                      <a:pt x="1169499" y="603046"/>
                    </a:lnTo>
                    <a:lnTo>
                      <a:pt x="1119788" y="576263"/>
                    </a:lnTo>
                    <a:lnTo>
                      <a:pt x="1056980" y="542620"/>
                    </a:lnTo>
                    <a:lnTo>
                      <a:pt x="1006973" y="515541"/>
                    </a:lnTo>
                    <a:lnTo>
                      <a:pt x="1006678" y="515541"/>
                    </a:lnTo>
                    <a:lnTo>
                      <a:pt x="945061" y="482203"/>
                    </a:lnTo>
                    <a:lnTo>
                      <a:pt x="894759" y="455114"/>
                    </a:lnTo>
                    <a:lnTo>
                      <a:pt x="832552" y="421481"/>
                    </a:lnTo>
                    <a:lnTo>
                      <a:pt x="782241" y="394392"/>
                    </a:lnTo>
                    <a:lnTo>
                      <a:pt x="720033" y="361055"/>
                    </a:lnTo>
                    <a:lnTo>
                      <a:pt x="669731" y="333965"/>
                    </a:lnTo>
                    <a:lnTo>
                      <a:pt x="608114" y="300628"/>
                    </a:lnTo>
                    <a:lnTo>
                      <a:pt x="557812" y="273539"/>
                    </a:lnTo>
                    <a:lnTo>
                      <a:pt x="495605" y="239906"/>
                    </a:lnTo>
                    <a:lnTo>
                      <a:pt x="445294" y="212817"/>
                    </a:lnTo>
                    <a:lnTo>
                      <a:pt x="383381" y="179479"/>
                    </a:lnTo>
                    <a:lnTo>
                      <a:pt x="383086" y="179479"/>
                    </a:lnTo>
                    <a:lnTo>
                      <a:pt x="333680" y="152695"/>
                    </a:lnTo>
                    <a:lnTo>
                      <a:pt x="333375" y="152695"/>
                    </a:lnTo>
                    <a:lnTo>
                      <a:pt x="270872" y="118757"/>
                    </a:lnTo>
                    <a:lnTo>
                      <a:pt x="220866" y="91973"/>
                    </a:lnTo>
                    <a:lnTo>
                      <a:pt x="158658" y="58341"/>
                    </a:lnTo>
                    <a:lnTo>
                      <a:pt x="108347" y="31252"/>
                    </a:lnTo>
                    <a:lnTo>
                      <a:pt x="5031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531630" y="5392797"/>
                <a:ext cx="1805282" cy="972445"/>
              </a:xfrm>
              <a:custGeom>
                <a:rect b="b" l="l" r="r" t="t"/>
                <a:pathLst>
                  <a:path extrusionOk="0" h="972445" w="1805282">
                    <a:moveTo>
                      <a:pt x="50302" y="0"/>
                    </a:moveTo>
                    <a:lnTo>
                      <a:pt x="0" y="26794"/>
                    </a:lnTo>
                    <a:lnTo>
                      <a:pt x="57750" y="57751"/>
                    </a:lnTo>
                    <a:lnTo>
                      <a:pt x="108052" y="84830"/>
                    </a:lnTo>
                    <a:lnTo>
                      <a:pt x="170259" y="118472"/>
                    </a:lnTo>
                    <a:lnTo>
                      <a:pt x="219970" y="145552"/>
                    </a:lnTo>
                    <a:lnTo>
                      <a:pt x="220266" y="145552"/>
                    </a:lnTo>
                    <a:lnTo>
                      <a:pt x="282778" y="179194"/>
                    </a:lnTo>
                    <a:lnTo>
                      <a:pt x="332480" y="205978"/>
                    </a:lnTo>
                    <a:lnTo>
                      <a:pt x="394697" y="239611"/>
                    </a:lnTo>
                    <a:lnTo>
                      <a:pt x="444703" y="266700"/>
                    </a:lnTo>
                    <a:lnTo>
                      <a:pt x="444998" y="266700"/>
                    </a:lnTo>
                    <a:lnTo>
                      <a:pt x="507206" y="300038"/>
                    </a:lnTo>
                    <a:lnTo>
                      <a:pt x="557213" y="327127"/>
                    </a:lnTo>
                    <a:lnTo>
                      <a:pt x="557508" y="327127"/>
                    </a:lnTo>
                    <a:lnTo>
                      <a:pt x="619125" y="360465"/>
                    </a:lnTo>
                    <a:lnTo>
                      <a:pt x="669427" y="387554"/>
                    </a:lnTo>
                    <a:lnTo>
                      <a:pt x="731939" y="421187"/>
                    </a:lnTo>
                    <a:lnTo>
                      <a:pt x="781945" y="448276"/>
                    </a:lnTo>
                    <a:lnTo>
                      <a:pt x="844153" y="481613"/>
                    </a:lnTo>
                    <a:lnTo>
                      <a:pt x="894159" y="508692"/>
                    </a:lnTo>
                    <a:lnTo>
                      <a:pt x="894455" y="508692"/>
                    </a:lnTo>
                    <a:lnTo>
                      <a:pt x="956072" y="542030"/>
                    </a:lnTo>
                    <a:lnTo>
                      <a:pt x="1006373" y="569119"/>
                    </a:lnTo>
                    <a:lnTo>
                      <a:pt x="1069181" y="603057"/>
                    </a:lnTo>
                    <a:lnTo>
                      <a:pt x="1118892" y="629841"/>
                    </a:lnTo>
                    <a:lnTo>
                      <a:pt x="1181100" y="663178"/>
                    </a:lnTo>
                    <a:lnTo>
                      <a:pt x="1231402" y="690268"/>
                    </a:lnTo>
                    <a:lnTo>
                      <a:pt x="1293314" y="723605"/>
                    </a:lnTo>
                    <a:lnTo>
                      <a:pt x="1343920" y="750990"/>
                    </a:lnTo>
                    <a:lnTo>
                      <a:pt x="1406128" y="784622"/>
                    </a:lnTo>
                    <a:lnTo>
                      <a:pt x="1455839" y="811416"/>
                    </a:lnTo>
                    <a:lnTo>
                      <a:pt x="1456134" y="811416"/>
                    </a:lnTo>
                    <a:lnTo>
                      <a:pt x="1518047" y="844754"/>
                    </a:lnTo>
                    <a:lnTo>
                      <a:pt x="1568053" y="871833"/>
                    </a:lnTo>
                    <a:lnTo>
                      <a:pt x="1568349" y="871833"/>
                    </a:lnTo>
                    <a:lnTo>
                      <a:pt x="1630261" y="905170"/>
                    </a:lnTo>
                    <a:lnTo>
                      <a:pt x="1680572" y="932259"/>
                    </a:lnTo>
                    <a:lnTo>
                      <a:pt x="1754981" y="972446"/>
                    </a:lnTo>
                    <a:lnTo>
                      <a:pt x="1805283" y="945652"/>
                    </a:lnTo>
                    <a:lnTo>
                      <a:pt x="1730873" y="905170"/>
                    </a:lnTo>
                    <a:lnTo>
                      <a:pt x="1680572" y="878091"/>
                    </a:lnTo>
                    <a:lnTo>
                      <a:pt x="1618355" y="844754"/>
                    </a:lnTo>
                    <a:lnTo>
                      <a:pt x="1568349" y="817665"/>
                    </a:lnTo>
                    <a:lnTo>
                      <a:pt x="1568053" y="817665"/>
                    </a:lnTo>
                    <a:lnTo>
                      <a:pt x="1506141" y="784327"/>
                    </a:lnTo>
                    <a:lnTo>
                      <a:pt x="1456430" y="757533"/>
                    </a:lnTo>
                    <a:lnTo>
                      <a:pt x="1456134" y="757533"/>
                    </a:lnTo>
                    <a:lnTo>
                      <a:pt x="1394222" y="723900"/>
                    </a:lnTo>
                    <a:lnTo>
                      <a:pt x="1343920" y="696811"/>
                    </a:lnTo>
                    <a:lnTo>
                      <a:pt x="1343625" y="696811"/>
                    </a:lnTo>
                    <a:lnTo>
                      <a:pt x="1281408" y="663178"/>
                    </a:lnTo>
                    <a:lnTo>
                      <a:pt x="1231402" y="636089"/>
                    </a:lnTo>
                    <a:lnTo>
                      <a:pt x="1231106" y="636089"/>
                    </a:lnTo>
                    <a:lnTo>
                      <a:pt x="1169194" y="602752"/>
                    </a:lnTo>
                    <a:lnTo>
                      <a:pt x="1119188" y="575968"/>
                    </a:lnTo>
                    <a:lnTo>
                      <a:pt x="1056685" y="542030"/>
                    </a:lnTo>
                    <a:lnTo>
                      <a:pt x="1056380" y="542030"/>
                    </a:lnTo>
                    <a:lnTo>
                      <a:pt x="1006373" y="514951"/>
                    </a:lnTo>
                    <a:lnTo>
                      <a:pt x="1006078" y="514951"/>
                    </a:lnTo>
                    <a:lnTo>
                      <a:pt x="944461" y="481908"/>
                    </a:lnTo>
                    <a:lnTo>
                      <a:pt x="894159" y="454819"/>
                    </a:lnTo>
                    <a:lnTo>
                      <a:pt x="831952" y="421187"/>
                    </a:lnTo>
                    <a:lnTo>
                      <a:pt x="781650" y="394097"/>
                    </a:lnTo>
                    <a:lnTo>
                      <a:pt x="719433" y="360759"/>
                    </a:lnTo>
                    <a:lnTo>
                      <a:pt x="669131" y="333670"/>
                    </a:lnTo>
                    <a:lnTo>
                      <a:pt x="607514" y="300333"/>
                    </a:lnTo>
                    <a:lnTo>
                      <a:pt x="557213" y="273254"/>
                    </a:lnTo>
                    <a:lnTo>
                      <a:pt x="495005" y="239611"/>
                    </a:lnTo>
                    <a:lnTo>
                      <a:pt x="444703" y="212532"/>
                    </a:lnTo>
                    <a:lnTo>
                      <a:pt x="382486" y="178889"/>
                    </a:lnTo>
                    <a:lnTo>
                      <a:pt x="333080" y="152105"/>
                    </a:lnTo>
                    <a:lnTo>
                      <a:pt x="332785" y="152105"/>
                    </a:lnTo>
                    <a:lnTo>
                      <a:pt x="270272" y="118472"/>
                    </a:lnTo>
                    <a:lnTo>
                      <a:pt x="220266" y="91678"/>
                    </a:lnTo>
                    <a:lnTo>
                      <a:pt x="158058" y="58046"/>
                    </a:lnTo>
                    <a:lnTo>
                      <a:pt x="107757" y="30956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757554" y="5272249"/>
                <a:ext cx="1804387" cy="972140"/>
              </a:xfrm>
              <a:custGeom>
                <a:rect b="b" l="l" r="r" t="t"/>
                <a:pathLst>
                  <a:path extrusionOk="0" h="972140" w="1804387">
                    <a:moveTo>
                      <a:pt x="50302" y="0"/>
                    </a:moveTo>
                    <a:lnTo>
                      <a:pt x="0" y="26784"/>
                    </a:lnTo>
                    <a:lnTo>
                      <a:pt x="56855" y="57445"/>
                    </a:lnTo>
                    <a:lnTo>
                      <a:pt x="106861" y="84534"/>
                    </a:lnTo>
                    <a:lnTo>
                      <a:pt x="107156" y="84534"/>
                    </a:lnTo>
                    <a:lnTo>
                      <a:pt x="169069" y="117872"/>
                    </a:lnTo>
                    <a:lnTo>
                      <a:pt x="219075" y="144961"/>
                    </a:lnTo>
                    <a:lnTo>
                      <a:pt x="281578" y="178594"/>
                    </a:lnTo>
                    <a:lnTo>
                      <a:pt x="331289" y="205378"/>
                    </a:lnTo>
                    <a:lnTo>
                      <a:pt x="393497" y="239020"/>
                    </a:lnTo>
                    <a:lnTo>
                      <a:pt x="443808" y="266099"/>
                    </a:lnTo>
                    <a:lnTo>
                      <a:pt x="506016" y="299437"/>
                    </a:lnTo>
                    <a:lnTo>
                      <a:pt x="556022" y="326526"/>
                    </a:lnTo>
                    <a:lnTo>
                      <a:pt x="556317" y="326526"/>
                    </a:lnTo>
                    <a:lnTo>
                      <a:pt x="617934" y="359864"/>
                    </a:lnTo>
                    <a:lnTo>
                      <a:pt x="668236" y="386953"/>
                    </a:lnTo>
                    <a:lnTo>
                      <a:pt x="730444" y="420585"/>
                    </a:lnTo>
                    <a:lnTo>
                      <a:pt x="780755" y="447675"/>
                    </a:lnTo>
                    <a:lnTo>
                      <a:pt x="842963" y="481013"/>
                    </a:lnTo>
                    <a:lnTo>
                      <a:pt x="892969" y="508102"/>
                    </a:lnTo>
                    <a:lnTo>
                      <a:pt x="893264" y="508102"/>
                    </a:lnTo>
                    <a:lnTo>
                      <a:pt x="954881" y="541439"/>
                    </a:lnTo>
                    <a:lnTo>
                      <a:pt x="1005183" y="568518"/>
                    </a:lnTo>
                    <a:lnTo>
                      <a:pt x="1067991" y="602456"/>
                    </a:lnTo>
                    <a:lnTo>
                      <a:pt x="1117702" y="629240"/>
                    </a:lnTo>
                    <a:lnTo>
                      <a:pt x="1179909" y="662883"/>
                    </a:lnTo>
                    <a:lnTo>
                      <a:pt x="1230211" y="689962"/>
                    </a:lnTo>
                    <a:lnTo>
                      <a:pt x="1292124" y="723299"/>
                    </a:lnTo>
                    <a:lnTo>
                      <a:pt x="1342425" y="750389"/>
                    </a:lnTo>
                    <a:lnTo>
                      <a:pt x="1342730" y="750389"/>
                    </a:lnTo>
                    <a:lnTo>
                      <a:pt x="1404938" y="784021"/>
                    </a:lnTo>
                    <a:lnTo>
                      <a:pt x="1454649" y="810816"/>
                    </a:lnTo>
                    <a:lnTo>
                      <a:pt x="1516856" y="844448"/>
                    </a:lnTo>
                    <a:lnTo>
                      <a:pt x="1566863" y="871538"/>
                    </a:lnTo>
                    <a:lnTo>
                      <a:pt x="1567158" y="871538"/>
                    </a:lnTo>
                    <a:lnTo>
                      <a:pt x="1629070" y="904875"/>
                    </a:lnTo>
                    <a:lnTo>
                      <a:pt x="1679077" y="931964"/>
                    </a:lnTo>
                    <a:lnTo>
                      <a:pt x="1754086" y="972140"/>
                    </a:lnTo>
                    <a:lnTo>
                      <a:pt x="1804388" y="945356"/>
                    </a:lnTo>
                    <a:lnTo>
                      <a:pt x="1729378" y="904875"/>
                    </a:lnTo>
                    <a:lnTo>
                      <a:pt x="1679077" y="877785"/>
                    </a:lnTo>
                    <a:lnTo>
                      <a:pt x="1617164" y="844448"/>
                    </a:lnTo>
                    <a:lnTo>
                      <a:pt x="1566863" y="817359"/>
                    </a:lnTo>
                    <a:lnTo>
                      <a:pt x="1504950" y="783726"/>
                    </a:lnTo>
                    <a:lnTo>
                      <a:pt x="1504655" y="783726"/>
                    </a:lnTo>
                    <a:lnTo>
                      <a:pt x="1454944" y="756942"/>
                    </a:lnTo>
                    <a:lnTo>
                      <a:pt x="1392736" y="723299"/>
                    </a:lnTo>
                    <a:lnTo>
                      <a:pt x="1342425" y="696220"/>
                    </a:lnTo>
                    <a:lnTo>
                      <a:pt x="1280217" y="662883"/>
                    </a:lnTo>
                    <a:lnTo>
                      <a:pt x="1230211" y="635794"/>
                    </a:lnTo>
                    <a:lnTo>
                      <a:pt x="1229916" y="635794"/>
                    </a:lnTo>
                    <a:lnTo>
                      <a:pt x="1168003" y="602161"/>
                    </a:lnTo>
                    <a:lnTo>
                      <a:pt x="1167708" y="602161"/>
                    </a:lnTo>
                    <a:lnTo>
                      <a:pt x="1117997" y="575367"/>
                    </a:lnTo>
                    <a:lnTo>
                      <a:pt x="1055484" y="541734"/>
                    </a:lnTo>
                    <a:lnTo>
                      <a:pt x="1005183" y="514645"/>
                    </a:lnTo>
                    <a:lnTo>
                      <a:pt x="1004888" y="514645"/>
                    </a:lnTo>
                    <a:lnTo>
                      <a:pt x="943270" y="481307"/>
                    </a:lnTo>
                    <a:lnTo>
                      <a:pt x="892969" y="454218"/>
                    </a:lnTo>
                    <a:lnTo>
                      <a:pt x="830761" y="420585"/>
                    </a:lnTo>
                    <a:lnTo>
                      <a:pt x="780450" y="393496"/>
                    </a:lnTo>
                    <a:lnTo>
                      <a:pt x="718242" y="360159"/>
                    </a:lnTo>
                    <a:lnTo>
                      <a:pt x="668236" y="333080"/>
                    </a:lnTo>
                    <a:lnTo>
                      <a:pt x="606323" y="299742"/>
                    </a:lnTo>
                    <a:lnTo>
                      <a:pt x="556022" y="272653"/>
                    </a:lnTo>
                    <a:lnTo>
                      <a:pt x="493814" y="239020"/>
                    </a:lnTo>
                    <a:lnTo>
                      <a:pt x="443503" y="211931"/>
                    </a:lnTo>
                    <a:lnTo>
                      <a:pt x="381591" y="178594"/>
                    </a:lnTo>
                    <a:lnTo>
                      <a:pt x="381295" y="178594"/>
                    </a:lnTo>
                    <a:lnTo>
                      <a:pt x="331584" y="151504"/>
                    </a:lnTo>
                    <a:lnTo>
                      <a:pt x="269081" y="117872"/>
                    </a:lnTo>
                    <a:lnTo>
                      <a:pt x="219075" y="91078"/>
                    </a:lnTo>
                    <a:lnTo>
                      <a:pt x="156867" y="57445"/>
                    </a:lnTo>
                    <a:lnTo>
                      <a:pt x="106556" y="30356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870368" y="5212117"/>
                <a:ext cx="1804091" cy="971855"/>
              </a:xfrm>
              <a:custGeom>
                <a:rect b="b" l="l" r="r" t="t"/>
                <a:pathLst>
                  <a:path extrusionOk="0" h="971855" w="1804091">
                    <a:moveTo>
                      <a:pt x="50301" y="0"/>
                    </a:moveTo>
                    <a:lnTo>
                      <a:pt x="0" y="26794"/>
                    </a:lnTo>
                    <a:lnTo>
                      <a:pt x="55959" y="56855"/>
                    </a:lnTo>
                    <a:lnTo>
                      <a:pt x="106261" y="83944"/>
                    </a:lnTo>
                    <a:lnTo>
                      <a:pt x="168469" y="117577"/>
                    </a:lnTo>
                    <a:lnTo>
                      <a:pt x="218475" y="144666"/>
                    </a:lnTo>
                    <a:lnTo>
                      <a:pt x="218770" y="144666"/>
                    </a:lnTo>
                    <a:lnTo>
                      <a:pt x="280988" y="178298"/>
                    </a:lnTo>
                    <a:lnTo>
                      <a:pt x="330994" y="205093"/>
                    </a:lnTo>
                    <a:lnTo>
                      <a:pt x="392906" y="238430"/>
                    </a:lnTo>
                    <a:lnTo>
                      <a:pt x="443208" y="265509"/>
                    </a:lnTo>
                    <a:lnTo>
                      <a:pt x="505415" y="299152"/>
                    </a:lnTo>
                    <a:lnTo>
                      <a:pt x="555717" y="326231"/>
                    </a:lnTo>
                    <a:lnTo>
                      <a:pt x="617629" y="359569"/>
                    </a:lnTo>
                    <a:lnTo>
                      <a:pt x="667941" y="386658"/>
                    </a:lnTo>
                    <a:lnTo>
                      <a:pt x="729853" y="419995"/>
                    </a:lnTo>
                    <a:lnTo>
                      <a:pt x="780154" y="447085"/>
                    </a:lnTo>
                    <a:lnTo>
                      <a:pt x="842362" y="480717"/>
                    </a:lnTo>
                    <a:lnTo>
                      <a:pt x="892664" y="507807"/>
                    </a:lnTo>
                    <a:lnTo>
                      <a:pt x="954576" y="541144"/>
                    </a:lnTo>
                    <a:lnTo>
                      <a:pt x="1004888" y="568233"/>
                    </a:lnTo>
                    <a:lnTo>
                      <a:pt x="1067390" y="601866"/>
                    </a:lnTo>
                    <a:lnTo>
                      <a:pt x="1117397" y="628955"/>
                    </a:lnTo>
                    <a:lnTo>
                      <a:pt x="1179309" y="662293"/>
                    </a:lnTo>
                    <a:lnTo>
                      <a:pt x="1229611" y="689372"/>
                    </a:lnTo>
                    <a:lnTo>
                      <a:pt x="1291828" y="723015"/>
                    </a:lnTo>
                    <a:lnTo>
                      <a:pt x="1342129" y="750094"/>
                    </a:lnTo>
                    <a:lnTo>
                      <a:pt x="1404337" y="783431"/>
                    </a:lnTo>
                    <a:lnTo>
                      <a:pt x="1454344" y="810520"/>
                    </a:lnTo>
                    <a:lnTo>
                      <a:pt x="1516256" y="843858"/>
                    </a:lnTo>
                    <a:lnTo>
                      <a:pt x="1566558" y="870947"/>
                    </a:lnTo>
                    <a:lnTo>
                      <a:pt x="1628470" y="904285"/>
                    </a:lnTo>
                    <a:lnTo>
                      <a:pt x="1678781" y="931374"/>
                    </a:lnTo>
                    <a:lnTo>
                      <a:pt x="1754086" y="971855"/>
                    </a:lnTo>
                    <a:lnTo>
                      <a:pt x="1763906" y="966788"/>
                    </a:lnTo>
                    <a:lnTo>
                      <a:pt x="1804092" y="945061"/>
                    </a:lnTo>
                    <a:lnTo>
                      <a:pt x="1729083" y="904285"/>
                    </a:lnTo>
                    <a:lnTo>
                      <a:pt x="1678781" y="877195"/>
                    </a:lnTo>
                    <a:lnTo>
                      <a:pt x="1616564" y="843858"/>
                    </a:lnTo>
                    <a:lnTo>
                      <a:pt x="1566558" y="816769"/>
                    </a:lnTo>
                    <a:lnTo>
                      <a:pt x="1504350" y="783431"/>
                    </a:lnTo>
                    <a:lnTo>
                      <a:pt x="1454344" y="756352"/>
                    </a:lnTo>
                    <a:lnTo>
                      <a:pt x="1392431" y="723015"/>
                    </a:lnTo>
                    <a:lnTo>
                      <a:pt x="1392136" y="723015"/>
                    </a:lnTo>
                    <a:lnTo>
                      <a:pt x="1342129" y="695926"/>
                    </a:lnTo>
                    <a:lnTo>
                      <a:pt x="1341834" y="695926"/>
                    </a:lnTo>
                    <a:lnTo>
                      <a:pt x="1279922" y="662293"/>
                    </a:lnTo>
                    <a:lnTo>
                      <a:pt x="1229611" y="635204"/>
                    </a:lnTo>
                    <a:lnTo>
                      <a:pt x="1167403" y="601866"/>
                    </a:lnTo>
                    <a:lnTo>
                      <a:pt x="1117397" y="574777"/>
                    </a:lnTo>
                    <a:lnTo>
                      <a:pt x="1055189" y="541144"/>
                    </a:lnTo>
                    <a:lnTo>
                      <a:pt x="1004583" y="514055"/>
                    </a:lnTo>
                    <a:lnTo>
                      <a:pt x="942975" y="480717"/>
                    </a:lnTo>
                    <a:lnTo>
                      <a:pt x="892664" y="453628"/>
                    </a:lnTo>
                    <a:lnTo>
                      <a:pt x="830456" y="420291"/>
                    </a:lnTo>
                    <a:lnTo>
                      <a:pt x="780154" y="393211"/>
                    </a:lnTo>
                    <a:lnTo>
                      <a:pt x="717947" y="359569"/>
                    </a:lnTo>
                    <a:lnTo>
                      <a:pt x="717642" y="359569"/>
                    </a:lnTo>
                    <a:lnTo>
                      <a:pt x="667636" y="332785"/>
                    </a:lnTo>
                    <a:lnTo>
                      <a:pt x="605723" y="299447"/>
                    </a:lnTo>
                    <a:lnTo>
                      <a:pt x="555422" y="272358"/>
                    </a:lnTo>
                    <a:lnTo>
                      <a:pt x="493214" y="238726"/>
                    </a:lnTo>
                    <a:lnTo>
                      <a:pt x="443208" y="211636"/>
                    </a:lnTo>
                    <a:lnTo>
                      <a:pt x="381000" y="178004"/>
                    </a:lnTo>
                    <a:lnTo>
                      <a:pt x="330994" y="151209"/>
                    </a:lnTo>
                    <a:lnTo>
                      <a:pt x="268481" y="117577"/>
                    </a:lnTo>
                    <a:lnTo>
                      <a:pt x="218770" y="90488"/>
                    </a:lnTo>
                    <a:lnTo>
                      <a:pt x="218475" y="90488"/>
                    </a:lnTo>
                    <a:lnTo>
                      <a:pt x="156267" y="57150"/>
                    </a:lnTo>
                    <a:lnTo>
                      <a:pt x="105966" y="30071"/>
                    </a:lnTo>
                    <a:lnTo>
                      <a:pt x="5030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5986" y="5091569"/>
                <a:ext cx="1803206" cy="971845"/>
              </a:xfrm>
              <a:custGeom>
                <a:rect b="b" l="l" r="r" t="t"/>
                <a:pathLst>
                  <a:path extrusionOk="0" h="971845" w="1803206">
                    <a:moveTo>
                      <a:pt x="50302" y="0"/>
                    </a:moveTo>
                    <a:lnTo>
                      <a:pt x="0" y="26794"/>
                    </a:lnTo>
                    <a:lnTo>
                      <a:pt x="55064" y="56560"/>
                    </a:lnTo>
                    <a:lnTo>
                      <a:pt x="105375" y="83344"/>
                    </a:lnTo>
                    <a:lnTo>
                      <a:pt x="167583" y="116977"/>
                    </a:lnTo>
                    <a:lnTo>
                      <a:pt x="217589" y="144066"/>
                    </a:lnTo>
                    <a:lnTo>
                      <a:pt x="279797" y="177698"/>
                    </a:lnTo>
                    <a:lnTo>
                      <a:pt x="329803" y="204493"/>
                    </a:lnTo>
                    <a:lnTo>
                      <a:pt x="392011" y="238125"/>
                    </a:lnTo>
                    <a:lnTo>
                      <a:pt x="442017" y="265215"/>
                    </a:lnTo>
                    <a:lnTo>
                      <a:pt x="442322" y="265215"/>
                    </a:lnTo>
                    <a:lnTo>
                      <a:pt x="504530" y="298847"/>
                    </a:lnTo>
                    <a:lnTo>
                      <a:pt x="554536" y="325937"/>
                    </a:lnTo>
                    <a:lnTo>
                      <a:pt x="554831" y="325937"/>
                    </a:lnTo>
                    <a:lnTo>
                      <a:pt x="616744" y="359274"/>
                    </a:lnTo>
                    <a:lnTo>
                      <a:pt x="666750" y="386363"/>
                    </a:lnTo>
                    <a:lnTo>
                      <a:pt x="667045" y="386363"/>
                    </a:lnTo>
                    <a:lnTo>
                      <a:pt x="728958" y="419701"/>
                    </a:lnTo>
                    <a:lnTo>
                      <a:pt x="779269" y="446780"/>
                    </a:lnTo>
                    <a:lnTo>
                      <a:pt x="841477" y="480422"/>
                    </a:lnTo>
                    <a:lnTo>
                      <a:pt x="891483" y="507502"/>
                    </a:lnTo>
                    <a:lnTo>
                      <a:pt x="891778" y="507502"/>
                    </a:lnTo>
                    <a:lnTo>
                      <a:pt x="953395" y="540544"/>
                    </a:lnTo>
                    <a:lnTo>
                      <a:pt x="1003697" y="567928"/>
                    </a:lnTo>
                    <a:lnTo>
                      <a:pt x="1003992" y="567928"/>
                    </a:lnTo>
                    <a:lnTo>
                      <a:pt x="1065905" y="601266"/>
                    </a:lnTo>
                    <a:lnTo>
                      <a:pt x="1116216" y="628355"/>
                    </a:lnTo>
                    <a:lnTo>
                      <a:pt x="1178423" y="661988"/>
                    </a:lnTo>
                    <a:lnTo>
                      <a:pt x="1228430" y="689077"/>
                    </a:lnTo>
                    <a:lnTo>
                      <a:pt x="1228725" y="689077"/>
                    </a:lnTo>
                    <a:lnTo>
                      <a:pt x="1290638" y="722415"/>
                    </a:lnTo>
                    <a:lnTo>
                      <a:pt x="1340939" y="749504"/>
                    </a:lnTo>
                    <a:lnTo>
                      <a:pt x="1402852" y="782841"/>
                    </a:lnTo>
                    <a:lnTo>
                      <a:pt x="1453163" y="809920"/>
                    </a:lnTo>
                    <a:lnTo>
                      <a:pt x="1515370" y="843563"/>
                    </a:lnTo>
                    <a:lnTo>
                      <a:pt x="1565377" y="870642"/>
                    </a:lnTo>
                    <a:lnTo>
                      <a:pt x="1627584" y="903980"/>
                    </a:lnTo>
                    <a:lnTo>
                      <a:pt x="1677591" y="931069"/>
                    </a:lnTo>
                    <a:lnTo>
                      <a:pt x="1752895" y="971845"/>
                    </a:lnTo>
                    <a:lnTo>
                      <a:pt x="1803207" y="944766"/>
                    </a:lnTo>
                    <a:lnTo>
                      <a:pt x="1727892" y="903980"/>
                    </a:lnTo>
                    <a:lnTo>
                      <a:pt x="1677591" y="876901"/>
                    </a:lnTo>
                    <a:lnTo>
                      <a:pt x="1615678" y="843563"/>
                    </a:lnTo>
                    <a:lnTo>
                      <a:pt x="1565672" y="816474"/>
                    </a:lnTo>
                    <a:lnTo>
                      <a:pt x="1503464" y="782841"/>
                    </a:lnTo>
                    <a:lnTo>
                      <a:pt x="1453163" y="755752"/>
                    </a:lnTo>
                    <a:lnTo>
                      <a:pt x="1391250" y="722415"/>
                    </a:lnTo>
                    <a:lnTo>
                      <a:pt x="1340939" y="695325"/>
                    </a:lnTo>
                    <a:lnTo>
                      <a:pt x="1278731" y="661988"/>
                    </a:lnTo>
                    <a:lnTo>
                      <a:pt x="1228725" y="634898"/>
                    </a:lnTo>
                    <a:lnTo>
                      <a:pt x="1228430" y="634898"/>
                    </a:lnTo>
                    <a:lnTo>
                      <a:pt x="1166517" y="601266"/>
                    </a:lnTo>
                    <a:lnTo>
                      <a:pt x="1116216" y="574177"/>
                    </a:lnTo>
                    <a:lnTo>
                      <a:pt x="1053999" y="540839"/>
                    </a:lnTo>
                    <a:lnTo>
                      <a:pt x="1003697" y="513455"/>
                    </a:lnTo>
                    <a:lnTo>
                      <a:pt x="942080" y="480422"/>
                    </a:lnTo>
                    <a:lnTo>
                      <a:pt x="941784" y="480422"/>
                    </a:lnTo>
                    <a:lnTo>
                      <a:pt x="891778" y="453333"/>
                    </a:lnTo>
                    <a:lnTo>
                      <a:pt x="891483" y="453333"/>
                    </a:lnTo>
                    <a:lnTo>
                      <a:pt x="829570" y="419701"/>
                    </a:lnTo>
                    <a:lnTo>
                      <a:pt x="829275" y="419701"/>
                    </a:lnTo>
                    <a:lnTo>
                      <a:pt x="779269" y="392612"/>
                    </a:lnTo>
                    <a:lnTo>
                      <a:pt x="717052" y="359274"/>
                    </a:lnTo>
                    <a:lnTo>
                      <a:pt x="666750" y="332184"/>
                    </a:lnTo>
                    <a:lnTo>
                      <a:pt x="604838" y="298847"/>
                    </a:lnTo>
                    <a:lnTo>
                      <a:pt x="554536" y="271758"/>
                    </a:lnTo>
                    <a:lnTo>
                      <a:pt x="492328" y="238125"/>
                    </a:lnTo>
                    <a:lnTo>
                      <a:pt x="442322" y="211036"/>
                    </a:lnTo>
                    <a:lnTo>
                      <a:pt x="380105" y="177698"/>
                    </a:lnTo>
                    <a:lnTo>
                      <a:pt x="330098" y="150619"/>
                    </a:lnTo>
                    <a:lnTo>
                      <a:pt x="267595" y="116977"/>
                    </a:lnTo>
                    <a:lnTo>
                      <a:pt x="217589" y="90193"/>
                    </a:lnTo>
                    <a:lnTo>
                      <a:pt x="155382" y="56560"/>
                    </a:lnTo>
                    <a:lnTo>
                      <a:pt x="105070" y="29471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321615" y="4970726"/>
                <a:ext cx="1803196" cy="971550"/>
              </a:xfrm>
              <a:custGeom>
                <a:rect b="b" l="l" r="r" t="t"/>
                <a:pathLst>
                  <a:path extrusionOk="0" h="971550" w="1803196">
                    <a:moveTo>
                      <a:pt x="50597" y="0"/>
                    </a:moveTo>
                    <a:lnTo>
                      <a:pt x="0" y="27079"/>
                    </a:lnTo>
                    <a:lnTo>
                      <a:pt x="54168" y="56255"/>
                    </a:lnTo>
                    <a:lnTo>
                      <a:pt x="104470" y="83344"/>
                    </a:lnTo>
                    <a:lnTo>
                      <a:pt x="166688" y="116977"/>
                    </a:lnTo>
                    <a:lnTo>
                      <a:pt x="216694" y="143760"/>
                    </a:lnTo>
                    <a:lnTo>
                      <a:pt x="278901" y="177403"/>
                    </a:lnTo>
                    <a:lnTo>
                      <a:pt x="329203" y="204482"/>
                    </a:lnTo>
                    <a:lnTo>
                      <a:pt x="391115" y="237820"/>
                    </a:lnTo>
                    <a:lnTo>
                      <a:pt x="441417" y="264909"/>
                    </a:lnTo>
                    <a:lnTo>
                      <a:pt x="503634" y="298542"/>
                    </a:lnTo>
                    <a:lnTo>
                      <a:pt x="553936" y="325631"/>
                    </a:lnTo>
                    <a:lnTo>
                      <a:pt x="615848" y="358968"/>
                    </a:lnTo>
                    <a:lnTo>
                      <a:pt x="666150" y="386058"/>
                    </a:lnTo>
                    <a:lnTo>
                      <a:pt x="728062" y="419395"/>
                    </a:lnTo>
                    <a:lnTo>
                      <a:pt x="778364" y="446484"/>
                    </a:lnTo>
                    <a:lnTo>
                      <a:pt x="840581" y="480117"/>
                    </a:lnTo>
                    <a:lnTo>
                      <a:pt x="890883" y="507206"/>
                    </a:lnTo>
                    <a:lnTo>
                      <a:pt x="952500" y="540239"/>
                    </a:lnTo>
                    <a:lnTo>
                      <a:pt x="1003097" y="567623"/>
                    </a:lnTo>
                    <a:lnTo>
                      <a:pt x="1065305" y="600960"/>
                    </a:lnTo>
                    <a:lnTo>
                      <a:pt x="1115616" y="628049"/>
                    </a:lnTo>
                    <a:lnTo>
                      <a:pt x="1177823" y="661682"/>
                    </a:lnTo>
                    <a:lnTo>
                      <a:pt x="1227829" y="688771"/>
                    </a:lnTo>
                    <a:lnTo>
                      <a:pt x="1228125" y="688771"/>
                    </a:lnTo>
                    <a:lnTo>
                      <a:pt x="1290037" y="722109"/>
                    </a:lnTo>
                    <a:lnTo>
                      <a:pt x="1340044" y="749198"/>
                    </a:lnTo>
                    <a:lnTo>
                      <a:pt x="1402251" y="782536"/>
                    </a:lnTo>
                    <a:lnTo>
                      <a:pt x="1452563" y="809625"/>
                    </a:lnTo>
                    <a:lnTo>
                      <a:pt x="1514770" y="843258"/>
                    </a:lnTo>
                    <a:lnTo>
                      <a:pt x="1564777" y="870347"/>
                    </a:lnTo>
                    <a:lnTo>
                      <a:pt x="1626689" y="903684"/>
                    </a:lnTo>
                    <a:lnTo>
                      <a:pt x="1676991" y="930764"/>
                    </a:lnTo>
                    <a:lnTo>
                      <a:pt x="1752895" y="971550"/>
                    </a:lnTo>
                    <a:lnTo>
                      <a:pt x="1803197" y="944461"/>
                    </a:lnTo>
                    <a:lnTo>
                      <a:pt x="1727292" y="903684"/>
                    </a:lnTo>
                    <a:lnTo>
                      <a:pt x="1676991" y="876595"/>
                    </a:lnTo>
                    <a:lnTo>
                      <a:pt x="1615078" y="843258"/>
                    </a:lnTo>
                    <a:lnTo>
                      <a:pt x="1565072" y="816168"/>
                    </a:lnTo>
                    <a:lnTo>
                      <a:pt x="1502864" y="782536"/>
                    </a:lnTo>
                    <a:lnTo>
                      <a:pt x="1452258" y="755446"/>
                    </a:lnTo>
                    <a:lnTo>
                      <a:pt x="1390345" y="722109"/>
                    </a:lnTo>
                    <a:lnTo>
                      <a:pt x="1340044" y="695020"/>
                    </a:lnTo>
                    <a:lnTo>
                      <a:pt x="1278131" y="661682"/>
                    </a:lnTo>
                    <a:lnTo>
                      <a:pt x="1227829" y="634603"/>
                    </a:lnTo>
                    <a:lnTo>
                      <a:pt x="1165622" y="600960"/>
                    </a:lnTo>
                    <a:lnTo>
                      <a:pt x="1115311" y="573881"/>
                    </a:lnTo>
                    <a:lnTo>
                      <a:pt x="1053398" y="540544"/>
                    </a:lnTo>
                    <a:lnTo>
                      <a:pt x="1002801" y="513159"/>
                    </a:lnTo>
                    <a:lnTo>
                      <a:pt x="941184" y="480117"/>
                    </a:lnTo>
                    <a:lnTo>
                      <a:pt x="890883" y="453028"/>
                    </a:lnTo>
                    <a:lnTo>
                      <a:pt x="828675" y="419395"/>
                    </a:lnTo>
                    <a:lnTo>
                      <a:pt x="778364" y="392306"/>
                    </a:lnTo>
                    <a:lnTo>
                      <a:pt x="716451" y="358968"/>
                    </a:lnTo>
                    <a:lnTo>
                      <a:pt x="666150" y="331879"/>
                    </a:lnTo>
                    <a:lnTo>
                      <a:pt x="604237" y="298542"/>
                    </a:lnTo>
                    <a:lnTo>
                      <a:pt x="553936" y="271463"/>
                    </a:lnTo>
                    <a:lnTo>
                      <a:pt x="491423" y="237820"/>
                    </a:lnTo>
                    <a:lnTo>
                      <a:pt x="441417" y="210741"/>
                    </a:lnTo>
                    <a:lnTo>
                      <a:pt x="379504" y="177403"/>
                    </a:lnTo>
                    <a:lnTo>
                      <a:pt x="379209" y="177403"/>
                    </a:lnTo>
                    <a:lnTo>
                      <a:pt x="329203" y="150314"/>
                    </a:lnTo>
                    <a:lnTo>
                      <a:pt x="266995" y="116681"/>
                    </a:lnTo>
                    <a:lnTo>
                      <a:pt x="217284" y="89887"/>
                    </a:lnTo>
                    <a:lnTo>
                      <a:pt x="216989" y="89887"/>
                    </a:lnTo>
                    <a:lnTo>
                      <a:pt x="154476" y="56255"/>
                    </a:lnTo>
                    <a:lnTo>
                      <a:pt x="104470" y="29165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434124" y="4910594"/>
                <a:ext cx="1802606" cy="971255"/>
              </a:xfrm>
              <a:custGeom>
                <a:rect b="b" l="l" r="r" t="t"/>
                <a:pathLst>
                  <a:path extrusionOk="0" h="971255" w="1802606">
                    <a:moveTo>
                      <a:pt x="50607" y="0"/>
                    </a:moveTo>
                    <a:lnTo>
                      <a:pt x="0" y="27090"/>
                    </a:lnTo>
                    <a:lnTo>
                      <a:pt x="53873" y="55959"/>
                    </a:lnTo>
                    <a:lnTo>
                      <a:pt x="103880" y="83049"/>
                    </a:lnTo>
                    <a:lnTo>
                      <a:pt x="166392" y="116681"/>
                    </a:lnTo>
                    <a:lnTo>
                      <a:pt x="216103" y="143476"/>
                    </a:lnTo>
                    <a:lnTo>
                      <a:pt x="216398" y="143476"/>
                    </a:lnTo>
                    <a:lnTo>
                      <a:pt x="278606" y="177108"/>
                    </a:lnTo>
                    <a:lnTo>
                      <a:pt x="328613" y="204197"/>
                    </a:lnTo>
                    <a:lnTo>
                      <a:pt x="328908" y="204197"/>
                    </a:lnTo>
                    <a:lnTo>
                      <a:pt x="390820" y="237535"/>
                    </a:lnTo>
                    <a:lnTo>
                      <a:pt x="440827" y="264614"/>
                    </a:lnTo>
                    <a:lnTo>
                      <a:pt x="441132" y="264614"/>
                    </a:lnTo>
                    <a:lnTo>
                      <a:pt x="503339" y="298257"/>
                    </a:lnTo>
                    <a:lnTo>
                      <a:pt x="553641" y="325336"/>
                    </a:lnTo>
                    <a:lnTo>
                      <a:pt x="615553" y="358673"/>
                    </a:lnTo>
                    <a:lnTo>
                      <a:pt x="665855" y="385763"/>
                    </a:lnTo>
                    <a:lnTo>
                      <a:pt x="727767" y="419100"/>
                    </a:lnTo>
                    <a:lnTo>
                      <a:pt x="778078" y="446190"/>
                    </a:lnTo>
                    <a:lnTo>
                      <a:pt x="840286" y="479822"/>
                    </a:lnTo>
                    <a:lnTo>
                      <a:pt x="890588" y="506912"/>
                    </a:lnTo>
                    <a:lnTo>
                      <a:pt x="952205" y="539954"/>
                    </a:lnTo>
                    <a:lnTo>
                      <a:pt x="1002802" y="567338"/>
                    </a:lnTo>
                    <a:lnTo>
                      <a:pt x="1064714" y="600676"/>
                    </a:lnTo>
                    <a:lnTo>
                      <a:pt x="1115025" y="627755"/>
                    </a:lnTo>
                    <a:lnTo>
                      <a:pt x="1177233" y="661397"/>
                    </a:lnTo>
                    <a:lnTo>
                      <a:pt x="1227534" y="688477"/>
                    </a:lnTo>
                    <a:lnTo>
                      <a:pt x="1289447" y="721814"/>
                    </a:lnTo>
                    <a:lnTo>
                      <a:pt x="1339749" y="748903"/>
                    </a:lnTo>
                    <a:lnTo>
                      <a:pt x="1401661" y="782241"/>
                    </a:lnTo>
                    <a:lnTo>
                      <a:pt x="1451972" y="809330"/>
                    </a:lnTo>
                    <a:lnTo>
                      <a:pt x="1514475" y="842963"/>
                    </a:lnTo>
                    <a:lnTo>
                      <a:pt x="1564482" y="870052"/>
                    </a:lnTo>
                    <a:lnTo>
                      <a:pt x="1626394" y="903390"/>
                    </a:lnTo>
                    <a:lnTo>
                      <a:pt x="1676695" y="930479"/>
                    </a:lnTo>
                    <a:lnTo>
                      <a:pt x="1752600" y="971255"/>
                    </a:lnTo>
                    <a:lnTo>
                      <a:pt x="1775822" y="958748"/>
                    </a:lnTo>
                    <a:lnTo>
                      <a:pt x="1802607" y="944166"/>
                    </a:lnTo>
                    <a:lnTo>
                      <a:pt x="1726701" y="903390"/>
                    </a:lnTo>
                    <a:lnTo>
                      <a:pt x="1676695" y="876300"/>
                    </a:lnTo>
                    <a:lnTo>
                      <a:pt x="1614783" y="842963"/>
                    </a:lnTo>
                    <a:lnTo>
                      <a:pt x="1564482" y="815873"/>
                    </a:lnTo>
                    <a:lnTo>
                      <a:pt x="1502274" y="782241"/>
                    </a:lnTo>
                    <a:lnTo>
                      <a:pt x="1451972" y="755152"/>
                    </a:lnTo>
                    <a:lnTo>
                      <a:pt x="1390060" y="721814"/>
                    </a:lnTo>
                    <a:lnTo>
                      <a:pt x="1339749" y="694735"/>
                    </a:lnTo>
                    <a:lnTo>
                      <a:pt x="1277836" y="661397"/>
                    </a:lnTo>
                    <a:lnTo>
                      <a:pt x="1227534" y="634308"/>
                    </a:lnTo>
                    <a:lnTo>
                      <a:pt x="1165327" y="600676"/>
                    </a:lnTo>
                    <a:lnTo>
                      <a:pt x="1115025" y="573587"/>
                    </a:lnTo>
                    <a:lnTo>
                      <a:pt x="1052808" y="540249"/>
                    </a:lnTo>
                    <a:lnTo>
                      <a:pt x="1002506" y="512865"/>
                    </a:lnTo>
                    <a:lnTo>
                      <a:pt x="940889" y="479822"/>
                    </a:lnTo>
                    <a:lnTo>
                      <a:pt x="890588" y="452733"/>
                    </a:lnTo>
                    <a:lnTo>
                      <a:pt x="828380" y="419100"/>
                    </a:lnTo>
                    <a:lnTo>
                      <a:pt x="778078" y="392011"/>
                    </a:lnTo>
                    <a:lnTo>
                      <a:pt x="715861" y="358673"/>
                    </a:lnTo>
                    <a:lnTo>
                      <a:pt x="665855" y="331594"/>
                    </a:lnTo>
                    <a:lnTo>
                      <a:pt x="603942" y="298257"/>
                    </a:lnTo>
                    <a:lnTo>
                      <a:pt x="603647" y="298257"/>
                    </a:lnTo>
                    <a:lnTo>
                      <a:pt x="553641" y="271168"/>
                    </a:lnTo>
                    <a:lnTo>
                      <a:pt x="491138" y="237535"/>
                    </a:lnTo>
                    <a:lnTo>
                      <a:pt x="441132" y="210446"/>
                    </a:lnTo>
                    <a:lnTo>
                      <a:pt x="379219" y="177108"/>
                    </a:lnTo>
                    <a:lnTo>
                      <a:pt x="378914" y="177108"/>
                    </a:lnTo>
                    <a:lnTo>
                      <a:pt x="328908" y="150019"/>
                    </a:lnTo>
                    <a:lnTo>
                      <a:pt x="266700" y="116387"/>
                    </a:lnTo>
                    <a:lnTo>
                      <a:pt x="216694" y="89592"/>
                    </a:lnTo>
                    <a:lnTo>
                      <a:pt x="216398" y="89592"/>
                    </a:lnTo>
                    <a:lnTo>
                      <a:pt x="154191" y="55959"/>
                    </a:lnTo>
                    <a:lnTo>
                      <a:pt x="103880" y="28870"/>
                    </a:lnTo>
                    <a:lnTo>
                      <a:pt x="5060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3208800" y="5031142"/>
                <a:ext cx="1803501" cy="971550"/>
              </a:xfrm>
              <a:custGeom>
                <a:rect b="b" l="l" r="r" t="t"/>
                <a:pathLst>
                  <a:path extrusionOk="0" h="971550" w="1803501">
                    <a:moveTo>
                      <a:pt x="50597" y="0"/>
                    </a:moveTo>
                    <a:lnTo>
                      <a:pt x="0" y="27089"/>
                    </a:lnTo>
                    <a:lnTo>
                      <a:pt x="54474" y="56265"/>
                    </a:lnTo>
                    <a:lnTo>
                      <a:pt x="104775" y="83344"/>
                    </a:lnTo>
                    <a:lnTo>
                      <a:pt x="166983" y="116986"/>
                    </a:lnTo>
                    <a:lnTo>
                      <a:pt x="167278" y="116986"/>
                    </a:lnTo>
                    <a:lnTo>
                      <a:pt x="216694" y="143770"/>
                    </a:lnTo>
                    <a:lnTo>
                      <a:pt x="216989" y="143770"/>
                    </a:lnTo>
                    <a:lnTo>
                      <a:pt x="279502" y="177403"/>
                    </a:lnTo>
                    <a:lnTo>
                      <a:pt x="329508" y="204492"/>
                    </a:lnTo>
                    <a:lnTo>
                      <a:pt x="391716" y="238125"/>
                    </a:lnTo>
                    <a:lnTo>
                      <a:pt x="441722" y="264919"/>
                    </a:lnTo>
                    <a:lnTo>
                      <a:pt x="504225" y="298552"/>
                    </a:lnTo>
                    <a:lnTo>
                      <a:pt x="554536" y="325641"/>
                    </a:lnTo>
                    <a:lnTo>
                      <a:pt x="616144" y="358979"/>
                    </a:lnTo>
                    <a:lnTo>
                      <a:pt x="666455" y="386068"/>
                    </a:lnTo>
                    <a:lnTo>
                      <a:pt x="728663" y="419701"/>
                    </a:lnTo>
                    <a:lnTo>
                      <a:pt x="778964" y="446790"/>
                    </a:lnTo>
                    <a:lnTo>
                      <a:pt x="841172" y="480127"/>
                    </a:lnTo>
                    <a:lnTo>
                      <a:pt x="891178" y="507206"/>
                    </a:lnTo>
                    <a:lnTo>
                      <a:pt x="891483" y="507206"/>
                    </a:lnTo>
                    <a:lnTo>
                      <a:pt x="952795" y="540544"/>
                    </a:lnTo>
                    <a:lnTo>
                      <a:pt x="953091" y="540544"/>
                    </a:lnTo>
                    <a:lnTo>
                      <a:pt x="1003402" y="567633"/>
                    </a:lnTo>
                    <a:lnTo>
                      <a:pt x="1065609" y="601266"/>
                    </a:lnTo>
                    <a:lnTo>
                      <a:pt x="1115911" y="628355"/>
                    </a:lnTo>
                    <a:lnTo>
                      <a:pt x="1178119" y="661692"/>
                    </a:lnTo>
                    <a:lnTo>
                      <a:pt x="1228430" y="688782"/>
                    </a:lnTo>
                    <a:lnTo>
                      <a:pt x="1290638" y="722414"/>
                    </a:lnTo>
                    <a:lnTo>
                      <a:pt x="1340644" y="749208"/>
                    </a:lnTo>
                    <a:lnTo>
                      <a:pt x="1402852" y="782841"/>
                    </a:lnTo>
                    <a:lnTo>
                      <a:pt x="1452858" y="809930"/>
                    </a:lnTo>
                    <a:lnTo>
                      <a:pt x="1453153" y="809930"/>
                    </a:lnTo>
                    <a:lnTo>
                      <a:pt x="1515066" y="843268"/>
                    </a:lnTo>
                    <a:lnTo>
                      <a:pt x="1565377" y="870347"/>
                    </a:lnTo>
                    <a:lnTo>
                      <a:pt x="1626984" y="903684"/>
                    </a:lnTo>
                    <a:lnTo>
                      <a:pt x="1677296" y="930773"/>
                    </a:lnTo>
                    <a:lnTo>
                      <a:pt x="1753190" y="971550"/>
                    </a:lnTo>
                    <a:lnTo>
                      <a:pt x="1803502" y="944471"/>
                    </a:lnTo>
                    <a:lnTo>
                      <a:pt x="1727597" y="903684"/>
                    </a:lnTo>
                    <a:lnTo>
                      <a:pt x="1677296" y="876605"/>
                    </a:lnTo>
                    <a:lnTo>
                      <a:pt x="1615383" y="843268"/>
                    </a:lnTo>
                    <a:lnTo>
                      <a:pt x="1565672" y="816179"/>
                    </a:lnTo>
                    <a:lnTo>
                      <a:pt x="1503464" y="782546"/>
                    </a:lnTo>
                    <a:lnTo>
                      <a:pt x="1453458" y="755457"/>
                    </a:lnTo>
                    <a:lnTo>
                      <a:pt x="1390945" y="721824"/>
                    </a:lnTo>
                    <a:lnTo>
                      <a:pt x="1341234" y="695030"/>
                    </a:lnTo>
                    <a:lnTo>
                      <a:pt x="1278731" y="661397"/>
                    </a:lnTo>
                    <a:lnTo>
                      <a:pt x="1228725" y="634603"/>
                    </a:lnTo>
                    <a:lnTo>
                      <a:pt x="1228430" y="634603"/>
                    </a:lnTo>
                    <a:lnTo>
                      <a:pt x="1166518" y="600970"/>
                    </a:lnTo>
                    <a:lnTo>
                      <a:pt x="1116206" y="573881"/>
                    </a:lnTo>
                    <a:lnTo>
                      <a:pt x="1053999" y="540248"/>
                    </a:lnTo>
                    <a:lnTo>
                      <a:pt x="1003697" y="513159"/>
                    </a:lnTo>
                    <a:lnTo>
                      <a:pt x="941784" y="479822"/>
                    </a:lnTo>
                    <a:lnTo>
                      <a:pt x="891483" y="452743"/>
                    </a:lnTo>
                    <a:lnTo>
                      <a:pt x="829266" y="419405"/>
                    </a:lnTo>
                    <a:lnTo>
                      <a:pt x="778669" y="392316"/>
                    </a:lnTo>
                    <a:lnTo>
                      <a:pt x="716756" y="358979"/>
                    </a:lnTo>
                    <a:lnTo>
                      <a:pt x="666455" y="331889"/>
                    </a:lnTo>
                    <a:lnTo>
                      <a:pt x="604542" y="298552"/>
                    </a:lnTo>
                    <a:lnTo>
                      <a:pt x="554231" y="271463"/>
                    </a:lnTo>
                    <a:lnTo>
                      <a:pt x="492023" y="237830"/>
                    </a:lnTo>
                    <a:lnTo>
                      <a:pt x="442017" y="211046"/>
                    </a:lnTo>
                    <a:lnTo>
                      <a:pt x="441722" y="211046"/>
                    </a:lnTo>
                    <a:lnTo>
                      <a:pt x="379809" y="177403"/>
                    </a:lnTo>
                    <a:lnTo>
                      <a:pt x="379514" y="177403"/>
                    </a:lnTo>
                    <a:lnTo>
                      <a:pt x="329803" y="150324"/>
                    </a:lnTo>
                    <a:lnTo>
                      <a:pt x="329508" y="150324"/>
                    </a:lnTo>
                    <a:lnTo>
                      <a:pt x="267291" y="116986"/>
                    </a:lnTo>
                    <a:lnTo>
                      <a:pt x="217284" y="89897"/>
                    </a:lnTo>
                    <a:lnTo>
                      <a:pt x="155077" y="56265"/>
                    </a:lnTo>
                    <a:lnTo>
                      <a:pt x="104775" y="29176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2983172" y="5151701"/>
                <a:ext cx="1804101" cy="971845"/>
              </a:xfrm>
              <a:custGeom>
                <a:rect b="b" l="l" r="r" t="t"/>
                <a:pathLst>
                  <a:path extrusionOk="0" h="971845" w="1804101">
                    <a:moveTo>
                      <a:pt x="50606" y="0"/>
                    </a:moveTo>
                    <a:lnTo>
                      <a:pt x="0" y="27079"/>
                    </a:lnTo>
                    <a:lnTo>
                      <a:pt x="55664" y="56845"/>
                    </a:lnTo>
                    <a:lnTo>
                      <a:pt x="105670" y="83934"/>
                    </a:lnTo>
                    <a:lnTo>
                      <a:pt x="105966" y="83934"/>
                    </a:lnTo>
                    <a:lnTo>
                      <a:pt x="168183" y="117567"/>
                    </a:lnTo>
                    <a:lnTo>
                      <a:pt x="217884" y="144361"/>
                    </a:lnTo>
                    <a:lnTo>
                      <a:pt x="218189" y="144361"/>
                    </a:lnTo>
                    <a:lnTo>
                      <a:pt x="280397" y="177993"/>
                    </a:lnTo>
                    <a:lnTo>
                      <a:pt x="330403" y="204788"/>
                    </a:lnTo>
                    <a:lnTo>
                      <a:pt x="392611" y="238420"/>
                    </a:lnTo>
                    <a:lnTo>
                      <a:pt x="442913" y="265509"/>
                    </a:lnTo>
                    <a:lnTo>
                      <a:pt x="505130" y="299142"/>
                    </a:lnTo>
                    <a:lnTo>
                      <a:pt x="555431" y="326231"/>
                    </a:lnTo>
                    <a:lnTo>
                      <a:pt x="617344" y="359569"/>
                    </a:lnTo>
                    <a:lnTo>
                      <a:pt x="667350" y="386648"/>
                    </a:lnTo>
                    <a:lnTo>
                      <a:pt x="667645" y="386648"/>
                    </a:lnTo>
                    <a:lnTo>
                      <a:pt x="729558" y="419985"/>
                    </a:lnTo>
                    <a:lnTo>
                      <a:pt x="779859" y="447074"/>
                    </a:lnTo>
                    <a:lnTo>
                      <a:pt x="842077" y="480707"/>
                    </a:lnTo>
                    <a:lnTo>
                      <a:pt x="892378" y="507796"/>
                    </a:lnTo>
                    <a:lnTo>
                      <a:pt x="953996" y="540839"/>
                    </a:lnTo>
                    <a:lnTo>
                      <a:pt x="1004592" y="568223"/>
                    </a:lnTo>
                    <a:lnTo>
                      <a:pt x="1066800" y="601561"/>
                    </a:lnTo>
                    <a:lnTo>
                      <a:pt x="1116806" y="628650"/>
                    </a:lnTo>
                    <a:lnTo>
                      <a:pt x="1179024" y="662283"/>
                    </a:lnTo>
                    <a:lnTo>
                      <a:pt x="1229325" y="689372"/>
                    </a:lnTo>
                    <a:lnTo>
                      <a:pt x="1291238" y="722709"/>
                    </a:lnTo>
                    <a:lnTo>
                      <a:pt x="1341539" y="749789"/>
                    </a:lnTo>
                    <a:lnTo>
                      <a:pt x="1403747" y="783126"/>
                    </a:lnTo>
                    <a:lnTo>
                      <a:pt x="1453753" y="810215"/>
                    </a:lnTo>
                    <a:lnTo>
                      <a:pt x="1516266" y="843848"/>
                    </a:lnTo>
                    <a:lnTo>
                      <a:pt x="1566272" y="870937"/>
                    </a:lnTo>
                    <a:lnTo>
                      <a:pt x="1566567" y="870937"/>
                    </a:lnTo>
                    <a:lnTo>
                      <a:pt x="1628480" y="904274"/>
                    </a:lnTo>
                    <a:lnTo>
                      <a:pt x="1678486" y="931364"/>
                    </a:lnTo>
                    <a:lnTo>
                      <a:pt x="1678781" y="931364"/>
                    </a:lnTo>
                    <a:lnTo>
                      <a:pt x="1754096" y="971845"/>
                    </a:lnTo>
                    <a:lnTo>
                      <a:pt x="1804102" y="945051"/>
                    </a:lnTo>
                    <a:lnTo>
                      <a:pt x="1728492" y="904274"/>
                    </a:lnTo>
                    <a:lnTo>
                      <a:pt x="1678486" y="877185"/>
                    </a:lnTo>
                    <a:lnTo>
                      <a:pt x="1678191" y="877185"/>
                    </a:lnTo>
                    <a:lnTo>
                      <a:pt x="1616278" y="843848"/>
                    </a:lnTo>
                    <a:lnTo>
                      <a:pt x="1566272" y="816769"/>
                    </a:lnTo>
                    <a:lnTo>
                      <a:pt x="1504064" y="783126"/>
                    </a:lnTo>
                    <a:lnTo>
                      <a:pt x="1453753" y="756047"/>
                    </a:lnTo>
                    <a:lnTo>
                      <a:pt x="1391841" y="722709"/>
                    </a:lnTo>
                    <a:lnTo>
                      <a:pt x="1341539" y="695620"/>
                    </a:lnTo>
                    <a:lnTo>
                      <a:pt x="1279331" y="662283"/>
                    </a:lnTo>
                    <a:lnTo>
                      <a:pt x="1229325" y="635193"/>
                    </a:lnTo>
                    <a:lnTo>
                      <a:pt x="1167117" y="601561"/>
                    </a:lnTo>
                    <a:lnTo>
                      <a:pt x="1116806" y="574471"/>
                    </a:lnTo>
                    <a:lnTo>
                      <a:pt x="1054598" y="541134"/>
                    </a:lnTo>
                    <a:lnTo>
                      <a:pt x="1004002" y="513749"/>
                    </a:lnTo>
                    <a:lnTo>
                      <a:pt x="942680" y="480707"/>
                    </a:lnTo>
                    <a:lnTo>
                      <a:pt x="942384" y="480707"/>
                    </a:lnTo>
                    <a:lnTo>
                      <a:pt x="892378" y="453628"/>
                    </a:lnTo>
                    <a:lnTo>
                      <a:pt x="892083" y="453628"/>
                    </a:lnTo>
                    <a:lnTo>
                      <a:pt x="830171" y="419985"/>
                    </a:lnTo>
                    <a:lnTo>
                      <a:pt x="779859" y="392906"/>
                    </a:lnTo>
                    <a:lnTo>
                      <a:pt x="717652" y="359569"/>
                    </a:lnTo>
                    <a:lnTo>
                      <a:pt x="667350" y="332480"/>
                    </a:lnTo>
                    <a:lnTo>
                      <a:pt x="605437" y="299142"/>
                    </a:lnTo>
                    <a:lnTo>
                      <a:pt x="555136" y="272053"/>
                    </a:lnTo>
                    <a:lnTo>
                      <a:pt x="492919" y="238420"/>
                    </a:lnTo>
                    <a:lnTo>
                      <a:pt x="442913" y="211331"/>
                    </a:lnTo>
                    <a:lnTo>
                      <a:pt x="380409" y="177698"/>
                    </a:lnTo>
                    <a:lnTo>
                      <a:pt x="330698" y="150904"/>
                    </a:lnTo>
                    <a:lnTo>
                      <a:pt x="268196" y="117271"/>
                    </a:lnTo>
                    <a:lnTo>
                      <a:pt x="218484" y="90488"/>
                    </a:lnTo>
                    <a:lnTo>
                      <a:pt x="218189" y="90488"/>
                    </a:lnTo>
                    <a:lnTo>
                      <a:pt x="155972" y="56845"/>
                    </a:lnTo>
                    <a:lnTo>
                      <a:pt x="105670" y="29766"/>
                    </a:lnTo>
                    <a:lnTo>
                      <a:pt x="5060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644444" y="5332371"/>
                <a:ext cx="1804987" cy="972445"/>
              </a:xfrm>
              <a:custGeom>
                <a:rect b="b" l="l" r="r" t="t"/>
                <a:pathLst>
                  <a:path extrusionOk="0" h="972445" w="1804987">
                    <a:moveTo>
                      <a:pt x="50597" y="0"/>
                    </a:moveTo>
                    <a:lnTo>
                      <a:pt x="0" y="27089"/>
                    </a:lnTo>
                    <a:lnTo>
                      <a:pt x="57150" y="57751"/>
                    </a:lnTo>
                    <a:lnTo>
                      <a:pt x="57445" y="57751"/>
                    </a:lnTo>
                    <a:lnTo>
                      <a:pt x="107452" y="84840"/>
                    </a:lnTo>
                    <a:lnTo>
                      <a:pt x="169659" y="118472"/>
                    </a:lnTo>
                    <a:lnTo>
                      <a:pt x="219370" y="145256"/>
                    </a:lnTo>
                    <a:lnTo>
                      <a:pt x="219666" y="145256"/>
                    </a:lnTo>
                    <a:lnTo>
                      <a:pt x="282473" y="179194"/>
                    </a:lnTo>
                    <a:lnTo>
                      <a:pt x="332184" y="205683"/>
                    </a:lnTo>
                    <a:lnTo>
                      <a:pt x="394392" y="239316"/>
                    </a:lnTo>
                    <a:lnTo>
                      <a:pt x="444398" y="266405"/>
                    </a:lnTo>
                    <a:lnTo>
                      <a:pt x="506606" y="300038"/>
                    </a:lnTo>
                    <a:lnTo>
                      <a:pt x="556917" y="327127"/>
                    </a:lnTo>
                    <a:lnTo>
                      <a:pt x="618830" y="360464"/>
                    </a:lnTo>
                    <a:lnTo>
                      <a:pt x="669131" y="387554"/>
                    </a:lnTo>
                    <a:lnTo>
                      <a:pt x="731044" y="420891"/>
                    </a:lnTo>
                    <a:lnTo>
                      <a:pt x="731339" y="420891"/>
                    </a:lnTo>
                    <a:lnTo>
                      <a:pt x="781345" y="447980"/>
                    </a:lnTo>
                    <a:lnTo>
                      <a:pt x="843553" y="481613"/>
                    </a:lnTo>
                    <a:lnTo>
                      <a:pt x="893864" y="508702"/>
                    </a:lnTo>
                    <a:lnTo>
                      <a:pt x="955777" y="542040"/>
                    </a:lnTo>
                    <a:lnTo>
                      <a:pt x="1006078" y="569119"/>
                    </a:lnTo>
                    <a:lnTo>
                      <a:pt x="1068581" y="602761"/>
                    </a:lnTo>
                    <a:lnTo>
                      <a:pt x="1118292" y="629545"/>
                    </a:lnTo>
                    <a:lnTo>
                      <a:pt x="1118588" y="629545"/>
                    </a:lnTo>
                    <a:lnTo>
                      <a:pt x="1180805" y="663178"/>
                    </a:lnTo>
                    <a:lnTo>
                      <a:pt x="1230811" y="690267"/>
                    </a:lnTo>
                    <a:lnTo>
                      <a:pt x="1231106" y="690267"/>
                    </a:lnTo>
                    <a:lnTo>
                      <a:pt x="1293019" y="723605"/>
                    </a:lnTo>
                    <a:lnTo>
                      <a:pt x="1343320" y="750989"/>
                    </a:lnTo>
                    <a:lnTo>
                      <a:pt x="1343616" y="750989"/>
                    </a:lnTo>
                    <a:lnTo>
                      <a:pt x="1405528" y="784327"/>
                    </a:lnTo>
                    <a:lnTo>
                      <a:pt x="1455239" y="811121"/>
                    </a:lnTo>
                    <a:lnTo>
                      <a:pt x="1455534" y="811121"/>
                    </a:lnTo>
                    <a:lnTo>
                      <a:pt x="1517752" y="844754"/>
                    </a:lnTo>
                    <a:lnTo>
                      <a:pt x="1567758" y="871843"/>
                    </a:lnTo>
                    <a:lnTo>
                      <a:pt x="1629671" y="905180"/>
                    </a:lnTo>
                    <a:lnTo>
                      <a:pt x="1679972" y="932259"/>
                    </a:lnTo>
                    <a:lnTo>
                      <a:pt x="1754686" y="972445"/>
                    </a:lnTo>
                    <a:lnTo>
                      <a:pt x="1804988" y="945356"/>
                    </a:lnTo>
                    <a:lnTo>
                      <a:pt x="1730274" y="905180"/>
                    </a:lnTo>
                    <a:lnTo>
                      <a:pt x="1679972" y="878091"/>
                    </a:lnTo>
                    <a:lnTo>
                      <a:pt x="1618059" y="844754"/>
                    </a:lnTo>
                    <a:lnTo>
                      <a:pt x="1568053" y="817664"/>
                    </a:lnTo>
                    <a:lnTo>
                      <a:pt x="1505846" y="784032"/>
                    </a:lnTo>
                    <a:lnTo>
                      <a:pt x="1455839" y="757238"/>
                    </a:lnTo>
                    <a:lnTo>
                      <a:pt x="1393927" y="723900"/>
                    </a:lnTo>
                    <a:lnTo>
                      <a:pt x="1393622" y="723900"/>
                    </a:lnTo>
                    <a:lnTo>
                      <a:pt x="1343320" y="696516"/>
                    </a:lnTo>
                    <a:lnTo>
                      <a:pt x="1281408" y="663178"/>
                    </a:lnTo>
                    <a:lnTo>
                      <a:pt x="1231106" y="636099"/>
                    </a:lnTo>
                    <a:lnTo>
                      <a:pt x="1168899" y="602456"/>
                    </a:lnTo>
                    <a:lnTo>
                      <a:pt x="1118893" y="575672"/>
                    </a:lnTo>
                    <a:lnTo>
                      <a:pt x="1056084" y="542040"/>
                    </a:lnTo>
                    <a:lnTo>
                      <a:pt x="1006078" y="514951"/>
                    </a:lnTo>
                    <a:lnTo>
                      <a:pt x="1005783" y="514951"/>
                    </a:lnTo>
                    <a:lnTo>
                      <a:pt x="944166" y="481613"/>
                    </a:lnTo>
                    <a:lnTo>
                      <a:pt x="893864" y="454523"/>
                    </a:lnTo>
                    <a:lnTo>
                      <a:pt x="831647" y="420891"/>
                    </a:lnTo>
                    <a:lnTo>
                      <a:pt x="781345" y="393802"/>
                    </a:lnTo>
                    <a:lnTo>
                      <a:pt x="719138" y="360464"/>
                    </a:lnTo>
                    <a:lnTo>
                      <a:pt x="668836" y="333375"/>
                    </a:lnTo>
                    <a:lnTo>
                      <a:pt x="607219" y="300038"/>
                    </a:lnTo>
                    <a:lnTo>
                      <a:pt x="556917" y="272958"/>
                    </a:lnTo>
                    <a:lnTo>
                      <a:pt x="494700" y="239316"/>
                    </a:lnTo>
                    <a:lnTo>
                      <a:pt x="444398" y="212236"/>
                    </a:lnTo>
                    <a:lnTo>
                      <a:pt x="382486" y="178899"/>
                    </a:lnTo>
                    <a:lnTo>
                      <a:pt x="382191" y="178899"/>
                    </a:lnTo>
                    <a:lnTo>
                      <a:pt x="332775" y="152105"/>
                    </a:lnTo>
                    <a:lnTo>
                      <a:pt x="332480" y="152105"/>
                    </a:lnTo>
                    <a:lnTo>
                      <a:pt x="269977" y="118177"/>
                    </a:lnTo>
                    <a:lnTo>
                      <a:pt x="219971" y="91383"/>
                    </a:lnTo>
                    <a:lnTo>
                      <a:pt x="157753" y="57751"/>
                    </a:lnTo>
                    <a:lnTo>
                      <a:pt x="107452" y="30661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" name="Google Shape;59;p3"/>
            <p:cNvSpPr/>
            <p:nvPr/>
          </p:nvSpPr>
          <p:spPr>
            <a:xfrm>
              <a:off x="4744875" y="6171352"/>
              <a:ext cx="878081" cy="533104"/>
            </a:xfrm>
            <a:custGeom>
              <a:rect b="b" l="l" r="r" t="t"/>
              <a:pathLst>
                <a:path extrusionOk="0" h="533104" w="878081">
                  <a:moveTo>
                    <a:pt x="878081" y="0"/>
                  </a:moveTo>
                  <a:lnTo>
                    <a:pt x="0" y="533105"/>
                  </a:lnTo>
                  <a:lnTo>
                    <a:pt x="91973" y="533105"/>
                  </a:lnTo>
                  <a:lnTo>
                    <a:pt x="878081" y="55959"/>
                  </a:lnTo>
                  <a:lnTo>
                    <a:pt x="878081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959483" y="6301730"/>
              <a:ext cx="663473" cy="402726"/>
            </a:xfrm>
            <a:custGeom>
              <a:rect b="b" l="l" r="r" t="t"/>
              <a:pathLst>
                <a:path extrusionOk="0" h="402726" w="663473">
                  <a:moveTo>
                    <a:pt x="663473" y="0"/>
                  </a:moveTo>
                  <a:lnTo>
                    <a:pt x="0" y="402727"/>
                  </a:lnTo>
                  <a:lnTo>
                    <a:pt x="91678" y="402727"/>
                  </a:lnTo>
                  <a:lnTo>
                    <a:pt x="663473" y="55664"/>
                  </a:lnTo>
                  <a:lnTo>
                    <a:pt x="663473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530563" y="6040983"/>
              <a:ext cx="1092393" cy="663473"/>
            </a:xfrm>
            <a:custGeom>
              <a:rect b="b" l="l" r="r" t="t"/>
              <a:pathLst>
                <a:path extrusionOk="0" h="663473" w="1092393">
                  <a:moveTo>
                    <a:pt x="1092394" y="0"/>
                  </a:moveTo>
                  <a:lnTo>
                    <a:pt x="0" y="663473"/>
                  </a:lnTo>
                  <a:lnTo>
                    <a:pt x="91973" y="663473"/>
                  </a:lnTo>
                  <a:lnTo>
                    <a:pt x="1092394" y="55959"/>
                  </a:lnTo>
                  <a:lnTo>
                    <a:pt x="1092394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315955" y="5910605"/>
              <a:ext cx="1307001" cy="793851"/>
            </a:xfrm>
            <a:custGeom>
              <a:rect b="b" l="l" r="r" t="t"/>
              <a:pathLst>
                <a:path extrusionOk="0" h="793851" w="1307001">
                  <a:moveTo>
                    <a:pt x="1307001" y="0"/>
                  </a:moveTo>
                  <a:lnTo>
                    <a:pt x="0" y="793852"/>
                  </a:lnTo>
                  <a:lnTo>
                    <a:pt x="91973" y="793852"/>
                  </a:lnTo>
                  <a:lnTo>
                    <a:pt x="1307001" y="55959"/>
                  </a:lnTo>
                  <a:lnTo>
                    <a:pt x="1307001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01643" y="5780532"/>
              <a:ext cx="1521313" cy="923925"/>
            </a:xfrm>
            <a:custGeom>
              <a:rect b="b" l="l" r="r" t="t"/>
              <a:pathLst>
                <a:path extrusionOk="0" h="923925" w="1521313">
                  <a:moveTo>
                    <a:pt x="1521314" y="0"/>
                  </a:moveTo>
                  <a:lnTo>
                    <a:pt x="0" y="923925"/>
                  </a:lnTo>
                  <a:lnTo>
                    <a:pt x="91678" y="923925"/>
                  </a:lnTo>
                  <a:lnTo>
                    <a:pt x="1521314" y="55959"/>
                  </a:lnTo>
                  <a:lnTo>
                    <a:pt x="1521314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017924" y="6140996"/>
              <a:ext cx="1007278" cy="555898"/>
            </a:xfrm>
            <a:custGeom>
              <a:rect b="b" l="l" r="r" t="t"/>
              <a:pathLst>
                <a:path extrusionOk="0" h="555898" w="1007278">
                  <a:moveTo>
                    <a:pt x="0" y="0"/>
                  </a:moveTo>
                  <a:lnTo>
                    <a:pt x="0" y="61350"/>
                  </a:lnTo>
                  <a:lnTo>
                    <a:pt x="896236" y="555898"/>
                  </a:lnTo>
                  <a:lnTo>
                    <a:pt x="1007278" y="555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1014714" y="6272641"/>
              <a:ext cx="815625" cy="431816"/>
            </a:xfrm>
            <a:custGeom>
              <a:rect b="b" l="l" r="r" t="t"/>
              <a:pathLst>
                <a:path extrusionOk="0" h="431816" w="815625">
                  <a:moveTo>
                    <a:pt x="0" y="0"/>
                  </a:moveTo>
                  <a:lnTo>
                    <a:pt x="8858" y="63294"/>
                  </a:lnTo>
                  <a:lnTo>
                    <a:pt x="694954" y="431816"/>
                  </a:lnTo>
                  <a:lnTo>
                    <a:pt x="815626" y="431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016257" y="6405743"/>
              <a:ext cx="565461" cy="293798"/>
            </a:xfrm>
            <a:custGeom>
              <a:rect b="b" l="l" r="r" t="t"/>
              <a:pathLst>
                <a:path extrusionOk="0" h="293798" w="565461">
                  <a:moveTo>
                    <a:pt x="6439" y="0"/>
                  </a:moveTo>
                  <a:lnTo>
                    <a:pt x="0" y="60131"/>
                  </a:lnTo>
                  <a:lnTo>
                    <a:pt x="436369" y="293798"/>
                  </a:lnTo>
                  <a:lnTo>
                    <a:pt x="565461" y="293798"/>
                  </a:lnTo>
                  <a:lnTo>
                    <a:pt x="6439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17924" y="6014494"/>
              <a:ext cx="1230934" cy="686228"/>
            </a:xfrm>
            <a:custGeom>
              <a:rect b="b" l="l" r="r" t="t"/>
              <a:pathLst>
                <a:path extrusionOk="0" h="686228" w="1230934">
                  <a:moveTo>
                    <a:pt x="0" y="0"/>
                  </a:moveTo>
                  <a:lnTo>
                    <a:pt x="0" y="60188"/>
                  </a:lnTo>
                  <a:lnTo>
                    <a:pt x="1123379" y="686228"/>
                  </a:lnTo>
                  <a:lnTo>
                    <a:pt x="1230935" y="686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668846" y="5661879"/>
              <a:ext cx="1954110" cy="1042578"/>
            </a:xfrm>
            <a:custGeom>
              <a:rect b="b" l="l" r="r" t="t"/>
              <a:pathLst>
                <a:path extrusionOk="0" h="1042578" w="1954110">
                  <a:moveTo>
                    <a:pt x="0" y="1042578"/>
                  </a:moveTo>
                  <a:lnTo>
                    <a:pt x="1954111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034918" y="5735179"/>
              <a:ext cx="1895496" cy="972203"/>
            </a:xfrm>
            <a:custGeom>
              <a:rect b="b" l="l" r="r" t="t"/>
              <a:pathLst>
                <a:path extrusionOk="0" h="1042577" w="1954120">
                  <a:moveTo>
                    <a:pt x="1954121" y="104257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017924" y="5887984"/>
              <a:ext cx="1463792" cy="819902"/>
            </a:xfrm>
            <a:custGeom>
              <a:rect b="b" l="l" r="r" t="t"/>
              <a:pathLst>
                <a:path extrusionOk="0" h="819902" w="1463792">
                  <a:moveTo>
                    <a:pt x="0" y="0"/>
                  </a:moveTo>
                  <a:lnTo>
                    <a:pt x="0" y="72333"/>
                  </a:lnTo>
                  <a:lnTo>
                    <a:pt x="1353588" y="819902"/>
                  </a:lnTo>
                  <a:lnTo>
                    <a:pt x="1463793" y="819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020915" y="5785923"/>
              <a:ext cx="1651034" cy="912551"/>
            </a:xfrm>
            <a:custGeom>
              <a:rect b="b" l="l" r="r" t="t"/>
              <a:pathLst>
                <a:path extrusionOk="0" h="912551" w="1651034">
                  <a:moveTo>
                    <a:pt x="0" y="0"/>
                  </a:moveTo>
                  <a:lnTo>
                    <a:pt x="0" y="56779"/>
                  </a:lnTo>
                  <a:lnTo>
                    <a:pt x="1548727" y="912552"/>
                  </a:lnTo>
                  <a:lnTo>
                    <a:pt x="1651035" y="912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3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Google Shape;77;p3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ckey Card">
  <p:cSld name="SECTION_HEADER_1_1_1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453" name="Google Shape;453;p22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4" name="Google Shape;454;p22"/>
          <p:cNvGrpSpPr/>
          <p:nvPr/>
        </p:nvGrpSpPr>
        <p:grpSpPr>
          <a:xfrm>
            <a:off x="645313" y="5012475"/>
            <a:ext cx="4596513" cy="1619278"/>
            <a:chOff x="8012114" y="3579583"/>
            <a:chExt cx="4630781" cy="1619278"/>
          </a:xfrm>
        </p:grpSpPr>
        <p:sp>
          <p:nvSpPr>
            <p:cNvPr id="455" name="Google Shape;455;p22"/>
            <p:cNvSpPr/>
            <p:nvPr/>
          </p:nvSpPr>
          <p:spPr>
            <a:xfrm>
              <a:off x="8014972" y="3579583"/>
              <a:ext cx="4627922" cy="1619278"/>
            </a:xfrm>
            <a:custGeom>
              <a:rect b="b" l="l" r="r" t="t"/>
              <a:pathLst>
                <a:path extrusionOk="0" h="1619278" w="4604898">
                  <a:moveTo>
                    <a:pt x="0" y="0"/>
                  </a:moveTo>
                  <a:lnTo>
                    <a:pt x="4604899" y="0"/>
                  </a:lnTo>
                  <a:lnTo>
                    <a:pt x="4604899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9000">
                  <a:srgbClr val="D6D6D6"/>
                </a:gs>
                <a:gs pos="100000">
                  <a:srgbClr val="ADADAD"/>
                </a:gs>
              </a:gsLst>
              <a:lin ang="535979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" name="Google Shape;456;p22"/>
            <p:cNvGrpSpPr/>
            <p:nvPr/>
          </p:nvGrpSpPr>
          <p:grpSpPr>
            <a:xfrm>
              <a:off x="8012114" y="3885094"/>
              <a:ext cx="4625585" cy="1185291"/>
              <a:chOff x="721349" y="5321244"/>
              <a:chExt cx="4625585" cy="1185291"/>
            </a:xfrm>
          </p:grpSpPr>
          <p:sp>
            <p:nvSpPr>
              <p:cNvPr id="457" name="Google Shape;457;p22"/>
              <p:cNvSpPr/>
              <p:nvPr/>
            </p:nvSpPr>
            <p:spPr>
              <a:xfrm>
                <a:off x="1884663" y="5336932"/>
                <a:ext cx="205616" cy="1164583"/>
              </a:xfrm>
              <a:custGeom>
                <a:rect b="b" l="l" r="r" t="t"/>
                <a:pathLst>
                  <a:path extrusionOk="0" h="1164583" w="205616">
                    <a:moveTo>
                      <a:pt x="0" y="0"/>
                    </a:moveTo>
                    <a:lnTo>
                      <a:pt x="86392" y="1157678"/>
                    </a:lnTo>
                    <a:lnTo>
                      <a:pt x="205616" y="1164584"/>
                    </a:lnTo>
                    <a:lnTo>
                      <a:pt x="57017" y="0"/>
                    </a:lnTo>
                  </a:path>
                </a:pathLst>
              </a:custGeom>
              <a:solidFill>
                <a:srgbClr val="EE34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2"/>
              <p:cNvSpPr/>
              <p:nvPr/>
            </p:nvSpPr>
            <p:spPr>
              <a:xfrm>
                <a:off x="1093355" y="5518946"/>
                <a:ext cx="1728187" cy="608409"/>
              </a:xfrm>
              <a:custGeom>
                <a:rect b="b" l="l" r="r" t="t"/>
                <a:pathLst>
                  <a:path extrusionOk="0" h="608409" w="1728187">
                    <a:moveTo>
                      <a:pt x="864099" y="0"/>
                    </a:moveTo>
                    <a:cubicBezTo>
                      <a:pt x="386953" y="0"/>
                      <a:pt x="0" y="129064"/>
                      <a:pt x="0" y="304199"/>
                    </a:cubicBezTo>
                    <a:cubicBezTo>
                      <a:pt x="0" y="479336"/>
                      <a:pt x="386953" y="608409"/>
                      <a:pt x="864099" y="608409"/>
                    </a:cubicBezTo>
                    <a:cubicBezTo>
                      <a:pt x="1341244" y="608409"/>
                      <a:pt x="1728197" y="479336"/>
                      <a:pt x="1728187" y="304199"/>
                    </a:cubicBezTo>
                    <a:cubicBezTo>
                      <a:pt x="1728187" y="129064"/>
                      <a:pt x="1341244" y="0"/>
                      <a:pt x="864099" y="0"/>
                    </a:cubicBezTo>
                    <a:close/>
                    <a:moveTo>
                      <a:pt x="864099" y="47625"/>
                    </a:moveTo>
                    <a:cubicBezTo>
                      <a:pt x="1315079" y="47625"/>
                      <a:pt x="1680562" y="169526"/>
                      <a:pt x="1680562" y="304199"/>
                    </a:cubicBezTo>
                    <a:cubicBezTo>
                      <a:pt x="1680562" y="438874"/>
                      <a:pt x="1315079" y="560784"/>
                      <a:pt x="864099" y="560784"/>
                    </a:cubicBezTo>
                    <a:cubicBezTo>
                      <a:pt x="413109" y="560784"/>
                      <a:pt x="47625" y="438874"/>
                      <a:pt x="47625" y="304199"/>
                    </a:cubicBezTo>
                    <a:cubicBezTo>
                      <a:pt x="47625" y="169526"/>
                      <a:pt x="413109" y="47625"/>
                      <a:pt x="864099" y="47625"/>
                    </a:cubicBezTo>
                    <a:close/>
                  </a:path>
                </a:pathLst>
              </a:custGeom>
              <a:solidFill>
                <a:srgbClr val="68B3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2"/>
              <p:cNvSpPr/>
              <p:nvPr/>
            </p:nvSpPr>
            <p:spPr>
              <a:xfrm>
                <a:off x="4572800" y="5430922"/>
                <a:ext cx="756255" cy="366343"/>
              </a:xfrm>
              <a:custGeom>
                <a:rect b="b" l="l" r="r" t="t"/>
                <a:pathLst>
                  <a:path extrusionOk="0" h="366343" w="756255">
                    <a:moveTo>
                      <a:pt x="285073" y="822"/>
                    </a:moveTo>
                    <a:cubicBezTo>
                      <a:pt x="121119" y="6413"/>
                      <a:pt x="8943" y="40303"/>
                      <a:pt x="504" y="99044"/>
                    </a:cubicBezTo>
                    <a:cubicBezTo>
                      <a:pt x="-12993" y="193046"/>
                      <a:pt x="246154" y="301116"/>
                      <a:pt x="577967" y="348780"/>
                    </a:cubicBezTo>
                    <a:cubicBezTo>
                      <a:pt x="640127" y="357705"/>
                      <a:pt x="699201" y="362810"/>
                      <a:pt x="756256" y="366344"/>
                    </a:cubicBezTo>
                    <a:lnTo>
                      <a:pt x="756256" y="340445"/>
                    </a:lnTo>
                    <a:cubicBezTo>
                      <a:pt x="700563" y="337054"/>
                      <a:pt x="642508" y="331940"/>
                      <a:pt x="581529" y="323177"/>
                    </a:cubicBezTo>
                    <a:cubicBezTo>
                      <a:pt x="267909" y="278133"/>
                      <a:pt x="23164" y="176091"/>
                      <a:pt x="33546" y="103806"/>
                    </a:cubicBezTo>
                    <a:cubicBezTo>
                      <a:pt x="43929" y="31531"/>
                      <a:pt x="307505" y="2499"/>
                      <a:pt x="621124" y="47552"/>
                    </a:cubicBezTo>
                    <a:cubicBezTo>
                      <a:pt x="668187" y="54315"/>
                      <a:pt x="712917" y="62925"/>
                      <a:pt x="756256" y="71964"/>
                    </a:cubicBezTo>
                    <a:lnTo>
                      <a:pt x="756256" y="45170"/>
                    </a:lnTo>
                    <a:cubicBezTo>
                      <a:pt x="713955" y="36541"/>
                      <a:pt x="670255" y="28797"/>
                      <a:pt x="624696" y="22253"/>
                    </a:cubicBezTo>
                    <a:cubicBezTo>
                      <a:pt x="500262" y="4375"/>
                      <a:pt x="383438" y="-2540"/>
                      <a:pt x="285073" y="822"/>
                    </a:cubicBezTo>
                    <a:close/>
                  </a:path>
                </a:pathLst>
              </a:custGeom>
              <a:solidFill>
                <a:srgbClr val="EE34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22"/>
              <p:cNvSpPr/>
              <p:nvPr/>
            </p:nvSpPr>
            <p:spPr>
              <a:xfrm>
                <a:off x="3911460" y="5321702"/>
                <a:ext cx="1435474" cy="1167812"/>
              </a:xfrm>
              <a:custGeom>
                <a:rect b="b" l="l" r="r" t="t"/>
                <a:pathLst>
                  <a:path extrusionOk="0" h="1167812" w="1435474">
                    <a:moveTo>
                      <a:pt x="0" y="0"/>
                    </a:moveTo>
                    <a:lnTo>
                      <a:pt x="62417" y="11211"/>
                    </a:lnTo>
                    <a:lnTo>
                      <a:pt x="1435475" y="1156592"/>
                    </a:lnTo>
                    <a:lnTo>
                      <a:pt x="1338739" y="1167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B3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2"/>
              <p:cNvSpPr/>
              <p:nvPr/>
            </p:nvSpPr>
            <p:spPr>
              <a:xfrm>
                <a:off x="732687" y="5321244"/>
                <a:ext cx="4604798" cy="8915"/>
              </a:xfrm>
              <a:custGeom>
                <a:rect b="b" l="l" r="r" t="t"/>
                <a:pathLst>
                  <a:path extrusionOk="0" h="8915" w="4604798">
                    <a:moveTo>
                      <a:pt x="0" y="8916"/>
                    </a:moveTo>
                    <a:lnTo>
                      <a:pt x="4604799" y="0"/>
                    </a:lnTo>
                  </a:path>
                </a:pathLst>
              </a:custGeom>
              <a:noFill/>
              <a:ln cap="flat" cmpd="sng" w="33325">
                <a:solidFill>
                  <a:srgbClr val="EE343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2"/>
              <p:cNvSpPr/>
              <p:nvPr/>
            </p:nvSpPr>
            <p:spPr>
              <a:xfrm>
                <a:off x="721349" y="6497620"/>
                <a:ext cx="4604802" cy="8915"/>
              </a:xfrm>
              <a:custGeom>
                <a:rect b="b" l="l" r="r" t="t"/>
                <a:pathLst>
                  <a:path extrusionOk="0" h="8915" w="4604802">
                    <a:moveTo>
                      <a:pt x="0" y="8915"/>
                    </a:moveTo>
                    <a:lnTo>
                      <a:pt x="4604803" y="0"/>
                    </a:lnTo>
                  </a:path>
                </a:pathLst>
              </a:custGeom>
              <a:noFill/>
              <a:ln cap="flat" cmpd="sng" w="33325">
                <a:solidFill>
                  <a:srgbClr val="EE343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63" name="Google Shape;463;p22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2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2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2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7" name="Google Shape;467;p22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8" name="Google Shape;468;p22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9" name="Google Shape;469;p22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cer Card">
  <p:cSld name="SECTION_HEADER_1_1_1_1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472" name="Google Shape;472;p23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3" name="Google Shape;473;p23"/>
          <p:cNvGrpSpPr/>
          <p:nvPr/>
        </p:nvGrpSpPr>
        <p:grpSpPr>
          <a:xfrm>
            <a:off x="633014" y="4984088"/>
            <a:ext cx="4615139" cy="1647672"/>
            <a:chOff x="6087338" y="4305933"/>
            <a:chExt cx="4615139" cy="1647672"/>
          </a:xfrm>
        </p:grpSpPr>
        <p:sp>
          <p:nvSpPr>
            <p:cNvPr id="474" name="Google Shape;474;p23"/>
            <p:cNvSpPr/>
            <p:nvPr/>
          </p:nvSpPr>
          <p:spPr>
            <a:xfrm>
              <a:off x="6087338" y="4334327"/>
              <a:ext cx="4604946" cy="1619278"/>
            </a:xfrm>
            <a:custGeom>
              <a:rect b="b" l="l" r="r" t="t"/>
              <a:pathLst>
                <a:path extrusionOk="0" h="1619278" w="4604946">
                  <a:moveTo>
                    <a:pt x="0" y="0"/>
                  </a:moveTo>
                  <a:lnTo>
                    <a:pt x="4604947" y="0"/>
                  </a:lnTo>
                  <a:lnTo>
                    <a:pt x="4604947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7253398" y="4305933"/>
              <a:ext cx="2604115" cy="1639147"/>
            </a:xfrm>
            <a:custGeom>
              <a:rect b="b" l="l" r="r" t="t"/>
              <a:pathLst>
                <a:path extrusionOk="0" h="1639147" w="2604115">
                  <a:moveTo>
                    <a:pt x="1828686" y="1630270"/>
                  </a:moveTo>
                  <a:lnTo>
                    <a:pt x="0" y="12373"/>
                  </a:lnTo>
                  <a:lnTo>
                    <a:pt x="510302" y="0"/>
                  </a:lnTo>
                  <a:lnTo>
                    <a:pt x="2604116" y="1639148"/>
                  </a:lnTo>
                  <a:lnTo>
                    <a:pt x="1828686" y="163027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8323485" y="4305933"/>
              <a:ext cx="2374325" cy="1646748"/>
            </a:xfrm>
            <a:custGeom>
              <a:rect b="b" l="l" r="r" t="t"/>
              <a:pathLst>
                <a:path extrusionOk="0" h="1646748" w="2374325">
                  <a:moveTo>
                    <a:pt x="0" y="0"/>
                  </a:moveTo>
                  <a:lnTo>
                    <a:pt x="2374326" y="1646749"/>
                  </a:lnTo>
                  <a:lnTo>
                    <a:pt x="2374326" y="1646749"/>
                  </a:lnTo>
                  <a:lnTo>
                    <a:pt x="2368991" y="1048436"/>
                  </a:lnTo>
                  <a:lnTo>
                    <a:pt x="686590" y="2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8803230" y="4316020"/>
              <a:ext cx="1898675" cy="1143876"/>
            </a:xfrm>
            <a:custGeom>
              <a:rect b="b" l="l" r="r" t="t"/>
              <a:pathLst>
                <a:path extrusionOk="0" h="1143876" w="1898675">
                  <a:moveTo>
                    <a:pt x="1898675" y="1143876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9140568" y="4863479"/>
              <a:ext cx="1555051" cy="789146"/>
            </a:xfrm>
            <a:custGeom>
              <a:rect b="b" l="l" r="r" t="t"/>
              <a:pathLst>
                <a:path extrusionOk="0" h="789146" w="1555051">
                  <a:moveTo>
                    <a:pt x="1555052" y="789146"/>
                  </a:moveTo>
                  <a:lnTo>
                    <a:pt x="1124045" y="786736"/>
                  </a:lnTo>
                  <a:lnTo>
                    <a:pt x="0" y="21307"/>
                  </a:lnTo>
                  <a:lnTo>
                    <a:pt x="578739" y="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7485779" y="4519674"/>
              <a:ext cx="1664122" cy="1416529"/>
            </a:xfrm>
            <a:custGeom>
              <a:rect b="b" l="l" r="r" t="t"/>
              <a:pathLst>
                <a:path extrusionOk="0" h="1416529" w="1664122">
                  <a:moveTo>
                    <a:pt x="1596304" y="1416529"/>
                  </a:moveTo>
                  <a:lnTo>
                    <a:pt x="0" y="18164"/>
                  </a:lnTo>
                  <a:lnTo>
                    <a:pt x="1664123" y="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7734079" y="4950424"/>
              <a:ext cx="914540" cy="604285"/>
            </a:xfrm>
            <a:custGeom>
              <a:rect b="b" l="l" r="r" t="t"/>
              <a:pathLst>
                <a:path extrusionOk="0" h="604285" w="914540">
                  <a:moveTo>
                    <a:pt x="914541" y="604285"/>
                  </a:moveTo>
                  <a:cubicBezTo>
                    <a:pt x="914541" y="604285"/>
                    <a:pt x="203948" y="460762"/>
                    <a:pt x="37108" y="243192"/>
                  </a:cubicBezTo>
                  <a:cubicBezTo>
                    <a:pt x="-108034" y="53921"/>
                    <a:pt x="219426" y="0"/>
                    <a:pt x="219426" y="0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10053158" y="4803395"/>
              <a:ext cx="559307" cy="574748"/>
            </a:xfrm>
            <a:custGeom>
              <a:rect b="b" l="l" r="r" t="t"/>
              <a:pathLst>
                <a:path extrusionOk="0" h="574748" w="559307">
                  <a:moveTo>
                    <a:pt x="0" y="268014"/>
                  </a:moveTo>
                  <a:lnTo>
                    <a:pt x="38767" y="0"/>
                  </a:lnTo>
                  <a:lnTo>
                    <a:pt x="559308" y="271110"/>
                  </a:lnTo>
                  <a:lnTo>
                    <a:pt x="525209" y="574748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10053158" y="5071410"/>
              <a:ext cx="649319" cy="207550"/>
            </a:xfrm>
            <a:custGeom>
              <a:rect b="b" l="l" r="r" t="t"/>
              <a:pathLst>
                <a:path extrusionOk="0" h="207550" w="649319">
                  <a:moveTo>
                    <a:pt x="0" y="0"/>
                  </a:moveTo>
                  <a:lnTo>
                    <a:pt x="312991" y="0"/>
                  </a:lnTo>
                  <a:lnTo>
                    <a:pt x="649320" y="20755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10091925" y="4803395"/>
              <a:ext cx="609980" cy="656501"/>
            </a:xfrm>
            <a:custGeom>
              <a:rect b="b" l="l" r="r" t="t"/>
              <a:pathLst>
                <a:path extrusionOk="0" h="656501" w="609980">
                  <a:moveTo>
                    <a:pt x="0" y="0"/>
                  </a:moveTo>
                  <a:lnTo>
                    <a:pt x="288036" y="17641"/>
                  </a:lnTo>
                  <a:lnTo>
                    <a:pt x="603409" y="170936"/>
                  </a:lnTo>
                  <a:lnTo>
                    <a:pt x="609980" y="656501"/>
                  </a:lnTo>
                  <a:lnTo>
                    <a:pt x="486441" y="574748"/>
                  </a:lnTo>
                  <a:lnTo>
                    <a:pt x="520540" y="27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0053158" y="4803395"/>
              <a:ext cx="559307" cy="406013"/>
            </a:xfrm>
            <a:custGeom>
              <a:rect b="b" l="l" r="r" t="t"/>
              <a:pathLst>
                <a:path extrusionOk="0" h="406013" w="559307">
                  <a:moveTo>
                    <a:pt x="0" y="268014"/>
                  </a:moveTo>
                  <a:lnTo>
                    <a:pt x="38767" y="0"/>
                  </a:lnTo>
                  <a:lnTo>
                    <a:pt x="559308" y="271110"/>
                  </a:lnTo>
                  <a:lnTo>
                    <a:pt x="537401" y="406013"/>
                  </a:lnTo>
                  <a:lnTo>
                    <a:pt x="312991" y="268014"/>
                  </a:lnTo>
                  <a:lnTo>
                    <a:pt x="0" y="268014"/>
                  </a:lnTo>
                  <a:close/>
                </a:path>
              </a:pathLst>
            </a:custGeom>
            <a:solidFill>
              <a:srgbClr val="FFFFFF">
                <a:alpha val="2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6087910" y="5387554"/>
              <a:ext cx="361493" cy="565127"/>
            </a:xfrm>
            <a:custGeom>
              <a:rect b="b" l="l" r="r" t="t"/>
              <a:pathLst>
                <a:path extrusionOk="0" h="565127" w="361493">
                  <a:moveTo>
                    <a:pt x="3582" y="565128"/>
                  </a:moveTo>
                  <a:lnTo>
                    <a:pt x="361493" y="555441"/>
                  </a:lnTo>
                  <a:lnTo>
                    <a:pt x="0" y="0"/>
                  </a:lnTo>
                  <a:lnTo>
                    <a:pt x="3582" y="565128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6091491" y="4316230"/>
              <a:ext cx="2149249" cy="1630746"/>
            </a:xfrm>
            <a:custGeom>
              <a:rect b="b" l="l" r="r" t="t"/>
              <a:pathLst>
                <a:path extrusionOk="0" h="1630746" w="2149249">
                  <a:moveTo>
                    <a:pt x="1277150" y="1618307"/>
                  </a:moveTo>
                  <a:lnTo>
                    <a:pt x="0" y="0"/>
                  </a:lnTo>
                  <a:lnTo>
                    <a:pt x="616439" y="7963"/>
                  </a:lnTo>
                  <a:lnTo>
                    <a:pt x="2149250" y="1630747"/>
                  </a:lnTo>
                  <a:lnTo>
                    <a:pt x="1277150" y="1618307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" name="Google Shape;487;p23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3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3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3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p23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2" name="Google Shape;492;p23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3" name="Google Shape;493;p23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">
  <p:cSld name="SECTION_HEADER_1_1_1_1_2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496" name="Google Shape;496;p24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4"/>
          <p:cNvSpPr/>
          <p:nvPr/>
        </p:nvSpPr>
        <p:spPr>
          <a:xfrm>
            <a:off x="643175" y="5032125"/>
            <a:ext cx="4591200" cy="159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4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4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4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4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p24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03" name="Google Shape;503;p24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4" name="Google Shape;504;p24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1">
  <p:cSld name="SECTION_HEADER_1_1_1_1_1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507" name="Google Shape;507;p25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08" name="Google Shape;508;p25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509" name="Google Shape;509;p25"/>
          <p:cNvGrpSpPr/>
          <p:nvPr/>
        </p:nvGrpSpPr>
        <p:grpSpPr>
          <a:xfrm>
            <a:off x="640806" y="224152"/>
            <a:ext cx="4601705" cy="6413247"/>
            <a:chOff x="640806" y="224152"/>
            <a:chExt cx="4601705" cy="6413247"/>
          </a:xfrm>
        </p:grpSpPr>
        <p:sp>
          <p:nvSpPr>
            <p:cNvPr id="510" name="Google Shape;510;p25"/>
            <p:cNvSpPr/>
            <p:nvPr/>
          </p:nvSpPr>
          <p:spPr>
            <a:xfrm>
              <a:off x="640806" y="224152"/>
              <a:ext cx="4601705" cy="6413247"/>
            </a:xfrm>
            <a:custGeom>
              <a:rect b="b" l="l" r="r" t="t"/>
              <a:pathLst>
                <a:path extrusionOk="0" h="5777700" w="4136364">
                  <a:moveTo>
                    <a:pt x="0" y="0"/>
                  </a:moveTo>
                  <a:lnTo>
                    <a:pt x="4136365" y="0"/>
                  </a:lnTo>
                  <a:lnTo>
                    <a:pt x="4136365" y="5777700"/>
                  </a:lnTo>
                  <a:lnTo>
                    <a:pt x="0" y="5777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01600" rotWithShape="0" algn="bl" dir="189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831136" y="533717"/>
              <a:ext cx="4114800" cy="58716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831125" y="5293550"/>
              <a:ext cx="4120427" cy="1112852"/>
            </a:xfrm>
            <a:custGeom>
              <a:rect b="b" l="l" r="r" t="t"/>
              <a:pathLst>
                <a:path extrusionOk="0" h="1110077" w="4079631">
                  <a:moveTo>
                    <a:pt x="0" y="0"/>
                  </a:moveTo>
                  <a:lnTo>
                    <a:pt x="4079631" y="0"/>
                  </a:lnTo>
                  <a:lnTo>
                    <a:pt x="4079631" y="430125"/>
                  </a:lnTo>
                  <a:cubicBezTo>
                    <a:pt x="4079631" y="805652"/>
                    <a:pt x="3775206" y="1110077"/>
                    <a:pt x="3399679" y="1110077"/>
                  </a:cubicBezTo>
                  <a:lnTo>
                    <a:pt x="0" y="111007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833124" y="533717"/>
              <a:ext cx="4128631" cy="662052"/>
            </a:xfrm>
            <a:custGeom>
              <a:rect b="b" l="l" r="r" t="t"/>
              <a:pathLst>
                <a:path extrusionOk="0" h="660401" w="4077660">
                  <a:moveTo>
                    <a:pt x="677981" y="0"/>
                  </a:moveTo>
                  <a:lnTo>
                    <a:pt x="4077660" y="0"/>
                  </a:lnTo>
                  <a:lnTo>
                    <a:pt x="4077660" y="660401"/>
                  </a:lnTo>
                  <a:lnTo>
                    <a:pt x="0" y="660401"/>
                  </a:lnTo>
                  <a:lnTo>
                    <a:pt x="11844" y="542918"/>
                  </a:lnTo>
                  <a:cubicBezTo>
                    <a:pt x="75247" y="233076"/>
                    <a:pt x="349395" y="0"/>
                    <a:pt x="677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5057260" y="376526"/>
              <a:ext cx="115216" cy="6152105"/>
              <a:chOff x="5385843" y="397968"/>
              <a:chExt cx="114233" cy="6141664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5385843" y="39796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>
                <a:off x="5385843" y="57034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>
                <a:off x="5385843" y="74271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>
                <a:off x="5385843" y="125982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25"/>
              <p:cNvSpPr/>
              <p:nvPr/>
            </p:nvSpPr>
            <p:spPr>
              <a:xfrm>
                <a:off x="5385843" y="91508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25"/>
              <p:cNvSpPr/>
              <p:nvPr/>
            </p:nvSpPr>
            <p:spPr>
              <a:xfrm>
                <a:off x="5385843" y="143220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25"/>
              <p:cNvSpPr/>
              <p:nvPr/>
            </p:nvSpPr>
            <p:spPr>
              <a:xfrm>
                <a:off x="5385843" y="108745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25"/>
              <p:cNvSpPr/>
              <p:nvPr/>
            </p:nvSpPr>
            <p:spPr>
              <a:xfrm>
                <a:off x="5385843" y="160457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25"/>
              <p:cNvSpPr/>
              <p:nvPr/>
            </p:nvSpPr>
            <p:spPr>
              <a:xfrm>
                <a:off x="5385843" y="177694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25"/>
              <p:cNvSpPr/>
              <p:nvPr/>
            </p:nvSpPr>
            <p:spPr>
              <a:xfrm>
                <a:off x="5385843" y="194931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25"/>
              <p:cNvSpPr/>
              <p:nvPr/>
            </p:nvSpPr>
            <p:spPr>
              <a:xfrm>
                <a:off x="5385843" y="212168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25"/>
              <p:cNvSpPr/>
              <p:nvPr/>
            </p:nvSpPr>
            <p:spPr>
              <a:xfrm>
                <a:off x="5385843" y="263880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5"/>
              <p:cNvSpPr/>
              <p:nvPr/>
            </p:nvSpPr>
            <p:spPr>
              <a:xfrm>
                <a:off x="5385843" y="229406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25"/>
              <p:cNvSpPr/>
              <p:nvPr/>
            </p:nvSpPr>
            <p:spPr>
              <a:xfrm>
                <a:off x="5385843" y="281117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25"/>
              <p:cNvSpPr/>
              <p:nvPr/>
            </p:nvSpPr>
            <p:spPr>
              <a:xfrm>
                <a:off x="5385843" y="246643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5"/>
              <p:cNvSpPr/>
              <p:nvPr/>
            </p:nvSpPr>
            <p:spPr>
              <a:xfrm>
                <a:off x="5385843" y="298354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25"/>
              <p:cNvSpPr/>
              <p:nvPr/>
            </p:nvSpPr>
            <p:spPr>
              <a:xfrm>
                <a:off x="5385843" y="315592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25"/>
              <p:cNvSpPr/>
              <p:nvPr/>
            </p:nvSpPr>
            <p:spPr>
              <a:xfrm>
                <a:off x="5385843" y="332829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5385843" y="350066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25"/>
              <p:cNvSpPr/>
              <p:nvPr/>
            </p:nvSpPr>
            <p:spPr>
              <a:xfrm>
                <a:off x="5385843" y="401778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25"/>
              <p:cNvSpPr/>
              <p:nvPr/>
            </p:nvSpPr>
            <p:spPr>
              <a:xfrm>
                <a:off x="5385843" y="367303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25"/>
              <p:cNvSpPr/>
              <p:nvPr/>
            </p:nvSpPr>
            <p:spPr>
              <a:xfrm>
                <a:off x="5385843" y="419015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25"/>
              <p:cNvSpPr/>
              <p:nvPr/>
            </p:nvSpPr>
            <p:spPr>
              <a:xfrm>
                <a:off x="5385843" y="384540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25"/>
              <p:cNvSpPr/>
              <p:nvPr/>
            </p:nvSpPr>
            <p:spPr>
              <a:xfrm>
                <a:off x="5385843" y="436252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25"/>
              <p:cNvSpPr/>
              <p:nvPr/>
            </p:nvSpPr>
            <p:spPr>
              <a:xfrm>
                <a:off x="5385843" y="453489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25"/>
              <p:cNvSpPr/>
              <p:nvPr/>
            </p:nvSpPr>
            <p:spPr>
              <a:xfrm>
                <a:off x="5385843" y="470726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25"/>
              <p:cNvSpPr/>
              <p:nvPr/>
            </p:nvSpPr>
            <p:spPr>
              <a:xfrm>
                <a:off x="5385843" y="487964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25"/>
              <p:cNvSpPr/>
              <p:nvPr/>
            </p:nvSpPr>
            <p:spPr>
              <a:xfrm>
                <a:off x="5385843" y="539675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25"/>
              <p:cNvSpPr/>
              <p:nvPr/>
            </p:nvSpPr>
            <p:spPr>
              <a:xfrm>
                <a:off x="5385843" y="505201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25"/>
              <p:cNvSpPr/>
              <p:nvPr/>
            </p:nvSpPr>
            <p:spPr>
              <a:xfrm>
                <a:off x="5385843" y="556912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5"/>
              <p:cNvSpPr/>
              <p:nvPr/>
            </p:nvSpPr>
            <p:spPr>
              <a:xfrm>
                <a:off x="5385843" y="522438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25"/>
              <p:cNvSpPr/>
              <p:nvPr/>
            </p:nvSpPr>
            <p:spPr>
              <a:xfrm>
                <a:off x="5385843" y="574150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25"/>
              <p:cNvSpPr/>
              <p:nvPr/>
            </p:nvSpPr>
            <p:spPr>
              <a:xfrm>
                <a:off x="5385843" y="591387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5"/>
              <p:cNvSpPr/>
              <p:nvPr/>
            </p:nvSpPr>
            <p:spPr>
              <a:xfrm>
                <a:off x="5385843" y="608624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25"/>
              <p:cNvSpPr/>
              <p:nvPr/>
            </p:nvSpPr>
            <p:spPr>
              <a:xfrm>
                <a:off x="5385843" y="625861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25"/>
              <p:cNvSpPr/>
              <p:nvPr/>
            </p:nvSpPr>
            <p:spPr>
              <a:xfrm>
                <a:off x="5385843" y="643098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51" name="Google Shape;551;p25"/>
          <p:cNvSpPr/>
          <p:nvPr>
            <p:ph idx="2" type="pic"/>
          </p:nvPr>
        </p:nvSpPr>
        <p:spPr>
          <a:xfrm>
            <a:off x="828500" y="1200600"/>
            <a:ext cx="4123800" cy="4105500"/>
          </a:xfrm>
          <a:prstGeom prst="rect">
            <a:avLst/>
          </a:prstGeom>
          <a:noFill/>
          <a:ln>
            <a:noFill/>
          </a:ln>
        </p:spPr>
      </p:sp>
      <p:sp>
        <p:nvSpPr>
          <p:cNvPr id="552" name="Google Shape;552;p25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2">
  <p:cSld name="SECTION_HEADER_1_1_1_1_1_1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555" name="Google Shape;555;p26"/>
          <p:cNvGrpSpPr/>
          <p:nvPr/>
        </p:nvGrpSpPr>
        <p:grpSpPr>
          <a:xfrm>
            <a:off x="642029" y="225961"/>
            <a:ext cx="4599707" cy="6403223"/>
            <a:chOff x="642029" y="225961"/>
            <a:chExt cx="4599707" cy="6403223"/>
          </a:xfrm>
        </p:grpSpPr>
        <p:sp>
          <p:nvSpPr>
            <p:cNvPr id="556" name="Google Shape;556;p26"/>
            <p:cNvSpPr/>
            <p:nvPr/>
          </p:nvSpPr>
          <p:spPr>
            <a:xfrm>
              <a:off x="642029" y="225961"/>
              <a:ext cx="4599707" cy="6403223"/>
            </a:xfrm>
            <a:custGeom>
              <a:rect b="b" l="l" r="r" t="t"/>
              <a:pathLst>
                <a:path extrusionOk="0" h="6403223" w="4565466">
                  <a:moveTo>
                    <a:pt x="0" y="0"/>
                  </a:moveTo>
                  <a:lnTo>
                    <a:pt x="4565466" y="0"/>
                  </a:lnTo>
                  <a:lnTo>
                    <a:pt x="4565466" y="6403224"/>
                  </a:lnTo>
                  <a:lnTo>
                    <a:pt x="0" y="640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01600" rotWithShape="0" algn="bl" dir="189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642029" y="225961"/>
              <a:ext cx="4599707" cy="3100848"/>
            </a:xfrm>
            <a:custGeom>
              <a:rect b="b" l="l" r="r" t="t"/>
              <a:pathLst>
                <a:path extrusionOk="0" h="3100848" w="4565466">
                  <a:moveTo>
                    <a:pt x="0" y="0"/>
                  </a:moveTo>
                  <a:lnTo>
                    <a:pt x="4565466" y="0"/>
                  </a:lnTo>
                  <a:lnTo>
                    <a:pt x="4565466" y="3100849"/>
                  </a:lnTo>
                  <a:lnTo>
                    <a:pt x="0" y="3100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1081091" y="837045"/>
              <a:ext cx="3750354" cy="5567826"/>
            </a:xfrm>
            <a:custGeom>
              <a:rect b="b" l="l" r="r" t="t"/>
              <a:pathLst>
                <a:path extrusionOk="0" h="5567826" w="3722436">
                  <a:moveTo>
                    <a:pt x="0" y="225301"/>
                  </a:moveTo>
                  <a:cubicBezTo>
                    <a:pt x="0" y="100872"/>
                    <a:pt x="100869" y="0"/>
                    <a:pt x="225294" y="0"/>
                  </a:cubicBezTo>
                  <a:lnTo>
                    <a:pt x="3497075" y="0"/>
                  </a:lnTo>
                  <a:cubicBezTo>
                    <a:pt x="3621566" y="0"/>
                    <a:pt x="3722437" y="100872"/>
                    <a:pt x="3722437" y="225301"/>
                  </a:cubicBezTo>
                  <a:lnTo>
                    <a:pt x="3722437" y="5342522"/>
                  </a:lnTo>
                  <a:cubicBezTo>
                    <a:pt x="3722437" y="5466957"/>
                    <a:pt x="3621566" y="5567827"/>
                    <a:pt x="3497075" y="5567827"/>
                  </a:cubicBezTo>
                  <a:lnTo>
                    <a:pt x="225294" y="5567827"/>
                  </a:lnTo>
                  <a:cubicBezTo>
                    <a:pt x="100869" y="5567827"/>
                    <a:pt x="0" y="5466957"/>
                    <a:pt x="0" y="5342522"/>
                  </a:cubicBezTo>
                  <a:lnTo>
                    <a:pt x="0" y="225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/>
            </a:p>
          </p:txBody>
        </p:sp>
        <p:grpSp>
          <p:nvGrpSpPr>
            <p:cNvPr id="559" name="Google Shape;559;p26"/>
            <p:cNvGrpSpPr/>
            <p:nvPr/>
          </p:nvGrpSpPr>
          <p:grpSpPr>
            <a:xfrm>
              <a:off x="1213067" y="353268"/>
              <a:ext cx="3470522" cy="396152"/>
              <a:chOff x="7644546" y="393641"/>
              <a:chExt cx="3445029" cy="395756"/>
            </a:xfrm>
          </p:grpSpPr>
          <p:sp>
            <p:nvSpPr>
              <p:cNvPr id="560" name="Google Shape;560;p26"/>
              <p:cNvSpPr/>
              <p:nvPr/>
            </p:nvSpPr>
            <p:spPr>
              <a:xfrm>
                <a:off x="7944306" y="393641"/>
                <a:ext cx="2847136" cy="312272"/>
              </a:xfrm>
              <a:custGeom>
                <a:rect b="b" l="l" r="r" t="t"/>
                <a:pathLst>
                  <a:path extrusionOk="0" h="312272" w="2847136">
                    <a:moveTo>
                      <a:pt x="0" y="0"/>
                    </a:moveTo>
                    <a:lnTo>
                      <a:pt x="2847137" y="0"/>
                    </a:lnTo>
                    <a:lnTo>
                      <a:pt x="2847137" y="312272"/>
                    </a:lnTo>
                    <a:lnTo>
                      <a:pt x="0" y="312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26"/>
              <p:cNvSpPr/>
              <p:nvPr/>
            </p:nvSpPr>
            <p:spPr>
              <a:xfrm>
                <a:off x="10516076" y="477621"/>
                <a:ext cx="573499" cy="311776"/>
              </a:xfrm>
              <a:custGeom>
                <a:rect b="b" l="l" r="r" t="t"/>
                <a:pathLst>
                  <a:path extrusionOk="0" h="311776" w="573499">
                    <a:moveTo>
                      <a:pt x="297466" y="231"/>
                    </a:moveTo>
                    <a:lnTo>
                      <a:pt x="299465" y="231714"/>
                    </a:lnTo>
                    <a:lnTo>
                      <a:pt x="0" y="310584"/>
                    </a:lnTo>
                    <a:lnTo>
                      <a:pt x="566738" y="311776"/>
                    </a:lnTo>
                    <a:lnTo>
                      <a:pt x="460343" y="154376"/>
                    </a:lnTo>
                    <a:lnTo>
                      <a:pt x="573500" y="0"/>
                    </a:lnTo>
                    <a:lnTo>
                      <a:pt x="297466" y="2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26"/>
              <p:cNvSpPr/>
              <p:nvPr/>
            </p:nvSpPr>
            <p:spPr>
              <a:xfrm>
                <a:off x="7644546" y="477621"/>
                <a:ext cx="573547" cy="311776"/>
              </a:xfrm>
              <a:custGeom>
                <a:rect b="b" l="l" r="r" t="t"/>
                <a:pathLst>
                  <a:path extrusionOk="0" h="311776" w="573547">
                    <a:moveTo>
                      <a:pt x="276015" y="231"/>
                    </a:moveTo>
                    <a:lnTo>
                      <a:pt x="274034" y="231714"/>
                    </a:lnTo>
                    <a:lnTo>
                      <a:pt x="573548" y="310584"/>
                    </a:lnTo>
                    <a:lnTo>
                      <a:pt x="6743" y="311776"/>
                    </a:lnTo>
                    <a:lnTo>
                      <a:pt x="113119" y="154376"/>
                    </a:lnTo>
                    <a:lnTo>
                      <a:pt x="0" y="0"/>
                    </a:lnTo>
                    <a:lnTo>
                      <a:pt x="276015" y="2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3" name="Google Shape;563;p26"/>
            <p:cNvGrpSpPr/>
            <p:nvPr/>
          </p:nvGrpSpPr>
          <p:grpSpPr>
            <a:xfrm>
              <a:off x="753664" y="339112"/>
              <a:ext cx="224543" cy="2567007"/>
              <a:chOff x="7188517" y="340424"/>
              <a:chExt cx="222894" cy="2564443"/>
            </a:xfrm>
          </p:grpSpPr>
          <p:sp>
            <p:nvSpPr>
              <p:cNvPr id="564" name="Google Shape;564;p26"/>
              <p:cNvSpPr/>
              <p:nvPr/>
            </p:nvSpPr>
            <p:spPr>
              <a:xfrm>
                <a:off x="7188517" y="340424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26"/>
              <p:cNvSpPr/>
              <p:nvPr/>
            </p:nvSpPr>
            <p:spPr>
              <a:xfrm>
                <a:off x="7188517" y="676489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26"/>
              <p:cNvSpPr/>
              <p:nvPr/>
            </p:nvSpPr>
            <p:spPr>
              <a:xfrm>
                <a:off x="7188517" y="1012555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26"/>
              <p:cNvSpPr/>
              <p:nvPr/>
            </p:nvSpPr>
            <p:spPr>
              <a:xfrm>
                <a:off x="7188517" y="2020747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26"/>
              <p:cNvSpPr/>
              <p:nvPr/>
            </p:nvSpPr>
            <p:spPr>
              <a:xfrm>
                <a:off x="7188517" y="1348616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6"/>
              <p:cNvSpPr/>
              <p:nvPr/>
            </p:nvSpPr>
            <p:spPr>
              <a:xfrm>
                <a:off x="7188517" y="2356818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26"/>
              <p:cNvSpPr/>
              <p:nvPr/>
            </p:nvSpPr>
            <p:spPr>
              <a:xfrm>
                <a:off x="7188517" y="1684686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26"/>
              <p:cNvSpPr/>
              <p:nvPr/>
            </p:nvSpPr>
            <p:spPr>
              <a:xfrm>
                <a:off x="7188517" y="2692879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2" name="Google Shape;572;p26"/>
            <p:cNvGrpSpPr/>
            <p:nvPr/>
          </p:nvGrpSpPr>
          <p:grpSpPr>
            <a:xfrm>
              <a:off x="4933936" y="3954355"/>
              <a:ext cx="224630" cy="2567008"/>
              <a:chOff x="11338083" y="3952055"/>
              <a:chExt cx="222980" cy="2564444"/>
            </a:xfrm>
          </p:grpSpPr>
          <p:sp>
            <p:nvSpPr>
              <p:cNvPr id="573" name="Google Shape;573;p26"/>
              <p:cNvSpPr/>
              <p:nvPr/>
            </p:nvSpPr>
            <p:spPr>
              <a:xfrm>
                <a:off x="11338083" y="3952055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2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9"/>
                    </a:lnTo>
                    <a:lnTo>
                      <a:pt x="111539" y="165478"/>
                    </a:lnTo>
                    <a:lnTo>
                      <a:pt x="42576" y="211989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2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26"/>
              <p:cNvSpPr/>
              <p:nvPr/>
            </p:nvSpPr>
            <p:spPr>
              <a:xfrm>
                <a:off x="11338083" y="4288126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5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9"/>
                    </a:lnTo>
                    <a:lnTo>
                      <a:pt x="111539" y="165478"/>
                    </a:lnTo>
                    <a:lnTo>
                      <a:pt x="42576" y="211989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5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26"/>
              <p:cNvSpPr/>
              <p:nvPr/>
            </p:nvSpPr>
            <p:spPr>
              <a:xfrm>
                <a:off x="11338083" y="4624187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26"/>
              <p:cNvSpPr/>
              <p:nvPr/>
            </p:nvSpPr>
            <p:spPr>
              <a:xfrm>
                <a:off x="11338083" y="5632389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8"/>
                    </a:lnTo>
                    <a:lnTo>
                      <a:pt x="111539" y="165468"/>
                    </a:lnTo>
                    <a:lnTo>
                      <a:pt x="42576" y="211988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11338083" y="4960258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8"/>
                    </a:lnTo>
                    <a:lnTo>
                      <a:pt x="111539" y="165468"/>
                    </a:lnTo>
                    <a:lnTo>
                      <a:pt x="42576" y="211988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11338083" y="5968450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26"/>
              <p:cNvSpPr/>
              <p:nvPr/>
            </p:nvSpPr>
            <p:spPr>
              <a:xfrm>
                <a:off x="11338083" y="5296319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26"/>
              <p:cNvSpPr/>
              <p:nvPr/>
            </p:nvSpPr>
            <p:spPr>
              <a:xfrm>
                <a:off x="11338083" y="6304511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2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2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1" name="Google Shape;581;p26"/>
          <p:cNvSpPr/>
          <p:nvPr>
            <p:ph idx="2" type="pic"/>
          </p:nvPr>
        </p:nvSpPr>
        <p:spPr>
          <a:xfrm>
            <a:off x="1063075" y="826700"/>
            <a:ext cx="3783000" cy="5586600"/>
          </a:xfrm>
          <a:prstGeom prst="roundRect">
            <a:avLst>
              <a:gd fmla="val 7857" name="adj"/>
            </a:avLst>
          </a:prstGeom>
          <a:noFill/>
          <a:ln>
            <a:noFill/>
          </a:ln>
        </p:spPr>
      </p:sp>
      <p:sp>
        <p:nvSpPr>
          <p:cNvPr id="582" name="Google Shape;582;p26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3" name="Google Shape;583;p26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4" name="Google Shape;584;p26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3">
  <p:cSld name="SECTION_HEADER_1_1_1_1_1_1_1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587" name="Google Shape;587;p27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8" name="Google Shape;588;p27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9" name="Google Shape;589;p27"/>
          <p:cNvSpPr/>
          <p:nvPr/>
        </p:nvSpPr>
        <p:spPr>
          <a:xfrm>
            <a:off x="642029" y="225961"/>
            <a:ext cx="4599707" cy="6403223"/>
          </a:xfrm>
          <a:custGeom>
            <a:rect b="b" l="l" r="r" t="t"/>
            <a:pathLst>
              <a:path extrusionOk="0" h="6403223" w="4565466">
                <a:moveTo>
                  <a:pt x="0" y="0"/>
                </a:moveTo>
                <a:lnTo>
                  <a:pt x="4565466" y="0"/>
                </a:lnTo>
                <a:lnTo>
                  <a:pt x="4565466" y="6403224"/>
                </a:lnTo>
                <a:lnTo>
                  <a:pt x="0" y="640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rotWithShape="0" algn="bl" dir="189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7"/>
          <p:cNvSpPr/>
          <p:nvPr/>
        </p:nvSpPr>
        <p:spPr>
          <a:xfrm>
            <a:off x="816768" y="403561"/>
            <a:ext cx="4250114" cy="6052141"/>
          </a:xfrm>
          <a:custGeom>
            <a:rect b="b" l="l" r="r" t="t"/>
            <a:pathLst>
              <a:path extrusionOk="0" h="5777700" w="4136364">
                <a:moveTo>
                  <a:pt x="0" y="0"/>
                </a:moveTo>
                <a:lnTo>
                  <a:pt x="4136365" y="0"/>
                </a:lnTo>
                <a:lnTo>
                  <a:pt x="4136365" y="5777700"/>
                </a:lnTo>
                <a:lnTo>
                  <a:pt x="0" y="577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7"/>
          <p:cNvSpPr/>
          <p:nvPr/>
        </p:nvSpPr>
        <p:spPr>
          <a:xfrm>
            <a:off x="1003225" y="559138"/>
            <a:ext cx="3925200" cy="570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7"/>
          <p:cNvSpPr/>
          <p:nvPr>
            <p:ph idx="2" type="pic"/>
          </p:nvPr>
        </p:nvSpPr>
        <p:spPr>
          <a:xfrm>
            <a:off x="1003225" y="559150"/>
            <a:ext cx="3925200" cy="5701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93" name="Google Shape;593;p27"/>
          <p:cNvGrpSpPr/>
          <p:nvPr/>
        </p:nvGrpSpPr>
        <p:grpSpPr>
          <a:xfrm>
            <a:off x="4570152" y="3544280"/>
            <a:ext cx="222980" cy="2564444"/>
            <a:chOff x="11338083" y="3952055"/>
            <a:chExt cx="222980" cy="2564444"/>
          </a:xfrm>
        </p:grpSpPr>
        <p:sp>
          <p:nvSpPr>
            <p:cNvPr id="594" name="Google Shape;594;p27"/>
            <p:cNvSpPr/>
            <p:nvPr/>
          </p:nvSpPr>
          <p:spPr>
            <a:xfrm>
              <a:off x="11338083" y="3952055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2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9"/>
                  </a:lnTo>
                  <a:lnTo>
                    <a:pt x="111539" y="165478"/>
                  </a:lnTo>
                  <a:lnTo>
                    <a:pt x="42576" y="211989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2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1338083" y="4288126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5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9"/>
                  </a:lnTo>
                  <a:lnTo>
                    <a:pt x="111539" y="165478"/>
                  </a:lnTo>
                  <a:lnTo>
                    <a:pt x="42576" y="211989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5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11338083" y="4624187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1338083" y="5632389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8"/>
                  </a:lnTo>
                  <a:lnTo>
                    <a:pt x="111539" y="165468"/>
                  </a:lnTo>
                  <a:lnTo>
                    <a:pt x="42576" y="211988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11338083" y="4960258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8"/>
                  </a:lnTo>
                  <a:lnTo>
                    <a:pt x="111539" y="165468"/>
                  </a:lnTo>
                  <a:lnTo>
                    <a:pt x="42576" y="211988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11338083" y="5968450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1338083" y="5296319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11338083" y="6304511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2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2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2" name="Google Shape;602;p27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4">
  <p:cSld name="SECTION_HEADER_1_1_1_1_1_1_1_1"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605" name="Google Shape;605;p28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06" name="Google Shape;606;p28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7" name="Google Shape;607;p28"/>
          <p:cNvSpPr/>
          <p:nvPr/>
        </p:nvSpPr>
        <p:spPr>
          <a:xfrm>
            <a:off x="642029" y="225961"/>
            <a:ext cx="4599707" cy="6403223"/>
          </a:xfrm>
          <a:custGeom>
            <a:rect b="b" l="l" r="r" t="t"/>
            <a:pathLst>
              <a:path extrusionOk="0" h="6403223" w="4565466">
                <a:moveTo>
                  <a:pt x="0" y="0"/>
                </a:moveTo>
                <a:lnTo>
                  <a:pt x="4565466" y="0"/>
                </a:lnTo>
                <a:lnTo>
                  <a:pt x="4565466" y="6403224"/>
                </a:lnTo>
                <a:lnTo>
                  <a:pt x="0" y="640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rotWithShape="0" algn="bl" dir="189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8"/>
          <p:cNvSpPr/>
          <p:nvPr/>
        </p:nvSpPr>
        <p:spPr>
          <a:xfrm>
            <a:off x="816768" y="403561"/>
            <a:ext cx="4250114" cy="6052141"/>
          </a:xfrm>
          <a:custGeom>
            <a:rect b="b" l="l" r="r" t="t"/>
            <a:pathLst>
              <a:path extrusionOk="0" h="5777700" w="4136364">
                <a:moveTo>
                  <a:pt x="0" y="0"/>
                </a:moveTo>
                <a:lnTo>
                  <a:pt x="4136365" y="0"/>
                </a:lnTo>
                <a:lnTo>
                  <a:pt x="4136365" y="5777700"/>
                </a:lnTo>
                <a:lnTo>
                  <a:pt x="0" y="577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28"/>
          <p:cNvSpPr/>
          <p:nvPr/>
        </p:nvSpPr>
        <p:spPr>
          <a:xfrm>
            <a:off x="1003225" y="559138"/>
            <a:ext cx="3925200" cy="570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28"/>
          <p:cNvSpPr/>
          <p:nvPr>
            <p:ph idx="2" type="pic"/>
          </p:nvPr>
        </p:nvSpPr>
        <p:spPr>
          <a:xfrm>
            <a:off x="1003225" y="559150"/>
            <a:ext cx="3925200" cy="5701500"/>
          </a:xfrm>
          <a:prstGeom prst="rect">
            <a:avLst/>
          </a:prstGeom>
          <a:noFill/>
          <a:ln>
            <a:noFill/>
          </a:ln>
        </p:spPr>
      </p:sp>
      <p:sp>
        <p:nvSpPr>
          <p:cNvPr id="611" name="Google Shape;611;p28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5">
  <p:cSld name="SECTION_HEADER_1_1_1_1_1_1_1_1_1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614" name="Google Shape;614;p29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5" name="Google Shape;615;p29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6" name="Google Shape;616;p29"/>
          <p:cNvSpPr/>
          <p:nvPr/>
        </p:nvSpPr>
        <p:spPr>
          <a:xfrm>
            <a:off x="642029" y="225961"/>
            <a:ext cx="4599707" cy="6403223"/>
          </a:xfrm>
          <a:custGeom>
            <a:rect b="b" l="l" r="r" t="t"/>
            <a:pathLst>
              <a:path extrusionOk="0" h="6403223" w="4565466">
                <a:moveTo>
                  <a:pt x="0" y="0"/>
                </a:moveTo>
                <a:lnTo>
                  <a:pt x="4565466" y="0"/>
                </a:lnTo>
                <a:lnTo>
                  <a:pt x="4565466" y="6403224"/>
                </a:lnTo>
                <a:lnTo>
                  <a:pt x="0" y="640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rotWithShape="0" algn="bl" dir="189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29"/>
          <p:cNvSpPr/>
          <p:nvPr/>
        </p:nvSpPr>
        <p:spPr>
          <a:xfrm>
            <a:off x="1003225" y="559138"/>
            <a:ext cx="3925200" cy="570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9"/>
          <p:cNvSpPr/>
          <p:nvPr>
            <p:ph idx="2" type="pic"/>
          </p:nvPr>
        </p:nvSpPr>
        <p:spPr>
          <a:xfrm>
            <a:off x="923800" y="540600"/>
            <a:ext cx="4004700" cy="5806500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29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side" type="tx">
  <p:cSld name="TITLE_AND_BODY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622" name="Google Shape;622;p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3" name="Google Shape;623;p30"/>
          <p:cNvSpPr/>
          <p:nvPr/>
        </p:nvSpPr>
        <p:spPr>
          <a:xfrm flipH="1" rot="5400000">
            <a:off x="1908358" y="-318203"/>
            <a:ext cx="5376721" cy="7494409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4" name="Google Shape;624;p30"/>
          <p:cNvGrpSpPr/>
          <p:nvPr/>
        </p:nvGrpSpPr>
        <p:grpSpPr>
          <a:xfrm>
            <a:off x="849525" y="740650"/>
            <a:ext cx="7494422" cy="5376737"/>
            <a:chOff x="0" y="4762"/>
            <a:chExt cx="12191999" cy="6848474"/>
          </a:xfrm>
        </p:grpSpPr>
        <p:sp>
          <p:nvSpPr>
            <p:cNvPr id="625" name="Google Shape;625;p30"/>
            <p:cNvSpPr/>
            <p:nvPr/>
          </p:nvSpPr>
          <p:spPr>
            <a:xfrm>
              <a:off x="0" y="2934461"/>
              <a:ext cx="6367462" cy="649986"/>
            </a:xfrm>
            <a:custGeom>
              <a:rect b="b" l="l" r="r" t="t"/>
              <a:pathLst>
                <a:path extrusionOk="0" h="649986" w="6367462">
                  <a:moveTo>
                    <a:pt x="6367463" y="304705"/>
                  </a:moveTo>
                  <a:lnTo>
                    <a:pt x="6343364" y="306038"/>
                  </a:lnTo>
                  <a:lnTo>
                    <a:pt x="6342412" y="306038"/>
                  </a:lnTo>
                  <a:lnTo>
                    <a:pt x="6263450" y="310325"/>
                  </a:lnTo>
                  <a:lnTo>
                    <a:pt x="6244781" y="311277"/>
                  </a:lnTo>
                  <a:lnTo>
                    <a:pt x="6234399" y="311944"/>
                  </a:lnTo>
                  <a:lnTo>
                    <a:pt x="6162294" y="315849"/>
                  </a:lnTo>
                  <a:lnTo>
                    <a:pt x="6161723" y="315849"/>
                  </a:lnTo>
                  <a:lnTo>
                    <a:pt x="6157151" y="316040"/>
                  </a:lnTo>
                  <a:lnTo>
                    <a:pt x="6153722" y="316325"/>
                  </a:lnTo>
                  <a:lnTo>
                    <a:pt x="6153531" y="316325"/>
                  </a:lnTo>
                  <a:lnTo>
                    <a:pt x="6152103" y="316421"/>
                  </a:lnTo>
                  <a:lnTo>
                    <a:pt x="6147054" y="316706"/>
                  </a:lnTo>
                  <a:lnTo>
                    <a:pt x="6144864" y="316802"/>
                  </a:lnTo>
                  <a:lnTo>
                    <a:pt x="0" y="649986"/>
                  </a:lnTo>
                  <a:lnTo>
                    <a:pt x="0" y="0"/>
                  </a:lnTo>
                  <a:lnTo>
                    <a:pt x="6146673" y="294037"/>
                  </a:lnTo>
                  <a:lnTo>
                    <a:pt x="6150864" y="294323"/>
                  </a:lnTo>
                  <a:lnTo>
                    <a:pt x="6156674" y="294513"/>
                  </a:lnTo>
                  <a:lnTo>
                    <a:pt x="6160485" y="294799"/>
                  </a:lnTo>
                  <a:lnTo>
                    <a:pt x="6161342" y="294799"/>
                  </a:lnTo>
                  <a:lnTo>
                    <a:pt x="6166962" y="295085"/>
                  </a:lnTo>
                  <a:lnTo>
                    <a:pt x="6172772" y="295275"/>
                  </a:lnTo>
                  <a:lnTo>
                    <a:pt x="6175534" y="295466"/>
                  </a:lnTo>
                  <a:lnTo>
                    <a:pt x="6207919" y="297085"/>
                  </a:lnTo>
                  <a:lnTo>
                    <a:pt x="6208871" y="297085"/>
                  </a:lnTo>
                  <a:lnTo>
                    <a:pt x="6211919" y="297180"/>
                  </a:lnTo>
                  <a:lnTo>
                    <a:pt x="6229350" y="298037"/>
                  </a:lnTo>
                  <a:lnTo>
                    <a:pt x="6236399" y="298418"/>
                  </a:lnTo>
                  <a:lnTo>
                    <a:pt x="6243447" y="298704"/>
                  </a:lnTo>
                  <a:lnTo>
                    <a:pt x="6248876" y="298895"/>
                  </a:lnTo>
                  <a:lnTo>
                    <a:pt x="6273356" y="300133"/>
                  </a:lnTo>
                  <a:lnTo>
                    <a:pt x="6310217" y="301943"/>
                  </a:lnTo>
                  <a:lnTo>
                    <a:pt x="6336126" y="303181"/>
                  </a:lnTo>
                  <a:lnTo>
                    <a:pt x="6338983" y="303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0" y="1798891"/>
              <a:ext cx="6371653" cy="1440561"/>
            </a:xfrm>
            <a:custGeom>
              <a:rect b="b" l="l" r="r" t="t"/>
              <a:pathLst>
                <a:path extrusionOk="0" h="1440561" w="6371653">
                  <a:moveTo>
                    <a:pt x="6371654" y="1440561"/>
                  </a:moveTo>
                  <a:lnTo>
                    <a:pt x="6347651" y="1437799"/>
                  </a:lnTo>
                  <a:lnTo>
                    <a:pt x="6346698" y="1437608"/>
                  </a:lnTo>
                  <a:lnTo>
                    <a:pt x="6268212" y="1428083"/>
                  </a:lnTo>
                  <a:lnTo>
                    <a:pt x="6249734" y="1425797"/>
                  </a:lnTo>
                  <a:lnTo>
                    <a:pt x="6239351" y="1424654"/>
                  </a:lnTo>
                  <a:lnTo>
                    <a:pt x="6167628" y="1415986"/>
                  </a:lnTo>
                  <a:lnTo>
                    <a:pt x="6167057" y="1415796"/>
                  </a:lnTo>
                  <a:lnTo>
                    <a:pt x="6162485" y="1415320"/>
                  </a:lnTo>
                  <a:lnTo>
                    <a:pt x="6159056" y="1414939"/>
                  </a:lnTo>
                  <a:lnTo>
                    <a:pt x="6158865" y="1414939"/>
                  </a:lnTo>
                  <a:lnTo>
                    <a:pt x="6157532" y="1414748"/>
                  </a:lnTo>
                  <a:lnTo>
                    <a:pt x="6152483" y="1414177"/>
                  </a:lnTo>
                  <a:lnTo>
                    <a:pt x="6150293" y="1413891"/>
                  </a:lnTo>
                  <a:lnTo>
                    <a:pt x="0" y="669989"/>
                  </a:lnTo>
                  <a:lnTo>
                    <a:pt x="0" y="0"/>
                  </a:lnTo>
                  <a:lnTo>
                    <a:pt x="6156008" y="1391793"/>
                  </a:lnTo>
                  <a:lnTo>
                    <a:pt x="6160103" y="1392745"/>
                  </a:lnTo>
                  <a:lnTo>
                    <a:pt x="6165819" y="1394079"/>
                  </a:lnTo>
                  <a:lnTo>
                    <a:pt x="6169533" y="1394936"/>
                  </a:lnTo>
                  <a:lnTo>
                    <a:pt x="6170295" y="1395127"/>
                  </a:lnTo>
                  <a:lnTo>
                    <a:pt x="6175820" y="1396270"/>
                  </a:lnTo>
                  <a:lnTo>
                    <a:pt x="6181535" y="1397603"/>
                  </a:lnTo>
                  <a:lnTo>
                    <a:pt x="6184297" y="1398175"/>
                  </a:lnTo>
                  <a:lnTo>
                    <a:pt x="6215825" y="1405414"/>
                  </a:lnTo>
                  <a:lnTo>
                    <a:pt x="6216777" y="1405604"/>
                  </a:lnTo>
                  <a:lnTo>
                    <a:pt x="6219730" y="1406176"/>
                  </a:lnTo>
                  <a:lnTo>
                    <a:pt x="6236780" y="1410081"/>
                  </a:lnTo>
                  <a:lnTo>
                    <a:pt x="6243638" y="1411700"/>
                  </a:lnTo>
                  <a:lnTo>
                    <a:pt x="6250495" y="1413129"/>
                  </a:lnTo>
                  <a:lnTo>
                    <a:pt x="6255830" y="1414367"/>
                  </a:lnTo>
                  <a:lnTo>
                    <a:pt x="6279737" y="1419797"/>
                  </a:lnTo>
                  <a:lnTo>
                    <a:pt x="6315742" y="1427988"/>
                  </a:lnTo>
                  <a:lnTo>
                    <a:pt x="6341078" y="1433703"/>
                  </a:lnTo>
                  <a:lnTo>
                    <a:pt x="6343746" y="1434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0" y="568356"/>
              <a:ext cx="6375653" cy="2672238"/>
            </a:xfrm>
            <a:custGeom>
              <a:rect b="b" l="l" r="r" t="t"/>
              <a:pathLst>
                <a:path extrusionOk="0" h="2672238" w="6375653">
                  <a:moveTo>
                    <a:pt x="6375654" y="2672239"/>
                  </a:moveTo>
                  <a:lnTo>
                    <a:pt x="6371654" y="2671096"/>
                  </a:lnTo>
                  <a:lnTo>
                    <a:pt x="6352508" y="2665286"/>
                  </a:lnTo>
                  <a:lnTo>
                    <a:pt x="6351652" y="2664905"/>
                  </a:lnTo>
                  <a:lnTo>
                    <a:pt x="6276023" y="2641949"/>
                  </a:lnTo>
                  <a:lnTo>
                    <a:pt x="6258116" y="2636520"/>
                  </a:lnTo>
                  <a:lnTo>
                    <a:pt x="6248114" y="2633567"/>
                  </a:lnTo>
                  <a:lnTo>
                    <a:pt x="6179058" y="2612517"/>
                  </a:lnTo>
                  <a:lnTo>
                    <a:pt x="6178486" y="2612327"/>
                  </a:lnTo>
                  <a:lnTo>
                    <a:pt x="6174105" y="2610993"/>
                  </a:lnTo>
                  <a:lnTo>
                    <a:pt x="6170771" y="2610041"/>
                  </a:lnTo>
                  <a:lnTo>
                    <a:pt x="6170581" y="2609945"/>
                  </a:lnTo>
                  <a:lnTo>
                    <a:pt x="6169248" y="2609565"/>
                  </a:lnTo>
                  <a:lnTo>
                    <a:pt x="6164485" y="2608136"/>
                  </a:lnTo>
                  <a:lnTo>
                    <a:pt x="6162294" y="2607469"/>
                  </a:lnTo>
                  <a:lnTo>
                    <a:pt x="0" y="735711"/>
                  </a:lnTo>
                  <a:lnTo>
                    <a:pt x="0" y="0"/>
                  </a:lnTo>
                  <a:lnTo>
                    <a:pt x="6171819" y="2586704"/>
                  </a:lnTo>
                  <a:lnTo>
                    <a:pt x="6175724" y="2588419"/>
                  </a:lnTo>
                  <a:lnTo>
                    <a:pt x="6181058" y="2590610"/>
                  </a:lnTo>
                  <a:lnTo>
                    <a:pt x="6184583" y="2592134"/>
                  </a:lnTo>
                  <a:lnTo>
                    <a:pt x="6185345" y="2592419"/>
                  </a:lnTo>
                  <a:lnTo>
                    <a:pt x="6190488" y="2594610"/>
                  </a:lnTo>
                  <a:lnTo>
                    <a:pt x="6195917" y="2596801"/>
                  </a:lnTo>
                  <a:lnTo>
                    <a:pt x="6198489" y="2597944"/>
                  </a:lnTo>
                  <a:lnTo>
                    <a:pt x="6228303" y="2610517"/>
                  </a:lnTo>
                  <a:lnTo>
                    <a:pt x="6229255" y="2610803"/>
                  </a:lnTo>
                  <a:lnTo>
                    <a:pt x="6232018" y="2611946"/>
                  </a:lnTo>
                  <a:lnTo>
                    <a:pt x="6248114" y="2618804"/>
                  </a:lnTo>
                  <a:lnTo>
                    <a:pt x="6254592" y="2621566"/>
                  </a:lnTo>
                  <a:lnTo>
                    <a:pt x="6261164" y="2624138"/>
                  </a:lnTo>
                  <a:lnTo>
                    <a:pt x="6266117" y="2626233"/>
                  </a:lnTo>
                  <a:lnTo>
                    <a:pt x="6288691" y="2635758"/>
                  </a:lnTo>
                  <a:lnTo>
                    <a:pt x="6322886" y="2650046"/>
                  </a:lnTo>
                  <a:lnTo>
                    <a:pt x="6346698" y="2660142"/>
                  </a:lnTo>
                  <a:lnTo>
                    <a:pt x="6349365" y="26611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0" y="4762"/>
              <a:ext cx="6379464" cy="3237547"/>
            </a:xfrm>
            <a:custGeom>
              <a:rect b="b" l="l" r="r" t="t"/>
              <a:pathLst>
                <a:path extrusionOk="0" h="3237547" w="6379464">
                  <a:moveTo>
                    <a:pt x="6379464" y="3237548"/>
                  </a:moveTo>
                  <a:lnTo>
                    <a:pt x="6357938" y="3226689"/>
                  </a:lnTo>
                  <a:lnTo>
                    <a:pt x="6356985" y="3226213"/>
                  </a:lnTo>
                  <a:lnTo>
                    <a:pt x="6286596" y="3190494"/>
                  </a:lnTo>
                  <a:lnTo>
                    <a:pt x="6269927" y="3182017"/>
                  </a:lnTo>
                  <a:lnTo>
                    <a:pt x="6260593" y="3177349"/>
                  </a:lnTo>
                  <a:lnTo>
                    <a:pt x="6196203" y="3144679"/>
                  </a:lnTo>
                  <a:lnTo>
                    <a:pt x="6195727" y="3144393"/>
                  </a:lnTo>
                  <a:lnTo>
                    <a:pt x="6191536" y="3142298"/>
                  </a:lnTo>
                  <a:lnTo>
                    <a:pt x="6188488" y="3140774"/>
                  </a:lnTo>
                  <a:lnTo>
                    <a:pt x="6188298" y="3140678"/>
                  </a:lnTo>
                  <a:lnTo>
                    <a:pt x="6187059" y="3140107"/>
                  </a:lnTo>
                  <a:lnTo>
                    <a:pt x="6182583" y="3137821"/>
                  </a:lnTo>
                  <a:lnTo>
                    <a:pt x="6180582" y="3136773"/>
                  </a:lnTo>
                  <a:lnTo>
                    <a:pt x="0" y="1619"/>
                  </a:lnTo>
                  <a:lnTo>
                    <a:pt x="0" y="0"/>
                  </a:lnTo>
                  <a:lnTo>
                    <a:pt x="1344073" y="0"/>
                  </a:lnTo>
                  <a:lnTo>
                    <a:pt x="6193536" y="3118009"/>
                  </a:lnTo>
                  <a:lnTo>
                    <a:pt x="6197060" y="3120295"/>
                  </a:lnTo>
                  <a:lnTo>
                    <a:pt x="6202014" y="3123438"/>
                  </a:lnTo>
                  <a:lnTo>
                    <a:pt x="6205157" y="3125534"/>
                  </a:lnTo>
                  <a:lnTo>
                    <a:pt x="6205824" y="3125915"/>
                  </a:lnTo>
                  <a:lnTo>
                    <a:pt x="6210586" y="3128963"/>
                  </a:lnTo>
                  <a:lnTo>
                    <a:pt x="6215539" y="3132106"/>
                  </a:lnTo>
                  <a:lnTo>
                    <a:pt x="6217920" y="3133630"/>
                  </a:lnTo>
                  <a:lnTo>
                    <a:pt x="6245067" y="3151156"/>
                  </a:lnTo>
                  <a:lnTo>
                    <a:pt x="6245924" y="3151728"/>
                  </a:lnTo>
                  <a:lnTo>
                    <a:pt x="6248496" y="3153347"/>
                  </a:lnTo>
                  <a:lnTo>
                    <a:pt x="6263164" y="3162776"/>
                  </a:lnTo>
                  <a:lnTo>
                    <a:pt x="6269069" y="3166586"/>
                  </a:lnTo>
                  <a:lnTo>
                    <a:pt x="6274975" y="3170396"/>
                  </a:lnTo>
                  <a:lnTo>
                    <a:pt x="6279547" y="3173254"/>
                  </a:lnTo>
                  <a:lnTo>
                    <a:pt x="6300121" y="3186589"/>
                  </a:lnTo>
                  <a:lnTo>
                    <a:pt x="6331268" y="3206591"/>
                  </a:lnTo>
                  <a:lnTo>
                    <a:pt x="6353080" y="3220593"/>
                  </a:lnTo>
                  <a:lnTo>
                    <a:pt x="6355461" y="32221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2067020" y="4762"/>
              <a:ext cx="4315872" cy="3239928"/>
            </a:xfrm>
            <a:custGeom>
              <a:rect b="b" l="l" r="r" t="t"/>
              <a:pathLst>
                <a:path extrusionOk="0" h="3239928" w="4315872">
                  <a:moveTo>
                    <a:pt x="4315873" y="3239929"/>
                  </a:moveTo>
                  <a:lnTo>
                    <a:pt x="4296538" y="3225546"/>
                  </a:lnTo>
                  <a:lnTo>
                    <a:pt x="4295775" y="3224879"/>
                  </a:lnTo>
                  <a:lnTo>
                    <a:pt x="4232529" y="3177445"/>
                  </a:lnTo>
                  <a:lnTo>
                    <a:pt x="4217670" y="3166205"/>
                  </a:lnTo>
                  <a:lnTo>
                    <a:pt x="4209193" y="3160014"/>
                  </a:lnTo>
                  <a:lnTo>
                    <a:pt x="4151567" y="3116675"/>
                  </a:lnTo>
                  <a:lnTo>
                    <a:pt x="4151090" y="3116295"/>
                  </a:lnTo>
                  <a:lnTo>
                    <a:pt x="4147376" y="3113437"/>
                  </a:lnTo>
                  <a:lnTo>
                    <a:pt x="4144614" y="3111437"/>
                  </a:lnTo>
                  <a:lnTo>
                    <a:pt x="4144423" y="3111341"/>
                  </a:lnTo>
                  <a:lnTo>
                    <a:pt x="4143280" y="3110579"/>
                  </a:lnTo>
                  <a:lnTo>
                    <a:pt x="4139280" y="3107531"/>
                  </a:lnTo>
                  <a:lnTo>
                    <a:pt x="4137565" y="3106198"/>
                  </a:lnTo>
                  <a:lnTo>
                    <a:pt x="0" y="0"/>
                  </a:lnTo>
                  <a:lnTo>
                    <a:pt x="809625" y="0"/>
                  </a:lnTo>
                  <a:lnTo>
                    <a:pt x="4153567" y="3089910"/>
                  </a:lnTo>
                  <a:lnTo>
                    <a:pt x="4156615" y="3092768"/>
                  </a:lnTo>
                  <a:lnTo>
                    <a:pt x="4160901" y="3096768"/>
                  </a:lnTo>
                  <a:lnTo>
                    <a:pt x="4163664" y="3099435"/>
                  </a:lnTo>
                  <a:lnTo>
                    <a:pt x="4164235" y="3099911"/>
                  </a:lnTo>
                  <a:lnTo>
                    <a:pt x="4168426" y="3103721"/>
                  </a:lnTo>
                  <a:lnTo>
                    <a:pt x="4172712" y="3107627"/>
                  </a:lnTo>
                  <a:lnTo>
                    <a:pt x="4174808" y="3109532"/>
                  </a:lnTo>
                  <a:lnTo>
                    <a:pt x="4198525" y="3131534"/>
                  </a:lnTo>
                  <a:lnTo>
                    <a:pt x="4199287" y="3132201"/>
                  </a:lnTo>
                  <a:lnTo>
                    <a:pt x="4201478" y="3134201"/>
                  </a:lnTo>
                  <a:lnTo>
                    <a:pt x="4214337" y="3146108"/>
                  </a:lnTo>
                  <a:lnTo>
                    <a:pt x="4219480" y="3150965"/>
                  </a:lnTo>
                  <a:lnTo>
                    <a:pt x="4224719" y="3155633"/>
                  </a:lnTo>
                  <a:lnTo>
                    <a:pt x="4228624" y="3159347"/>
                  </a:lnTo>
                  <a:lnTo>
                    <a:pt x="4246626" y="3176016"/>
                  </a:lnTo>
                  <a:lnTo>
                    <a:pt x="4273773" y="3201067"/>
                  </a:lnTo>
                  <a:lnTo>
                    <a:pt x="4292823" y="3218688"/>
                  </a:lnTo>
                  <a:lnTo>
                    <a:pt x="4294918" y="32205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3350704" y="4762"/>
              <a:ext cx="3035141" cy="3242881"/>
            </a:xfrm>
            <a:custGeom>
              <a:rect b="b" l="l" r="r" t="t"/>
              <a:pathLst>
                <a:path extrusionOk="0" h="3242881" w="3035141">
                  <a:moveTo>
                    <a:pt x="3035141" y="3242882"/>
                  </a:moveTo>
                  <a:lnTo>
                    <a:pt x="3018568" y="3225356"/>
                  </a:lnTo>
                  <a:lnTo>
                    <a:pt x="3017901" y="3224594"/>
                  </a:lnTo>
                  <a:lnTo>
                    <a:pt x="2963990" y="3166872"/>
                  </a:lnTo>
                  <a:lnTo>
                    <a:pt x="2951226" y="3153251"/>
                  </a:lnTo>
                  <a:lnTo>
                    <a:pt x="2943987" y="3145631"/>
                  </a:lnTo>
                  <a:lnTo>
                    <a:pt x="2894743" y="3092958"/>
                  </a:lnTo>
                  <a:lnTo>
                    <a:pt x="2894362" y="3092482"/>
                  </a:lnTo>
                  <a:lnTo>
                    <a:pt x="2891219" y="3089148"/>
                  </a:lnTo>
                  <a:lnTo>
                    <a:pt x="2888837" y="3086672"/>
                  </a:lnTo>
                  <a:lnTo>
                    <a:pt x="2887695" y="3085529"/>
                  </a:lnTo>
                  <a:lnTo>
                    <a:pt x="2884266" y="3081814"/>
                  </a:lnTo>
                  <a:lnTo>
                    <a:pt x="2882741" y="3080195"/>
                  </a:lnTo>
                  <a:lnTo>
                    <a:pt x="0" y="0"/>
                  </a:lnTo>
                  <a:lnTo>
                    <a:pt x="568262" y="0"/>
                  </a:lnTo>
                  <a:lnTo>
                    <a:pt x="2901315" y="3066955"/>
                  </a:lnTo>
                  <a:lnTo>
                    <a:pt x="2903887" y="3070384"/>
                  </a:lnTo>
                  <a:lnTo>
                    <a:pt x="2907411" y="3074956"/>
                  </a:lnTo>
                  <a:lnTo>
                    <a:pt x="2909697" y="3078099"/>
                  </a:lnTo>
                  <a:lnTo>
                    <a:pt x="2910173" y="3078671"/>
                  </a:lnTo>
                  <a:lnTo>
                    <a:pt x="2913602" y="3083147"/>
                  </a:lnTo>
                  <a:lnTo>
                    <a:pt x="2917126" y="3087720"/>
                  </a:lnTo>
                  <a:lnTo>
                    <a:pt x="2918841" y="3090005"/>
                  </a:lnTo>
                  <a:lnTo>
                    <a:pt x="2938368" y="3115818"/>
                  </a:lnTo>
                  <a:lnTo>
                    <a:pt x="2939034" y="3116580"/>
                  </a:lnTo>
                  <a:lnTo>
                    <a:pt x="2940844" y="3118961"/>
                  </a:lnTo>
                  <a:lnTo>
                    <a:pt x="2951417" y="3132868"/>
                  </a:lnTo>
                  <a:lnTo>
                    <a:pt x="2955608" y="3138488"/>
                  </a:lnTo>
                  <a:lnTo>
                    <a:pt x="2959989" y="3144012"/>
                  </a:lnTo>
                  <a:lnTo>
                    <a:pt x="2963228" y="3148394"/>
                  </a:lnTo>
                  <a:lnTo>
                    <a:pt x="2978087" y="3167920"/>
                  </a:lnTo>
                  <a:lnTo>
                    <a:pt x="3000470" y="3197352"/>
                  </a:lnTo>
                  <a:lnTo>
                    <a:pt x="3016091" y="3218021"/>
                  </a:lnTo>
                  <a:lnTo>
                    <a:pt x="3017806" y="32202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4271581" y="4762"/>
              <a:ext cx="2116645" cy="3246310"/>
            </a:xfrm>
            <a:custGeom>
              <a:rect b="b" l="l" r="r" t="t"/>
              <a:pathLst>
                <a:path extrusionOk="0" h="3246310" w="2116645">
                  <a:moveTo>
                    <a:pt x="2116646" y="3246311"/>
                  </a:moveTo>
                  <a:lnTo>
                    <a:pt x="2103406" y="3226213"/>
                  </a:lnTo>
                  <a:lnTo>
                    <a:pt x="2102930" y="3225260"/>
                  </a:lnTo>
                  <a:lnTo>
                    <a:pt x="2059782" y="3159157"/>
                  </a:lnTo>
                  <a:lnTo>
                    <a:pt x="2049590" y="3143441"/>
                  </a:lnTo>
                  <a:lnTo>
                    <a:pt x="2043780" y="3134773"/>
                  </a:lnTo>
                  <a:lnTo>
                    <a:pt x="2004441" y="3074289"/>
                  </a:lnTo>
                  <a:lnTo>
                    <a:pt x="2004155" y="3073718"/>
                  </a:lnTo>
                  <a:lnTo>
                    <a:pt x="2001583" y="3069908"/>
                  </a:lnTo>
                  <a:lnTo>
                    <a:pt x="1999679" y="3067050"/>
                  </a:lnTo>
                  <a:lnTo>
                    <a:pt x="1999584" y="3066860"/>
                  </a:lnTo>
                  <a:lnTo>
                    <a:pt x="1998726" y="3065716"/>
                  </a:lnTo>
                  <a:lnTo>
                    <a:pt x="1996059" y="3061526"/>
                  </a:lnTo>
                  <a:lnTo>
                    <a:pt x="1994821" y="3059621"/>
                  </a:lnTo>
                  <a:lnTo>
                    <a:pt x="0" y="0"/>
                  </a:lnTo>
                  <a:lnTo>
                    <a:pt x="443960" y="0"/>
                  </a:lnTo>
                  <a:lnTo>
                    <a:pt x="2015395" y="3049810"/>
                  </a:lnTo>
                  <a:lnTo>
                    <a:pt x="2017300" y="3053620"/>
                  </a:lnTo>
                  <a:lnTo>
                    <a:pt x="2020062" y="3058763"/>
                  </a:lnTo>
                  <a:lnTo>
                    <a:pt x="2021682" y="3062192"/>
                  </a:lnTo>
                  <a:lnTo>
                    <a:pt x="2022158" y="3062859"/>
                  </a:lnTo>
                  <a:lnTo>
                    <a:pt x="2024730" y="3067907"/>
                  </a:lnTo>
                  <a:lnTo>
                    <a:pt x="2027396" y="3073051"/>
                  </a:lnTo>
                  <a:lnTo>
                    <a:pt x="2028730" y="3075528"/>
                  </a:lnTo>
                  <a:lnTo>
                    <a:pt x="2043398" y="3104388"/>
                  </a:lnTo>
                  <a:lnTo>
                    <a:pt x="2043970" y="3105245"/>
                  </a:lnTo>
                  <a:lnTo>
                    <a:pt x="2045303" y="3107912"/>
                  </a:lnTo>
                  <a:lnTo>
                    <a:pt x="2053305" y="3123438"/>
                  </a:lnTo>
                  <a:lnTo>
                    <a:pt x="2056543" y="3129724"/>
                  </a:lnTo>
                  <a:lnTo>
                    <a:pt x="2059782" y="3135916"/>
                  </a:lnTo>
                  <a:lnTo>
                    <a:pt x="2062258" y="3140774"/>
                  </a:lnTo>
                  <a:lnTo>
                    <a:pt x="2073498" y="3162586"/>
                  </a:lnTo>
                  <a:lnTo>
                    <a:pt x="2090356" y="3195447"/>
                  </a:lnTo>
                  <a:lnTo>
                    <a:pt x="2102263" y="3218498"/>
                  </a:lnTo>
                  <a:lnTo>
                    <a:pt x="2103596" y="32209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5003387" y="4762"/>
              <a:ext cx="1386554" cy="3250120"/>
            </a:xfrm>
            <a:custGeom>
              <a:rect b="b" l="l" r="r" t="t"/>
              <a:pathLst>
                <a:path extrusionOk="0" h="3250120" w="1386554">
                  <a:moveTo>
                    <a:pt x="1386554" y="3250121"/>
                  </a:moveTo>
                  <a:lnTo>
                    <a:pt x="1377029" y="3227928"/>
                  </a:lnTo>
                  <a:lnTo>
                    <a:pt x="1376744" y="3227070"/>
                  </a:lnTo>
                  <a:lnTo>
                    <a:pt x="1345692" y="3154395"/>
                  </a:lnTo>
                  <a:lnTo>
                    <a:pt x="1338453" y="3137154"/>
                  </a:lnTo>
                  <a:lnTo>
                    <a:pt x="1334262" y="3127534"/>
                  </a:lnTo>
                  <a:lnTo>
                    <a:pt x="1305973" y="3061145"/>
                  </a:lnTo>
                  <a:lnTo>
                    <a:pt x="1305783" y="3060573"/>
                  </a:lnTo>
                  <a:lnTo>
                    <a:pt x="1303973" y="3056382"/>
                  </a:lnTo>
                  <a:lnTo>
                    <a:pt x="1302544" y="3053239"/>
                  </a:lnTo>
                  <a:lnTo>
                    <a:pt x="1302449" y="3053048"/>
                  </a:lnTo>
                  <a:lnTo>
                    <a:pt x="1301877" y="3051810"/>
                  </a:lnTo>
                  <a:lnTo>
                    <a:pt x="1299877" y="3047143"/>
                  </a:lnTo>
                  <a:lnTo>
                    <a:pt x="1299020" y="3045143"/>
                  </a:lnTo>
                  <a:lnTo>
                    <a:pt x="0" y="0"/>
                  </a:lnTo>
                  <a:lnTo>
                    <a:pt x="376809" y="0"/>
                  </a:lnTo>
                  <a:lnTo>
                    <a:pt x="1321022" y="3039047"/>
                  </a:lnTo>
                  <a:lnTo>
                    <a:pt x="1322261" y="3043047"/>
                  </a:lnTo>
                  <a:lnTo>
                    <a:pt x="1323975" y="3048667"/>
                  </a:lnTo>
                  <a:lnTo>
                    <a:pt x="1325118" y="3052286"/>
                  </a:lnTo>
                  <a:lnTo>
                    <a:pt x="1325404" y="3053048"/>
                  </a:lnTo>
                  <a:lnTo>
                    <a:pt x="1327023" y="3058382"/>
                  </a:lnTo>
                  <a:lnTo>
                    <a:pt x="1328833" y="3064002"/>
                  </a:lnTo>
                  <a:lnTo>
                    <a:pt x="1329690" y="3066669"/>
                  </a:lnTo>
                  <a:lnTo>
                    <a:pt x="1339215" y="3097530"/>
                  </a:lnTo>
                  <a:lnTo>
                    <a:pt x="1339501" y="3098483"/>
                  </a:lnTo>
                  <a:lnTo>
                    <a:pt x="1340454" y="3101435"/>
                  </a:lnTo>
                  <a:lnTo>
                    <a:pt x="1345597" y="3118104"/>
                  </a:lnTo>
                  <a:lnTo>
                    <a:pt x="1347597" y="3124867"/>
                  </a:lnTo>
                  <a:lnTo>
                    <a:pt x="1349788" y="3131534"/>
                  </a:lnTo>
                  <a:lnTo>
                    <a:pt x="1351407" y="3136678"/>
                  </a:lnTo>
                  <a:lnTo>
                    <a:pt x="1358646" y="3160109"/>
                  </a:lnTo>
                  <a:lnTo>
                    <a:pt x="1369600" y="3195447"/>
                  </a:lnTo>
                  <a:lnTo>
                    <a:pt x="1377315" y="3220212"/>
                  </a:lnTo>
                  <a:lnTo>
                    <a:pt x="1378172" y="322287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5633466" y="4762"/>
              <a:ext cx="757618" cy="3254121"/>
            </a:xfrm>
            <a:custGeom>
              <a:rect b="b" l="l" r="r" t="t"/>
              <a:pathLst>
                <a:path extrusionOk="0" h="3254121" w="757618">
                  <a:moveTo>
                    <a:pt x="757618" y="3254121"/>
                  </a:moveTo>
                  <a:lnTo>
                    <a:pt x="751999" y="3230690"/>
                  </a:lnTo>
                  <a:lnTo>
                    <a:pt x="751904" y="3229737"/>
                  </a:lnTo>
                  <a:lnTo>
                    <a:pt x="733997" y="3152775"/>
                  </a:lnTo>
                  <a:lnTo>
                    <a:pt x="729805" y="3134582"/>
                  </a:lnTo>
                  <a:lnTo>
                    <a:pt x="727329" y="3124391"/>
                  </a:lnTo>
                  <a:lnTo>
                    <a:pt x="711042" y="3054096"/>
                  </a:lnTo>
                  <a:lnTo>
                    <a:pt x="710851" y="3053524"/>
                  </a:lnTo>
                  <a:lnTo>
                    <a:pt x="709803" y="3048953"/>
                  </a:lnTo>
                  <a:lnTo>
                    <a:pt x="709041" y="3045714"/>
                  </a:lnTo>
                  <a:lnTo>
                    <a:pt x="708946" y="3045428"/>
                  </a:lnTo>
                  <a:lnTo>
                    <a:pt x="708565" y="3044095"/>
                  </a:lnTo>
                  <a:lnTo>
                    <a:pt x="707517" y="3039237"/>
                  </a:lnTo>
                  <a:lnTo>
                    <a:pt x="706945" y="3037046"/>
                  </a:lnTo>
                  <a:lnTo>
                    <a:pt x="0" y="0"/>
                  </a:lnTo>
                  <a:lnTo>
                    <a:pt x="343091" y="0"/>
                  </a:lnTo>
                  <a:lnTo>
                    <a:pt x="729710" y="3034856"/>
                  </a:lnTo>
                  <a:lnTo>
                    <a:pt x="730186" y="3039047"/>
                  </a:lnTo>
                  <a:lnTo>
                    <a:pt x="730948" y="3044857"/>
                  </a:lnTo>
                  <a:lnTo>
                    <a:pt x="731425" y="3048667"/>
                  </a:lnTo>
                  <a:lnTo>
                    <a:pt x="731520" y="3049429"/>
                  </a:lnTo>
                  <a:lnTo>
                    <a:pt x="732282" y="3055049"/>
                  </a:lnTo>
                  <a:lnTo>
                    <a:pt x="733044" y="3060764"/>
                  </a:lnTo>
                  <a:lnTo>
                    <a:pt x="733330" y="3063621"/>
                  </a:lnTo>
                  <a:lnTo>
                    <a:pt x="737425" y="3095720"/>
                  </a:lnTo>
                  <a:lnTo>
                    <a:pt x="737521" y="3096673"/>
                  </a:lnTo>
                  <a:lnTo>
                    <a:pt x="737997" y="3099626"/>
                  </a:lnTo>
                  <a:lnTo>
                    <a:pt x="740093" y="3117056"/>
                  </a:lnTo>
                  <a:lnTo>
                    <a:pt x="740950" y="3124010"/>
                  </a:lnTo>
                  <a:lnTo>
                    <a:pt x="741998" y="3130963"/>
                  </a:lnTo>
                  <a:lnTo>
                    <a:pt x="742664" y="3136297"/>
                  </a:lnTo>
                  <a:lnTo>
                    <a:pt x="745712" y="3160681"/>
                  </a:lnTo>
                  <a:lnTo>
                    <a:pt x="750379" y="3197352"/>
                  </a:lnTo>
                  <a:lnTo>
                    <a:pt x="753618" y="3223070"/>
                  </a:lnTo>
                  <a:lnTo>
                    <a:pt x="753999" y="32258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6214681" y="4762"/>
              <a:ext cx="332708" cy="3258311"/>
            </a:xfrm>
            <a:custGeom>
              <a:rect b="b" l="l" r="r" t="t"/>
              <a:pathLst>
                <a:path extrusionOk="0" h="3258311" w="332708">
                  <a:moveTo>
                    <a:pt x="332708" y="0"/>
                  </a:moveTo>
                  <a:lnTo>
                    <a:pt x="187357" y="3037523"/>
                  </a:lnTo>
                  <a:lnTo>
                    <a:pt x="187071" y="3041714"/>
                  </a:lnTo>
                  <a:lnTo>
                    <a:pt x="186880" y="3047524"/>
                  </a:lnTo>
                  <a:lnTo>
                    <a:pt x="186594" y="3051429"/>
                  </a:lnTo>
                  <a:lnTo>
                    <a:pt x="186594" y="3052191"/>
                  </a:lnTo>
                  <a:lnTo>
                    <a:pt x="186404" y="3057811"/>
                  </a:lnTo>
                  <a:lnTo>
                    <a:pt x="186118" y="3063621"/>
                  </a:lnTo>
                  <a:lnTo>
                    <a:pt x="186023" y="3066479"/>
                  </a:lnTo>
                  <a:lnTo>
                    <a:pt x="184404" y="3098768"/>
                  </a:lnTo>
                  <a:lnTo>
                    <a:pt x="184404" y="3099721"/>
                  </a:lnTo>
                  <a:lnTo>
                    <a:pt x="184213" y="3102769"/>
                  </a:lnTo>
                  <a:lnTo>
                    <a:pt x="183356" y="3120199"/>
                  </a:lnTo>
                  <a:lnTo>
                    <a:pt x="182975" y="3127248"/>
                  </a:lnTo>
                  <a:lnTo>
                    <a:pt x="182689" y="3134297"/>
                  </a:lnTo>
                  <a:lnTo>
                    <a:pt x="182499" y="3139726"/>
                  </a:lnTo>
                  <a:lnTo>
                    <a:pt x="181260" y="3164205"/>
                  </a:lnTo>
                  <a:lnTo>
                    <a:pt x="179451" y="3201162"/>
                  </a:lnTo>
                  <a:lnTo>
                    <a:pt x="178212" y="3226975"/>
                  </a:lnTo>
                  <a:lnTo>
                    <a:pt x="178117" y="3229832"/>
                  </a:lnTo>
                  <a:lnTo>
                    <a:pt x="176689" y="3258312"/>
                  </a:lnTo>
                  <a:lnTo>
                    <a:pt x="175355" y="3234214"/>
                  </a:lnTo>
                  <a:lnTo>
                    <a:pt x="175355" y="3233261"/>
                  </a:lnTo>
                  <a:lnTo>
                    <a:pt x="171069" y="3154395"/>
                  </a:lnTo>
                  <a:lnTo>
                    <a:pt x="170116" y="3135725"/>
                  </a:lnTo>
                  <a:lnTo>
                    <a:pt x="169450" y="3125248"/>
                  </a:lnTo>
                  <a:lnTo>
                    <a:pt x="165639" y="3053144"/>
                  </a:lnTo>
                  <a:lnTo>
                    <a:pt x="165639" y="3052572"/>
                  </a:lnTo>
                  <a:lnTo>
                    <a:pt x="165354" y="3048000"/>
                  </a:lnTo>
                  <a:lnTo>
                    <a:pt x="165068" y="3044571"/>
                  </a:lnTo>
                  <a:lnTo>
                    <a:pt x="165068" y="3044381"/>
                  </a:lnTo>
                  <a:lnTo>
                    <a:pt x="164973" y="3042952"/>
                  </a:lnTo>
                  <a:lnTo>
                    <a:pt x="164687" y="3037904"/>
                  </a:lnTo>
                  <a:lnTo>
                    <a:pt x="164592" y="30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6391084" y="4762"/>
              <a:ext cx="737616" cy="3262502"/>
            </a:xfrm>
            <a:custGeom>
              <a:rect b="b" l="l" r="r" t="t"/>
              <a:pathLst>
                <a:path extrusionOk="0" h="3262502" w="737616">
                  <a:moveTo>
                    <a:pt x="737616" y="0"/>
                  </a:moveTo>
                  <a:lnTo>
                    <a:pt x="48768" y="3046857"/>
                  </a:lnTo>
                  <a:lnTo>
                    <a:pt x="47816" y="3051048"/>
                  </a:lnTo>
                  <a:lnTo>
                    <a:pt x="46577" y="3056668"/>
                  </a:lnTo>
                  <a:lnTo>
                    <a:pt x="45625" y="3060383"/>
                  </a:lnTo>
                  <a:lnTo>
                    <a:pt x="45530" y="3061240"/>
                  </a:lnTo>
                  <a:lnTo>
                    <a:pt x="44291" y="3066669"/>
                  </a:lnTo>
                  <a:lnTo>
                    <a:pt x="43053" y="3072384"/>
                  </a:lnTo>
                  <a:lnTo>
                    <a:pt x="42386" y="3075146"/>
                  </a:lnTo>
                  <a:lnTo>
                    <a:pt x="35147" y="3106674"/>
                  </a:lnTo>
                  <a:lnTo>
                    <a:pt x="35052" y="3107627"/>
                  </a:lnTo>
                  <a:lnTo>
                    <a:pt x="34386" y="3110579"/>
                  </a:lnTo>
                  <a:lnTo>
                    <a:pt x="30480" y="3127629"/>
                  </a:lnTo>
                  <a:lnTo>
                    <a:pt x="28861" y="3134487"/>
                  </a:lnTo>
                  <a:lnTo>
                    <a:pt x="27432" y="3141345"/>
                  </a:lnTo>
                  <a:lnTo>
                    <a:pt x="26194" y="3146679"/>
                  </a:lnTo>
                  <a:lnTo>
                    <a:pt x="20764" y="3170587"/>
                  </a:lnTo>
                  <a:lnTo>
                    <a:pt x="12573" y="3206591"/>
                  </a:lnTo>
                  <a:lnTo>
                    <a:pt x="6858" y="3231928"/>
                  </a:lnTo>
                  <a:lnTo>
                    <a:pt x="6287" y="3234690"/>
                  </a:lnTo>
                  <a:lnTo>
                    <a:pt x="0" y="3262503"/>
                  </a:lnTo>
                  <a:lnTo>
                    <a:pt x="2763" y="3238500"/>
                  </a:lnTo>
                  <a:lnTo>
                    <a:pt x="2953" y="3237548"/>
                  </a:lnTo>
                  <a:lnTo>
                    <a:pt x="12478" y="3159157"/>
                  </a:lnTo>
                  <a:lnTo>
                    <a:pt x="14764" y="3140583"/>
                  </a:lnTo>
                  <a:lnTo>
                    <a:pt x="15907" y="3130201"/>
                  </a:lnTo>
                  <a:lnTo>
                    <a:pt x="24670" y="3058573"/>
                  </a:lnTo>
                  <a:lnTo>
                    <a:pt x="24765" y="3057906"/>
                  </a:lnTo>
                  <a:lnTo>
                    <a:pt x="25241" y="3053334"/>
                  </a:lnTo>
                  <a:lnTo>
                    <a:pt x="25622" y="3049905"/>
                  </a:lnTo>
                  <a:lnTo>
                    <a:pt x="25622" y="3049715"/>
                  </a:lnTo>
                  <a:lnTo>
                    <a:pt x="25813" y="3048381"/>
                  </a:lnTo>
                  <a:lnTo>
                    <a:pt x="26384" y="3043333"/>
                  </a:lnTo>
                  <a:lnTo>
                    <a:pt x="26670" y="3041142"/>
                  </a:lnTo>
                  <a:lnTo>
                    <a:pt x="394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6389941" y="4762"/>
              <a:ext cx="1369123" cy="3266503"/>
            </a:xfrm>
            <a:custGeom>
              <a:rect b="b" l="l" r="r" t="t"/>
              <a:pathLst>
                <a:path extrusionOk="0" h="3266503" w="1369123">
                  <a:moveTo>
                    <a:pt x="1369123" y="0"/>
                  </a:moveTo>
                  <a:lnTo>
                    <a:pt x="85535" y="3062669"/>
                  </a:lnTo>
                  <a:lnTo>
                    <a:pt x="83820" y="3066574"/>
                  </a:lnTo>
                  <a:lnTo>
                    <a:pt x="81629" y="3071908"/>
                  </a:lnTo>
                  <a:lnTo>
                    <a:pt x="80106" y="3075432"/>
                  </a:lnTo>
                  <a:lnTo>
                    <a:pt x="79820" y="3076194"/>
                  </a:lnTo>
                  <a:lnTo>
                    <a:pt x="77629" y="3081338"/>
                  </a:lnTo>
                  <a:lnTo>
                    <a:pt x="75438" y="3086767"/>
                  </a:lnTo>
                  <a:lnTo>
                    <a:pt x="74390" y="3089339"/>
                  </a:lnTo>
                  <a:lnTo>
                    <a:pt x="61817" y="3119152"/>
                  </a:lnTo>
                  <a:lnTo>
                    <a:pt x="61436" y="3120104"/>
                  </a:lnTo>
                  <a:lnTo>
                    <a:pt x="60293" y="3122866"/>
                  </a:lnTo>
                  <a:lnTo>
                    <a:pt x="53530" y="3139059"/>
                  </a:lnTo>
                  <a:lnTo>
                    <a:pt x="50768" y="3145536"/>
                  </a:lnTo>
                  <a:lnTo>
                    <a:pt x="48101" y="3152013"/>
                  </a:lnTo>
                  <a:lnTo>
                    <a:pt x="46006" y="3156966"/>
                  </a:lnTo>
                  <a:lnTo>
                    <a:pt x="36481" y="3179636"/>
                  </a:lnTo>
                  <a:lnTo>
                    <a:pt x="22193" y="3213735"/>
                  </a:lnTo>
                  <a:lnTo>
                    <a:pt x="12192" y="3237643"/>
                  </a:lnTo>
                  <a:lnTo>
                    <a:pt x="11049" y="3240215"/>
                  </a:lnTo>
                  <a:lnTo>
                    <a:pt x="0" y="3266504"/>
                  </a:lnTo>
                  <a:lnTo>
                    <a:pt x="6954" y="3243453"/>
                  </a:lnTo>
                  <a:lnTo>
                    <a:pt x="7334" y="3242501"/>
                  </a:lnTo>
                  <a:lnTo>
                    <a:pt x="30289" y="3166872"/>
                  </a:lnTo>
                  <a:lnTo>
                    <a:pt x="35719" y="3148965"/>
                  </a:lnTo>
                  <a:lnTo>
                    <a:pt x="38767" y="3138964"/>
                  </a:lnTo>
                  <a:lnTo>
                    <a:pt x="59722" y="3069908"/>
                  </a:lnTo>
                  <a:lnTo>
                    <a:pt x="59913" y="3069336"/>
                  </a:lnTo>
                  <a:lnTo>
                    <a:pt x="61246" y="3064955"/>
                  </a:lnTo>
                  <a:lnTo>
                    <a:pt x="62199" y="3061621"/>
                  </a:lnTo>
                  <a:lnTo>
                    <a:pt x="62294" y="3061430"/>
                  </a:lnTo>
                  <a:lnTo>
                    <a:pt x="62675" y="3060097"/>
                  </a:lnTo>
                  <a:lnTo>
                    <a:pt x="64104" y="3055334"/>
                  </a:lnTo>
                  <a:lnTo>
                    <a:pt x="64770" y="3053239"/>
                  </a:lnTo>
                  <a:lnTo>
                    <a:pt x="9922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6388226" y="4762"/>
              <a:ext cx="2102643" cy="3270313"/>
            </a:xfrm>
            <a:custGeom>
              <a:rect b="b" l="l" r="r" t="t"/>
              <a:pathLst>
                <a:path extrusionOk="0" h="3270313" w="2102643">
                  <a:moveTo>
                    <a:pt x="2102644" y="0"/>
                  </a:moveTo>
                  <a:lnTo>
                    <a:pt x="119539" y="3084386"/>
                  </a:lnTo>
                  <a:lnTo>
                    <a:pt x="117253" y="3087910"/>
                  </a:lnTo>
                  <a:lnTo>
                    <a:pt x="114109" y="3092863"/>
                  </a:lnTo>
                  <a:lnTo>
                    <a:pt x="112014" y="3096006"/>
                  </a:lnTo>
                  <a:lnTo>
                    <a:pt x="111633" y="3096673"/>
                  </a:lnTo>
                  <a:lnTo>
                    <a:pt x="108585" y="3101435"/>
                  </a:lnTo>
                  <a:lnTo>
                    <a:pt x="105442" y="3106388"/>
                  </a:lnTo>
                  <a:lnTo>
                    <a:pt x="103918" y="3108770"/>
                  </a:lnTo>
                  <a:lnTo>
                    <a:pt x="86392" y="3135916"/>
                  </a:lnTo>
                  <a:lnTo>
                    <a:pt x="85820" y="3136773"/>
                  </a:lnTo>
                  <a:lnTo>
                    <a:pt x="84297" y="3139345"/>
                  </a:lnTo>
                  <a:lnTo>
                    <a:pt x="74772" y="3154013"/>
                  </a:lnTo>
                  <a:lnTo>
                    <a:pt x="70961" y="3159919"/>
                  </a:lnTo>
                  <a:lnTo>
                    <a:pt x="67151" y="3165920"/>
                  </a:lnTo>
                  <a:lnTo>
                    <a:pt x="64294" y="3170396"/>
                  </a:lnTo>
                  <a:lnTo>
                    <a:pt x="50959" y="3191066"/>
                  </a:lnTo>
                  <a:lnTo>
                    <a:pt x="30956" y="3222117"/>
                  </a:lnTo>
                  <a:lnTo>
                    <a:pt x="16955" y="3243929"/>
                  </a:lnTo>
                  <a:lnTo>
                    <a:pt x="15430" y="3246311"/>
                  </a:lnTo>
                  <a:lnTo>
                    <a:pt x="0" y="3270314"/>
                  </a:lnTo>
                  <a:lnTo>
                    <a:pt x="10859" y="3248787"/>
                  </a:lnTo>
                  <a:lnTo>
                    <a:pt x="11335" y="3247835"/>
                  </a:lnTo>
                  <a:lnTo>
                    <a:pt x="47054" y="3177445"/>
                  </a:lnTo>
                  <a:lnTo>
                    <a:pt x="55531" y="3160776"/>
                  </a:lnTo>
                  <a:lnTo>
                    <a:pt x="60198" y="3151441"/>
                  </a:lnTo>
                  <a:lnTo>
                    <a:pt x="92869" y="3087053"/>
                  </a:lnTo>
                  <a:lnTo>
                    <a:pt x="93250" y="3086576"/>
                  </a:lnTo>
                  <a:lnTo>
                    <a:pt x="95250" y="3082481"/>
                  </a:lnTo>
                  <a:lnTo>
                    <a:pt x="96774" y="3079337"/>
                  </a:lnTo>
                  <a:lnTo>
                    <a:pt x="96869" y="3079147"/>
                  </a:lnTo>
                  <a:lnTo>
                    <a:pt x="97441" y="3077909"/>
                  </a:lnTo>
                  <a:lnTo>
                    <a:pt x="99727" y="3073432"/>
                  </a:lnTo>
                  <a:lnTo>
                    <a:pt x="100775" y="3071432"/>
                  </a:lnTo>
                  <a:lnTo>
                    <a:pt x="16587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6385845" y="4762"/>
              <a:ext cx="3025140" cy="3273742"/>
            </a:xfrm>
            <a:custGeom>
              <a:rect b="b" l="l" r="r" t="t"/>
              <a:pathLst>
                <a:path extrusionOk="0" h="3273742" w="3025140">
                  <a:moveTo>
                    <a:pt x="3025140" y="0"/>
                  </a:moveTo>
                  <a:lnTo>
                    <a:pt x="150019" y="3111437"/>
                  </a:lnTo>
                  <a:lnTo>
                    <a:pt x="147161" y="3114485"/>
                  </a:lnTo>
                  <a:lnTo>
                    <a:pt x="143161" y="3118771"/>
                  </a:lnTo>
                  <a:lnTo>
                    <a:pt x="140589" y="3121533"/>
                  </a:lnTo>
                  <a:lnTo>
                    <a:pt x="140018" y="3122200"/>
                  </a:lnTo>
                  <a:lnTo>
                    <a:pt x="136207" y="3126296"/>
                  </a:lnTo>
                  <a:lnTo>
                    <a:pt x="132302" y="3130582"/>
                  </a:lnTo>
                  <a:lnTo>
                    <a:pt x="130397" y="3132678"/>
                  </a:lnTo>
                  <a:lnTo>
                    <a:pt x="108395" y="3156395"/>
                  </a:lnTo>
                  <a:lnTo>
                    <a:pt x="107728" y="3157157"/>
                  </a:lnTo>
                  <a:lnTo>
                    <a:pt x="105728" y="3159347"/>
                  </a:lnTo>
                  <a:lnTo>
                    <a:pt x="93822" y="3172206"/>
                  </a:lnTo>
                  <a:lnTo>
                    <a:pt x="88964" y="3177349"/>
                  </a:lnTo>
                  <a:lnTo>
                    <a:pt x="84297" y="3182588"/>
                  </a:lnTo>
                  <a:lnTo>
                    <a:pt x="80582" y="3186589"/>
                  </a:lnTo>
                  <a:lnTo>
                    <a:pt x="63913" y="3204496"/>
                  </a:lnTo>
                  <a:lnTo>
                    <a:pt x="38862" y="3231642"/>
                  </a:lnTo>
                  <a:lnTo>
                    <a:pt x="21241" y="3250692"/>
                  </a:lnTo>
                  <a:lnTo>
                    <a:pt x="19336" y="3252788"/>
                  </a:lnTo>
                  <a:lnTo>
                    <a:pt x="0" y="3273743"/>
                  </a:lnTo>
                  <a:lnTo>
                    <a:pt x="14383" y="3254407"/>
                  </a:lnTo>
                  <a:lnTo>
                    <a:pt x="15050" y="3253645"/>
                  </a:lnTo>
                  <a:lnTo>
                    <a:pt x="62484" y="3190494"/>
                  </a:lnTo>
                  <a:lnTo>
                    <a:pt x="73723" y="3175540"/>
                  </a:lnTo>
                  <a:lnTo>
                    <a:pt x="79915" y="3167158"/>
                  </a:lnTo>
                  <a:lnTo>
                    <a:pt x="123254" y="3109436"/>
                  </a:lnTo>
                  <a:lnTo>
                    <a:pt x="123634" y="3108960"/>
                  </a:lnTo>
                  <a:lnTo>
                    <a:pt x="126492" y="3105245"/>
                  </a:lnTo>
                  <a:lnTo>
                    <a:pt x="128492" y="3102483"/>
                  </a:lnTo>
                  <a:lnTo>
                    <a:pt x="128588" y="3102293"/>
                  </a:lnTo>
                  <a:lnTo>
                    <a:pt x="129350" y="3101149"/>
                  </a:lnTo>
                  <a:lnTo>
                    <a:pt x="132398" y="3097149"/>
                  </a:lnTo>
                  <a:lnTo>
                    <a:pt x="133731" y="3095435"/>
                  </a:lnTo>
                  <a:lnTo>
                    <a:pt x="2457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6382892" y="4762"/>
              <a:ext cx="4307395" cy="3276695"/>
            </a:xfrm>
            <a:custGeom>
              <a:rect b="b" l="l" r="r" t="t"/>
              <a:pathLst>
                <a:path extrusionOk="0" h="3276695" w="4307395">
                  <a:moveTo>
                    <a:pt x="4307395" y="0"/>
                  </a:moveTo>
                  <a:lnTo>
                    <a:pt x="175927" y="3142869"/>
                  </a:lnTo>
                  <a:lnTo>
                    <a:pt x="172498" y="3145441"/>
                  </a:lnTo>
                  <a:lnTo>
                    <a:pt x="167926" y="3148965"/>
                  </a:lnTo>
                  <a:lnTo>
                    <a:pt x="164878" y="3151251"/>
                  </a:lnTo>
                  <a:lnTo>
                    <a:pt x="164211" y="3151728"/>
                  </a:lnTo>
                  <a:lnTo>
                    <a:pt x="159734" y="3155156"/>
                  </a:lnTo>
                  <a:lnTo>
                    <a:pt x="155162" y="3158681"/>
                  </a:lnTo>
                  <a:lnTo>
                    <a:pt x="152876" y="3160395"/>
                  </a:lnTo>
                  <a:lnTo>
                    <a:pt x="127064" y="3179921"/>
                  </a:lnTo>
                  <a:lnTo>
                    <a:pt x="126302" y="3180588"/>
                  </a:lnTo>
                  <a:lnTo>
                    <a:pt x="123920" y="3182398"/>
                  </a:lnTo>
                  <a:lnTo>
                    <a:pt x="110014" y="3192971"/>
                  </a:lnTo>
                  <a:lnTo>
                    <a:pt x="104394" y="3197257"/>
                  </a:lnTo>
                  <a:lnTo>
                    <a:pt x="98870" y="3201543"/>
                  </a:lnTo>
                  <a:lnTo>
                    <a:pt x="94488" y="3204782"/>
                  </a:lnTo>
                  <a:lnTo>
                    <a:pt x="74962" y="3219641"/>
                  </a:lnTo>
                  <a:lnTo>
                    <a:pt x="45530" y="3242024"/>
                  </a:lnTo>
                  <a:lnTo>
                    <a:pt x="24955" y="3257645"/>
                  </a:lnTo>
                  <a:lnTo>
                    <a:pt x="22670" y="3259360"/>
                  </a:lnTo>
                  <a:lnTo>
                    <a:pt x="0" y="3276695"/>
                  </a:lnTo>
                  <a:lnTo>
                    <a:pt x="17526" y="3260122"/>
                  </a:lnTo>
                  <a:lnTo>
                    <a:pt x="18288" y="3259455"/>
                  </a:lnTo>
                  <a:lnTo>
                    <a:pt x="76009" y="3205544"/>
                  </a:lnTo>
                  <a:lnTo>
                    <a:pt x="89631" y="3192780"/>
                  </a:lnTo>
                  <a:lnTo>
                    <a:pt x="97250" y="3185541"/>
                  </a:lnTo>
                  <a:lnTo>
                    <a:pt x="149923" y="3136297"/>
                  </a:lnTo>
                  <a:lnTo>
                    <a:pt x="150400" y="3135916"/>
                  </a:lnTo>
                  <a:lnTo>
                    <a:pt x="153829" y="3132773"/>
                  </a:lnTo>
                  <a:lnTo>
                    <a:pt x="157353" y="3129248"/>
                  </a:lnTo>
                  <a:lnTo>
                    <a:pt x="161068" y="3125820"/>
                  </a:lnTo>
                  <a:lnTo>
                    <a:pt x="162687" y="3124295"/>
                  </a:lnTo>
                  <a:lnTo>
                    <a:pt x="3501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6379464" y="4762"/>
              <a:ext cx="5812535" cy="3279076"/>
            </a:xfrm>
            <a:custGeom>
              <a:rect b="b" l="l" r="r" t="t"/>
              <a:pathLst>
                <a:path extrusionOk="0" h="3279076" w="5812535">
                  <a:moveTo>
                    <a:pt x="5812536" y="0"/>
                  </a:moveTo>
                  <a:lnTo>
                    <a:pt x="5812536" y="284131"/>
                  </a:lnTo>
                  <a:lnTo>
                    <a:pt x="196501" y="3177921"/>
                  </a:lnTo>
                  <a:lnTo>
                    <a:pt x="192691" y="3179731"/>
                  </a:lnTo>
                  <a:lnTo>
                    <a:pt x="187547" y="3182493"/>
                  </a:lnTo>
                  <a:lnTo>
                    <a:pt x="184118" y="3184112"/>
                  </a:lnTo>
                  <a:lnTo>
                    <a:pt x="183452" y="3184589"/>
                  </a:lnTo>
                  <a:lnTo>
                    <a:pt x="178403" y="3187160"/>
                  </a:lnTo>
                  <a:lnTo>
                    <a:pt x="173260" y="3189828"/>
                  </a:lnTo>
                  <a:lnTo>
                    <a:pt x="170783" y="3191161"/>
                  </a:lnTo>
                  <a:lnTo>
                    <a:pt x="142018" y="3205924"/>
                  </a:lnTo>
                  <a:lnTo>
                    <a:pt x="141065" y="3206401"/>
                  </a:lnTo>
                  <a:lnTo>
                    <a:pt x="138398" y="3207830"/>
                  </a:lnTo>
                  <a:lnTo>
                    <a:pt x="122872" y="3215735"/>
                  </a:lnTo>
                  <a:lnTo>
                    <a:pt x="116586" y="3218974"/>
                  </a:lnTo>
                  <a:lnTo>
                    <a:pt x="110394" y="3222212"/>
                  </a:lnTo>
                  <a:lnTo>
                    <a:pt x="105537" y="3224689"/>
                  </a:lnTo>
                  <a:lnTo>
                    <a:pt x="83725" y="3235928"/>
                  </a:lnTo>
                  <a:lnTo>
                    <a:pt x="50863" y="3252883"/>
                  </a:lnTo>
                  <a:lnTo>
                    <a:pt x="27813" y="3264694"/>
                  </a:lnTo>
                  <a:lnTo>
                    <a:pt x="25336" y="3266028"/>
                  </a:lnTo>
                  <a:lnTo>
                    <a:pt x="0" y="3279077"/>
                  </a:lnTo>
                  <a:lnTo>
                    <a:pt x="20098" y="3265837"/>
                  </a:lnTo>
                  <a:lnTo>
                    <a:pt x="21050" y="3265361"/>
                  </a:lnTo>
                  <a:lnTo>
                    <a:pt x="87153" y="3222212"/>
                  </a:lnTo>
                  <a:lnTo>
                    <a:pt x="102870" y="3212021"/>
                  </a:lnTo>
                  <a:lnTo>
                    <a:pt x="111633" y="3206210"/>
                  </a:lnTo>
                  <a:lnTo>
                    <a:pt x="172021" y="3166872"/>
                  </a:lnTo>
                  <a:lnTo>
                    <a:pt x="172593" y="3166586"/>
                  </a:lnTo>
                  <a:lnTo>
                    <a:pt x="176498" y="3164015"/>
                  </a:lnTo>
                  <a:lnTo>
                    <a:pt x="179261" y="3162110"/>
                  </a:lnTo>
                  <a:lnTo>
                    <a:pt x="179451" y="3162014"/>
                  </a:lnTo>
                  <a:lnTo>
                    <a:pt x="180594" y="3161157"/>
                  </a:lnTo>
                  <a:lnTo>
                    <a:pt x="184785" y="3158490"/>
                  </a:lnTo>
                  <a:lnTo>
                    <a:pt x="186690" y="3157252"/>
                  </a:lnTo>
                  <a:lnTo>
                    <a:pt x="5029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6375653" y="804195"/>
              <a:ext cx="5816346" cy="2481357"/>
            </a:xfrm>
            <a:custGeom>
              <a:rect b="b" l="l" r="r" t="t"/>
              <a:pathLst>
                <a:path extrusionOk="0" h="2481357" w="5816346">
                  <a:moveTo>
                    <a:pt x="5816346" y="0"/>
                  </a:moveTo>
                  <a:lnTo>
                    <a:pt x="5816346" y="674275"/>
                  </a:lnTo>
                  <a:lnTo>
                    <a:pt x="211074" y="2415826"/>
                  </a:lnTo>
                  <a:lnTo>
                    <a:pt x="207073" y="2417064"/>
                  </a:lnTo>
                  <a:lnTo>
                    <a:pt x="201549" y="2418874"/>
                  </a:lnTo>
                  <a:lnTo>
                    <a:pt x="197834" y="2419922"/>
                  </a:lnTo>
                  <a:lnTo>
                    <a:pt x="197072" y="2420207"/>
                  </a:lnTo>
                  <a:lnTo>
                    <a:pt x="191738" y="2421827"/>
                  </a:lnTo>
                  <a:lnTo>
                    <a:pt x="186119" y="2423636"/>
                  </a:lnTo>
                  <a:lnTo>
                    <a:pt x="183452" y="2424494"/>
                  </a:lnTo>
                  <a:lnTo>
                    <a:pt x="152591" y="2434019"/>
                  </a:lnTo>
                  <a:lnTo>
                    <a:pt x="151638" y="2434304"/>
                  </a:lnTo>
                  <a:lnTo>
                    <a:pt x="148780" y="2435257"/>
                  </a:lnTo>
                  <a:lnTo>
                    <a:pt x="132016" y="2440401"/>
                  </a:lnTo>
                  <a:lnTo>
                    <a:pt x="125254" y="2442401"/>
                  </a:lnTo>
                  <a:lnTo>
                    <a:pt x="118586" y="2444591"/>
                  </a:lnTo>
                  <a:lnTo>
                    <a:pt x="113443" y="2446211"/>
                  </a:lnTo>
                  <a:lnTo>
                    <a:pt x="90011" y="2453450"/>
                  </a:lnTo>
                  <a:lnTo>
                    <a:pt x="54673" y="2464403"/>
                  </a:lnTo>
                  <a:lnTo>
                    <a:pt x="29909" y="2472119"/>
                  </a:lnTo>
                  <a:lnTo>
                    <a:pt x="27241" y="2472976"/>
                  </a:lnTo>
                  <a:lnTo>
                    <a:pt x="0" y="2481358"/>
                  </a:lnTo>
                  <a:lnTo>
                    <a:pt x="22193" y="2471833"/>
                  </a:lnTo>
                  <a:lnTo>
                    <a:pt x="23146" y="2471547"/>
                  </a:lnTo>
                  <a:lnTo>
                    <a:pt x="95821" y="2440591"/>
                  </a:lnTo>
                  <a:lnTo>
                    <a:pt x="112966" y="2433257"/>
                  </a:lnTo>
                  <a:lnTo>
                    <a:pt x="122587" y="2429066"/>
                  </a:lnTo>
                  <a:lnTo>
                    <a:pt x="188976" y="2400776"/>
                  </a:lnTo>
                  <a:lnTo>
                    <a:pt x="189548" y="2400586"/>
                  </a:lnTo>
                  <a:lnTo>
                    <a:pt x="193739" y="2398776"/>
                  </a:lnTo>
                  <a:lnTo>
                    <a:pt x="196882" y="2397347"/>
                  </a:lnTo>
                  <a:lnTo>
                    <a:pt x="197072" y="2397252"/>
                  </a:lnTo>
                  <a:lnTo>
                    <a:pt x="198406" y="2396681"/>
                  </a:lnTo>
                  <a:lnTo>
                    <a:pt x="202978" y="2394776"/>
                  </a:lnTo>
                  <a:lnTo>
                    <a:pt x="204978" y="23938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6371653" y="1931764"/>
              <a:ext cx="5820346" cy="1354931"/>
            </a:xfrm>
            <a:custGeom>
              <a:rect b="b" l="l" r="r" t="t"/>
              <a:pathLst>
                <a:path extrusionOk="0" h="1354931" w="5820346">
                  <a:moveTo>
                    <a:pt x="5820347" y="0"/>
                  </a:moveTo>
                  <a:lnTo>
                    <a:pt x="5820347" y="613410"/>
                  </a:lnTo>
                  <a:lnTo>
                    <a:pt x="219266" y="1327023"/>
                  </a:lnTo>
                  <a:lnTo>
                    <a:pt x="215075" y="1327499"/>
                  </a:lnTo>
                  <a:lnTo>
                    <a:pt x="209264" y="1328261"/>
                  </a:lnTo>
                  <a:lnTo>
                    <a:pt x="205454" y="1328738"/>
                  </a:lnTo>
                  <a:lnTo>
                    <a:pt x="204692" y="1328833"/>
                  </a:lnTo>
                  <a:lnTo>
                    <a:pt x="199073" y="1329595"/>
                  </a:lnTo>
                  <a:lnTo>
                    <a:pt x="193357" y="1330357"/>
                  </a:lnTo>
                  <a:lnTo>
                    <a:pt x="190500" y="1330738"/>
                  </a:lnTo>
                  <a:lnTo>
                    <a:pt x="158401" y="1334738"/>
                  </a:lnTo>
                  <a:lnTo>
                    <a:pt x="157448" y="1334929"/>
                  </a:lnTo>
                  <a:lnTo>
                    <a:pt x="154495" y="1335310"/>
                  </a:lnTo>
                  <a:lnTo>
                    <a:pt x="137160" y="1337405"/>
                  </a:lnTo>
                  <a:lnTo>
                    <a:pt x="130111" y="1338263"/>
                  </a:lnTo>
                  <a:lnTo>
                    <a:pt x="123158" y="1339310"/>
                  </a:lnTo>
                  <a:lnTo>
                    <a:pt x="117824" y="1339977"/>
                  </a:lnTo>
                  <a:lnTo>
                    <a:pt x="93440" y="1343025"/>
                  </a:lnTo>
                  <a:lnTo>
                    <a:pt x="56769" y="1347692"/>
                  </a:lnTo>
                  <a:lnTo>
                    <a:pt x="31052" y="1350931"/>
                  </a:lnTo>
                  <a:lnTo>
                    <a:pt x="28289" y="1351312"/>
                  </a:lnTo>
                  <a:lnTo>
                    <a:pt x="0" y="1354931"/>
                  </a:lnTo>
                  <a:lnTo>
                    <a:pt x="23432" y="1349407"/>
                  </a:lnTo>
                  <a:lnTo>
                    <a:pt x="24479" y="1349216"/>
                  </a:lnTo>
                  <a:lnTo>
                    <a:pt x="101346" y="1331309"/>
                  </a:lnTo>
                  <a:lnTo>
                    <a:pt x="119634" y="1327118"/>
                  </a:lnTo>
                  <a:lnTo>
                    <a:pt x="129730" y="1324642"/>
                  </a:lnTo>
                  <a:lnTo>
                    <a:pt x="200025" y="1308354"/>
                  </a:lnTo>
                  <a:lnTo>
                    <a:pt x="200596" y="1308259"/>
                  </a:lnTo>
                  <a:lnTo>
                    <a:pt x="205168" y="1307211"/>
                  </a:lnTo>
                  <a:lnTo>
                    <a:pt x="208502" y="1306354"/>
                  </a:lnTo>
                  <a:lnTo>
                    <a:pt x="208693" y="1306259"/>
                  </a:lnTo>
                  <a:lnTo>
                    <a:pt x="210026" y="1305973"/>
                  </a:lnTo>
                  <a:lnTo>
                    <a:pt x="214884" y="1304830"/>
                  </a:lnTo>
                  <a:lnTo>
                    <a:pt x="217075" y="13042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6367462" y="2971228"/>
              <a:ext cx="5824537" cy="594550"/>
            </a:xfrm>
            <a:custGeom>
              <a:rect b="b" l="l" r="r" t="t"/>
              <a:pathLst>
                <a:path extrusionOk="0" h="594550" w="5824537">
                  <a:moveTo>
                    <a:pt x="5824538" y="0"/>
                  </a:moveTo>
                  <a:lnTo>
                    <a:pt x="5824538" y="594550"/>
                  </a:lnTo>
                  <a:lnTo>
                    <a:pt x="220789" y="326422"/>
                  </a:lnTo>
                  <a:lnTo>
                    <a:pt x="216598" y="326231"/>
                  </a:lnTo>
                  <a:lnTo>
                    <a:pt x="210788" y="325946"/>
                  </a:lnTo>
                  <a:lnTo>
                    <a:pt x="206978" y="325660"/>
                  </a:lnTo>
                  <a:lnTo>
                    <a:pt x="206121" y="325660"/>
                  </a:lnTo>
                  <a:lnTo>
                    <a:pt x="200501" y="325469"/>
                  </a:lnTo>
                  <a:lnTo>
                    <a:pt x="194691" y="325183"/>
                  </a:lnTo>
                  <a:lnTo>
                    <a:pt x="191929" y="325088"/>
                  </a:lnTo>
                  <a:lnTo>
                    <a:pt x="159544" y="323469"/>
                  </a:lnTo>
                  <a:lnTo>
                    <a:pt x="158591" y="323469"/>
                  </a:lnTo>
                  <a:lnTo>
                    <a:pt x="155543" y="323279"/>
                  </a:lnTo>
                  <a:lnTo>
                    <a:pt x="138113" y="322421"/>
                  </a:lnTo>
                  <a:lnTo>
                    <a:pt x="131064" y="322040"/>
                  </a:lnTo>
                  <a:lnTo>
                    <a:pt x="124016" y="321850"/>
                  </a:lnTo>
                  <a:lnTo>
                    <a:pt x="118586" y="321564"/>
                  </a:lnTo>
                  <a:lnTo>
                    <a:pt x="94107" y="320326"/>
                  </a:lnTo>
                  <a:lnTo>
                    <a:pt x="57245" y="318516"/>
                  </a:lnTo>
                  <a:lnTo>
                    <a:pt x="31337" y="317278"/>
                  </a:lnTo>
                  <a:lnTo>
                    <a:pt x="28480" y="317182"/>
                  </a:lnTo>
                  <a:lnTo>
                    <a:pt x="0" y="315849"/>
                  </a:lnTo>
                  <a:lnTo>
                    <a:pt x="24099" y="314420"/>
                  </a:lnTo>
                  <a:lnTo>
                    <a:pt x="25051" y="314420"/>
                  </a:lnTo>
                  <a:lnTo>
                    <a:pt x="104013" y="310134"/>
                  </a:lnTo>
                  <a:lnTo>
                    <a:pt x="122682" y="309181"/>
                  </a:lnTo>
                  <a:lnTo>
                    <a:pt x="133064" y="308515"/>
                  </a:lnTo>
                  <a:lnTo>
                    <a:pt x="205168" y="304705"/>
                  </a:lnTo>
                  <a:lnTo>
                    <a:pt x="205740" y="304705"/>
                  </a:lnTo>
                  <a:lnTo>
                    <a:pt x="210312" y="304419"/>
                  </a:lnTo>
                  <a:lnTo>
                    <a:pt x="213741" y="304133"/>
                  </a:lnTo>
                  <a:lnTo>
                    <a:pt x="213932" y="304133"/>
                  </a:lnTo>
                  <a:lnTo>
                    <a:pt x="215360" y="304038"/>
                  </a:lnTo>
                  <a:lnTo>
                    <a:pt x="220409" y="303752"/>
                  </a:lnTo>
                  <a:lnTo>
                    <a:pt x="222599" y="3036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6363271" y="3286695"/>
              <a:ext cx="5828728" cy="1317783"/>
            </a:xfrm>
            <a:custGeom>
              <a:rect b="b" l="l" r="r" t="t"/>
              <a:pathLst>
                <a:path extrusionOk="0" h="1317783" w="5828728">
                  <a:moveTo>
                    <a:pt x="5828729" y="704850"/>
                  </a:moveTo>
                  <a:lnTo>
                    <a:pt x="5828729" y="1317784"/>
                  </a:lnTo>
                  <a:lnTo>
                    <a:pt x="215646" y="48768"/>
                  </a:lnTo>
                  <a:lnTo>
                    <a:pt x="211550" y="47815"/>
                  </a:lnTo>
                  <a:lnTo>
                    <a:pt x="205835" y="46577"/>
                  </a:lnTo>
                  <a:lnTo>
                    <a:pt x="202121" y="45625"/>
                  </a:lnTo>
                  <a:lnTo>
                    <a:pt x="201359" y="45529"/>
                  </a:lnTo>
                  <a:lnTo>
                    <a:pt x="195834" y="44291"/>
                  </a:lnTo>
                  <a:lnTo>
                    <a:pt x="190119" y="43053"/>
                  </a:lnTo>
                  <a:lnTo>
                    <a:pt x="187357" y="42386"/>
                  </a:lnTo>
                  <a:lnTo>
                    <a:pt x="155829" y="35147"/>
                  </a:lnTo>
                  <a:lnTo>
                    <a:pt x="154877" y="35052"/>
                  </a:lnTo>
                  <a:lnTo>
                    <a:pt x="151924" y="34385"/>
                  </a:lnTo>
                  <a:lnTo>
                    <a:pt x="134874" y="30480"/>
                  </a:lnTo>
                  <a:lnTo>
                    <a:pt x="128016" y="28861"/>
                  </a:lnTo>
                  <a:lnTo>
                    <a:pt x="121158" y="27432"/>
                  </a:lnTo>
                  <a:lnTo>
                    <a:pt x="115824" y="26194"/>
                  </a:lnTo>
                  <a:lnTo>
                    <a:pt x="91916" y="20764"/>
                  </a:lnTo>
                  <a:lnTo>
                    <a:pt x="55912" y="12573"/>
                  </a:lnTo>
                  <a:lnTo>
                    <a:pt x="30575" y="6858"/>
                  </a:lnTo>
                  <a:lnTo>
                    <a:pt x="27908" y="6287"/>
                  </a:lnTo>
                  <a:lnTo>
                    <a:pt x="0" y="0"/>
                  </a:lnTo>
                  <a:lnTo>
                    <a:pt x="24003" y="2762"/>
                  </a:lnTo>
                  <a:lnTo>
                    <a:pt x="24955" y="2953"/>
                  </a:lnTo>
                  <a:lnTo>
                    <a:pt x="103441" y="12478"/>
                  </a:lnTo>
                  <a:lnTo>
                    <a:pt x="121920" y="14764"/>
                  </a:lnTo>
                  <a:lnTo>
                    <a:pt x="132302" y="15907"/>
                  </a:lnTo>
                  <a:lnTo>
                    <a:pt x="204025" y="24670"/>
                  </a:lnTo>
                  <a:lnTo>
                    <a:pt x="204597" y="24765"/>
                  </a:lnTo>
                  <a:lnTo>
                    <a:pt x="209169" y="25337"/>
                  </a:lnTo>
                  <a:lnTo>
                    <a:pt x="212598" y="25622"/>
                  </a:lnTo>
                  <a:lnTo>
                    <a:pt x="212789" y="25718"/>
                  </a:lnTo>
                  <a:lnTo>
                    <a:pt x="214122" y="25813"/>
                  </a:lnTo>
                  <a:lnTo>
                    <a:pt x="219170" y="26384"/>
                  </a:lnTo>
                  <a:lnTo>
                    <a:pt x="221361" y="266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6359271" y="3285553"/>
              <a:ext cx="5832728" cy="2444686"/>
            </a:xfrm>
            <a:custGeom>
              <a:rect b="b" l="l" r="r" t="t"/>
              <a:pathLst>
                <a:path extrusionOk="0" h="2444686" w="5832728">
                  <a:moveTo>
                    <a:pt x="5832729" y="1771745"/>
                  </a:moveTo>
                  <a:lnTo>
                    <a:pt x="5832729" y="2444686"/>
                  </a:lnTo>
                  <a:lnTo>
                    <a:pt x="203835" y="85535"/>
                  </a:lnTo>
                  <a:lnTo>
                    <a:pt x="199930" y="83820"/>
                  </a:lnTo>
                  <a:lnTo>
                    <a:pt x="194596" y="81629"/>
                  </a:lnTo>
                  <a:lnTo>
                    <a:pt x="191071" y="80105"/>
                  </a:lnTo>
                  <a:lnTo>
                    <a:pt x="190309" y="79820"/>
                  </a:lnTo>
                  <a:lnTo>
                    <a:pt x="185166" y="77629"/>
                  </a:lnTo>
                  <a:lnTo>
                    <a:pt x="179737" y="75438"/>
                  </a:lnTo>
                  <a:lnTo>
                    <a:pt x="177165" y="74390"/>
                  </a:lnTo>
                  <a:lnTo>
                    <a:pt x="147351" y="61817"/>
                  </a:lnTo>
                  <a:lnTo>
                    <a:pt x="146399" y="61436"/>
                  </a:lnTo>
                  <a:lnTo>
                    <a:pt x="143637" y="60293"/>
                  </a:lnTo>
                  <a:lnTo>
                    <a:pt x="127540" y="53530"/>
                  </a:lnTo>
                  <a:lnTo>
                    <a:pt x="121062" y="50768"/>
                  </a:lnTo>
                  <a:lnTo>
                    <a:pt x="114490" y="48101"/>
                  </a:lnTo>
                  <a:lnTo>
                    <a:pt x="109538" y="46006"/>
                  </a:lnTo>
                  <a:lnTo>
                    <a:pt x="86963" y="36481"/>
                  </a:lnTo>
                  <a:lnTo>
                    <a:pt x="52768" y="22193"/>
                  </a:lnTo>
                  <a:lnTo>
                    <a:pt x="28956" y="12192"/>
                  </a:lnTo>
                  <a:lnTo>
                    <a:pt x="26289" y="11049"/>
                  </a:lnTo>
                  <a:lnTo>
                    <a:pt x="0" y="0"/>
                  </a:lnTo>
                  <a:lnTo>
                    <a:pt x="4000" y="1143"/>
                  </a:lnTo>
                  <a:lnTo>
                    <a:pt x="23146" y="6953"/>
                  </a:lnTo>
                  <a:lnTo>
                    <a:pt x="24003" y="7334"/>
                  </a:lnTo>
                  <a:lnTo>
                    <a:pt x="99631" y="30289"/>
                  </a:lnTo>
                  <a:lnTo>
                    <a:pt x="117538" y="35719"/>
                  </a:lnTo>
                  <a:lnTo>
                    <a:pt x="127540" y="38767"/>
                  </a:lnTo>
                  <a:lnTo>
                    <a:pt x="196596" y="59722"/>
                  </a:lnTo>
                  <a:lnTo>
                    <a:pt x="197168" y="59912"/>
                  </a:lnTo>
                  <a:lnTo>
                    <a:pt x="201549" y="61246"/>
                  </a:lnTo>
                  <a:lnTo>
                    <a:pt x="204883" y="62198"/>
                  </a:lnTo>
                  <a:lnTo>
                    <a:pt x="205073" y="62294"/>
                  </a:lnTo>
                  <a:lnTo>
                    <a:pt x="206407" y="62674"/>
                  </a:lnTo>
                  <a:lnTo>
                    <a:pt x="211169" y="64103"/>
                  </a:lnTo>
                  <a:lnTo>
                    <a:pt x="213360" y="647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6355460" y="3283838"/>
              <a:ext cx="5836539" cy="3569398"/>
            </a:xfrm>
            <a:custGeom>
              <a:rect b="b" l="l" r="r" t="t"/>
              <a:pathLst>
                <a:path extrusionOk="0" h="3569398" w="5836539">
                  <a:moveTo>
                    <a:pt x="5836539" y="2960465"/>
                  </a:moveTo>
                  <a:lnTo>
                    <a:pt x="5836539" y="3569399"/>
                  </a:lnTo>
                  <a:lnTo>
                    <a:pt x="5551551" y="3569399"/>
                  </a:lnTo>
                  <a:lnTo>
                    <a:pt x="185928" y="119539"/>
                  </a:lnTo>
                  <a:lnTo>
                    <a:pt x="182404" y="117253"/>
                  </a:lnTo>
                  <a:lnTo>
                    <a:pt x="177451" y="114109"/>
                  </a:lnTo>
                  <a:lnTo>
                    <a:pt x="174307" y="112014"/>
                  </a:lnTo>
                  <a:lnTo>
                    <a:pt x="173641" y="111633"/>
                  </a:lnTo>
                  <a:lnTo>
                    <a:pt x="168878" y="108585"/>
                  </a:lnTo>
                  <a:lnTo>
                    <a:pt x="163925" y="105442"/>
                  </a:lnTo>
                  <a:lnTo>
                    <a:pt x="161544" y="103918"/>
                  </a:lnTo>
                  <a:lnTo>
                    <a:pt x="134398" y="86392"/>
                  </a:lnTo>
                  <a:lnTo>
                    <a:pt x="133541" y="85915"/>
                  </a:lnTo>
                  <a:lnTo>
                    <a:pt x="130969" y="84296"/>
                  </a:lnTo>
                  <a:lnTo>
                    <a:pt x="116300" y="74771"/>
                  </a:lnTo>
                  <a:lnTo>
                    <a:pt x="110395" y="70961"/>
                  </a:lnTo>
                  <a:lnTo>
                    <a:pt x="104490" y="67246"/>
                  </a:lnTo>
                  <a:lnTo>
                    <a:pt x="99917" y="64294"/>
                  </a:lnTo>
                  <a:lnTo>
                    <a:pt x="79343" y="50959"/>
                  </a:lnTo>
                  <a:lnTo>
                    <a:pt x="48196" y="30956"/>
                  </a:lnTo>
                  <a:lnTo>
                    <a:pt x="26384" y="16954"/>
                  </a:lnTo>
                  <a:lnTo>
                    <a:pt x="24003" y="15430"/>
                  </a:lnTo>
                  <a:lnTo>
                    <a:pt x="0" y="0"/>
                  </a:lnTo>
                  <a:lnTo>
                    <a:pt x="21527" y="10858"/>
                  </a:lnTo>
                  <a:lnTo>
                    <a:pt x="22479" y="11335"/>
                  </a:lnTo>
                  <a:lnTo>
                    <a:pt x="92869" y="47054"/>
                  </a:lnTo>
                  <a:lnTo>
                    <a:pt x="109538" y="55531"/>
                  </a:lnTo>
                  <a:lnTo>
                    <a:pt x="118872" y="60198"/>
                  </a:lnTo>
                  <a:lnTo>
                    <a:pt x="183261" y="92869"/>
                  </a:lnTo>
                  <a:lnTo>
                    <a:pt x="183738" y="93250"/>
                  </a:lnTo>
                  <a:lnTo>
                    <a:pt x="187928" y="95345"/>
                  </a:lnTo>
                  <a:lnTo>
                    <a:pt x="190976" y="96774"/>
                  </a:lnTo>
                  <a:lnTo>
                    <a:pt x="191167" y="96869"/>
                  </a:lnTo>
                  <a:lnTo>
                    <a:pt x="192405" y="97536"/>
                  </a:lnTo>
                  <a:lnTo>
                    <a:pt x="196882" y="99822"/>
                  </a:lnTo>
                  <a:lnTo>
                    <a:pt x="198882" y="10077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6352032" y="3281457"/>
              <a:ext cx="4757928" cy="3571779"/>
            </a:xfrm>
            <a:custGeom>
              <a:rect b="b" l="l" r="r" t="t"/>
              <a:pathLst>
                <a:path extrusionOk="0" h="3571779" w="4757928">
                  <a:moveTo>
                    <a:pt x="4757928" y="3571780"/>
                  </a:moveTo>
                  <a:lnTo>
                    <a:pt x="3865340" y="3571780"/>
                  </a:lnTo>
                  <a:lnTo>
                    <a:pt x="162306" y="150019"/>
                  </a:lnTo>
                  <a:lnTo>
                    <a:pt x="159258" y="147161"/>
                  </a:lnTo>
                  <a:lnTo>
                    <a:pt x="154972" y="143161"/>
                  </a:lnTo>
                  <a:lnTo>
                    <a:pt x="152209" y="140589"/>
                  </a:lnTo>
                  <a:lnTo>
                    <a:pt x="151638" y="140017"/>
                  </a:lnTo>
                  <a:lnTo>
                    <a:pt x="147447" y="136207"/>
                  </a:lnTo>
                  <a:lnTo>
                    <a:pt x="143160" y="132302"/>
                  </a:lnTo>
                  <a:lnTo>
                    <a:pt x="141065" y="130397"/>
                  </a:lnTo>
                  <a:lnTo>
                    <a:pt x="117348" y="108395"/>
                  </a:lnTo>
                  <a:lnTo>
                    <a:pt x="116586" y="107728"/>
                  </a:lnTo>
                  <a:lnTo>
                    <a:pt x="114395" y="105727"/>
                  </a:lnTo>
                  <a:lnTo>
                    <a:pt x="101536" y="93821"/>
                  </a:lnTo>
                  <a:lnTo>
                    <a:pt x="96393" y="88963"/>
                  </a:lnTo>
                  <a:lnTo>
                    <a:pt x="91154" y="84296"/>
                  </a:lnTo>
                  <a:lnTo>
                    <a:pt x="87249" y="80581"/>
                  </a:lnTo>
                  <a:lnTo>
                    <a:pt x="69247" y="63913"/>
                  </a:lnTo>
                  <a:lnTo>
                    <a:pt x="42100" y="38862"/>
                  </a:lnTo>
                  <a:lnTo>
                    <a:pt x="23050" y="21241"/>
                  </a:lnTo>
                  <a:lnTo>
                    <a:pt x="20955" y="19336"/>
                  </a:lnTo>
                  <a:lnTo>
                    <a:pt x="0" y="0"/>
                  </a:lnTo>
                  <a:lnTo>
                    <a:pt x="19335" y="14383"/>
                  </a:lnTo>
                  <a:lnTo>
                    <a:pt x="20098" y="15049"/>
                  </a:lnTo>
                  <a:lnTo>
                    <a:pt x="83344" y="62484"/>
                  </a:lnTo>
                  <a:lnTo>
                    <a:pt x="98203" y="73723"/>
                  </a:lnTo>
                  <a:lnTo>
                    <a:pt x="106680" y="79915"/>
                  </a:lnTo>
                  <a:lnTo>
                    <a:pt x="164306" y="123349"/>
                  </a:lnTo>
                  <a:lnTo>
                    <a:pt x="164782" y="123730"/>
                  </a:lnTo>
                  <a:lnTo>
                    <a:pt x="168497" y="126492"/>
                  </a:lnTo>
                  <a:lnTo>
                    <a:pt x="171259" y="128492"/>
                  </a:lnTo>
                  <a:lnTo>
                    <a:pt x="171450" y="128588"/>
                  </a:lnTo>
                  <a:lnTo>
                    <a:pt x="172593" y="129445"/>
                  </a:lnTo>
                  <a:lnTo>
                    <a:pt x="176593" y="132397"/>
                  </a:lnTo>
                  <a:lnTo>
                    <a:pt x="178308" y="1337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6349079" y="3278504"/>
              <a:ext cx="3345751" cy="3574732"/>
            </a:xfrm>
            <a:custGeom>
              <a:rect b="b" l="l" r="r" t="t"/>
              <a:pathLst>
                <a:path extrusionOk="0" h="3574732" w="3345751">
                  <a:moveTo>
                    <a:pt x="3345752" y="3574733"/>
                  </a:moveTo>
                  <a:lnTo>
                    <a:pt x="2719388" y="3574733"/>
                  </a:lnTo>
                  <a:lnTo>
                    <a:pt x="133826" y="175927"/>
                  </a:lnTo>
                  <a:lnTo>
                    <a:pt x="131254" y="172593"/>
                  </a:lnTo>
                  <a:lnTo>
                    <a:pt x="127730" y="167926"/>
                  </a:lnTo>
                  <a:lnTo>
                    <a:pt x="125444" y="164878"/>
                  </a:lnTo>
                  <a:lnTo>
                    <a:pt x="124968" y="164211"/>
                  </a:lnTo>
                  <a:lnTo>
                    <a:pt x="121539" y="159734"/>
                  </a:lnTo>
                  <a:lnTo>
                    <a:pt x="118015" y="155162"/>
                  </a:lnTo>
                  <a:lnTo>
                    <a:pt x="116300" y="152876"/>
                  </a:lnTo>
                  <a:lnTo>
                    <a:pt x="96774" y="127159"/>
                  </a:lnTo>
                  <a:lnTo>
                    <a:pt x="96107" y="126301"/>
                  </a:lnTo>
                  <a:lnTo>
                    <a:pt x="94297" y="123920"/>
                  </a:lnTo>
                  <a:lnTo>
                    <a:pt x="83725" y="110014"/>
                  </a:lnTo>
                  <a:lnTo>
                    <a:pt x="79534" y="104394"/>
                  </a:lnTo>
                  <a:lnTo>
                    <a:pt x="75152" y="98869"/>
                  </a:lnTo>
                  <a:lnTo>
                    <a:pt x="71914" y="94583"/>
                  </a:lnTo>
                  <a:lnTo>
                    <a:pt x="57055" y="74962"/>
                  </a:lnTo>
                  <a:lnTo>
                    <a:pt x="34671" y="45529"/>
                  </a:lnTo>
                  <a:lnTo>
                    <a:pt x="19050" y="24955"/>
                  </a:lnTo>
                  <a:lnTo>
                    <a:pt x="17336" y="22669"/>
                  </a:lnTo>
                  <a:lnTo>
                    <a:pt x="0" y="0"/>
                  </a:lnTo>
                  <a:lnTo>
                    <a:pt x="16573" y="17526"/>
                  </a:lnTo>
                  <a:lnTo>
                    <a:pt x="17240" y="18288"/>
                  </a:lnTo>
                  <a:lnTo>
                    <a:pt x="71151" y="76009"/>
                  </a:lnTo>
                  <a:lnTo>
                    <a:pt x="83915" y="89630"/>
                  </a:lnTo>
                  <a:lnTo>
                    <a:pt x="91154" y="97250"/>
                  </a:lnTo>
                  <a:lnTo>
                    <a:pt x="140398" y="149923"/>
                  </a:lnTo>
                  <a:lnTo>
                    <a:pt x="140779" y="150400"/>
                  </a:lnTo>
                  <a:lnTo>
                    <a:pt x="143923" y="153829"/>
                  </a:lnTo>
                  <a:lnTo>
                    <a:pt x="147447" y="157353"/>
                  </a:lnTo>
                  <a:lnTo>
                    <a:pt x="150876" y="161068"/>
                  </a:lnTo>
                  <a:lnTo>
                    <a:pt x="152400" y="1626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6346698" y="3275075"/>
              <a:ext cx="2332958" cy="3578161"/>
            </a:xfrm>
            <a:custGeom>
              <a:rect b="b" l="l" r="r" t="t"/>
              <a:pathLst>
                <a:path extrusionOk="0" h="3578161" w="2332958">
                  <a:moveTo>
                    <a:pt x="2332958" y="3578162"/>
                  </a:moveTo>
                  <a:lnTo>
                    <a:pt x="1843659" y="3578162"/>
                  </a:lnTo>
                  <a:lnTo>
                    <a:pt x="101251" y="196501"/>
                  </a:lnTo>
                  <a:lnTo>
                    <a:pt x="99346" y="192691"/>
                  </a:lnTo>
                  <a:lnTo>
                    <a:pt x="96584" y="187547"/>
                  </a:lnTo>
                  <a:lnTo>
                    <a:pt x="94964" y="184118"/>
                  </a:lnTo>
                  <a:lnTo>
                    <a:pt x="94488" y="183452"/>
                  </a:lnTo>
                  <a:lnTo>
                    <a:pt x="91916" y="178403"/>
                  </a:lnTo>
                  <a:lnTo>
                    <a:pt x="89249" y="173260"/>
                  </a:lnTo>
                  <a:lnTo>
                    <a:pt x="87916" y="170783"/>
                  </a:lnTo>
                  <a:lnTo>
                    <a:pt x="73247" y="142018"/>
                  </a:lnTo>
                  <a:lnTo>
                    <a:pt x="72676" y="141161"/>
                  </a:lnTo>
                  <a:lnTo>
                    <a:pt x="71342" y="138494"/>
                  </a:lnTo>
                  <a:lnTo>
                    <a:pt x="63341" y="122872"/>
                  </a:lnTo>
                  <a:lnTo>
                    <a:pt x="60103" y="116586"/>
                  </a:lnTo>
                  <a:lnTo>
                    <a:pt x="56864" y="110395"/>
                  </a:lnTo>
                  <a:lnTo>
                    <a:pt x="54388" y="105632"/>
                  </a:lnTo>
                  <a:lnTo>
                    <a:pt x="43148" y="83725"/>
                  </a:lnTo>
                  <a:lnTo>
                    <a:pt x="26289" y="50863"/>
                  </a:lnTo>
                  <a:lnTo>
                    <a:pt x="14383" y="27813"/>
                  </a:lnTo>
                  <a:lnTo>
                    <a:pt x="13049" y="25337"/>
                  </a:lnTo>
                  <a:lnTo>
                    <a:pt x="0" y="0"/>
                  </a:lnTo>
                  <a:lnTo>
                    <a:pt x="13240" y="20193"/>
                  </a:lnTo>
                  <a:lnTo>
                    <a:pt x="13716" y="21050"/>
                  </a:lnTo>
                  <a:lnTo>
                    <a:pt x="56864" y="87249"/>
                  </a:lnTo>
                  <a:lnTo>
                    <a:pt x="67056" y="102870"/>
                  </a:lnTo>
                  <a:lnTo>
                    <a:pt x="72866" y="111633"/>
                  </a:lnTo>
                  <a:lnTo>
                    <a:pt x="112204" y="172021"/>
                  </a:lnTo>
                  <a:lnTo>
                    <a:pt x="112490" y="172593"/>
                  </a:lnTo>
                  <a:lnTo>
                    <a:pt x="115062" y="176498"/>
                  </a:lnTo>
                  <a:lnTo>
                    <a:pt x="116967" y="179261"/>
                  </a:lnTo>
                  <a:lnTo>
                    <a:pt x="117062" y="179451"/>
                  </a:lnTo>
                  <a:lnTo>
                    <a:pt x="117920" y="180594"/>
                  </a:lnTo>
                  <a:lnTo>
                    <a:pt x="120586" y="184880"/>
                  </a:lnTo>
                  <a:lnTo>
                    <a:pt x="121825" y="1866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6344983" y="3271265"/>
              <a:ext cx="1528191" cy="3581971"/>
            </a:xfrm>
            <a:custGeom>
              <a:rect b="b" l="l" r="r" t="t"/>
              <a:pathLst>
                <a:path extrusionOk="0" h="3581971" w="1528191">
                  <a:moveTo>
                    <a:pt x="1528191" y="3581972"/>
                  </a:moveTo>
                  <a:lnTo>
                    <a:pt x="1112901" y="3581972"/>
                  </a:lnTo>
                  <a:lnTo>
                    <a:pt x="65532" y="211074"/>
                  </a:lnTo>
                  <a:lnTo>
                    <a:pt x="64294" y="207073"/>
                  </a:lnTo>
                  <a:lnTo>
                    <a:pt x="62579" y="201549"/>
                  </a:lnTo>
                  <a:lnTo>
                    <a:pt x="61436" y="197834"/>
                  </a:lnTo>
                  <a:lnTo>
                    <a:pt x="61150" y="197072"/>
                  </a:lnTo>
                  <a:lnTo>
                    <a:pt x="59531" y="191738"/>
                  </a:lnTo>
                  <a:lnTo>
                    <a:pt x="57721" y="186214"/>
                  </a:lnTo>
                  <a:lnTo>
                    <a:pt x="56864" y="183452"/>
                  </a:lnTo>
                  <a:lnTo>
                    <a:pt x="47339" y="152590"/>
                  </a:lnTo>
                  <a:lnTo>
                    <a:pt x="47054" y="151638"/>
                  </a:lnTo>
                  <a:lnTo>
                    <a:pt x="46101" y="148780"/>
                  </a:lnTo>
                  <a:lnTo>
                    <a:pt x="40957" y="132016"/>
                  </a:lnTo>
                  <a:lnTo>
                    <a:pt x="38957" y="125349"/>
                  </a:lnTo>
                  <a:lnTo>
                    <a:pt x="36766" y="118586"/>
                  </a:lnTo>
                  <a:lnTo>
                    <a:pt x="35147" y="113443"/>
                  </a:lnTo>
                  <a:lnTo>
                    <a:pt x="27908" y="90011"/>
                  </a:lnTo>
                  <a:lnTo>
                    <a:pt x="16954" y="54673"/>
                  </a:lnTo>
                  <a:lnTo>
                    <a:pt x="9239" y="29908"/>
                  </a:lnTo>
                  <a:lnTo>
                    <a:pt x="8382" y="27241"/>
                  </a:lnTo>
                  <a:lnTo>
                    <a:pt x="0" y="0"/>
                  </a:lnTo>
                  <a:lnTo>
                    <a:pt x="9525" y="22193"/>
                  </a:lnTo>
                  <a:lnTo>
                    <a:pt x="9810" y="23146"/>
                  </a:lnTo>
                  <a:lnTo>
                    <a:pt x="40862" y="95821"/>
                  </a:lnTo>
                  <a:lnTo>
                    <a:pt x="48101" y="112966"/>
                  </a:lnTo>
                  <a:lnTo>
                    <a:pt x="52292" y="122587"/>
                  </a:lnTo>
                  <a:lnTo>
                    <a:pt x="80581" y="188976"/>
                  </a:lnTo>
                  <a:lnTo>
                    <a:pt x="80772" y="189547"/>
                  </a:lnTo>
                  <a:lnTo>
                    <a:pt x="82582" y="193738"/>
                  </a:lnTo>
                  <a:lnTo>
                    <a:pt x="84011" y="196882"/>
                  </a:lnTo>
                  <a:lnTo>
                    <a:pt x="84105" y="197072"/>
                  </a:lnTo>
                  <a:lnTo>
                    <a:pt x="84677" y="198406"/>
                  </a:lnTo>
                  <a:lnTo>
                    <a:pt x="86677" y="202978"/>
                  </a:lnTo>
                  <a:lnTo>
                    <a:pt x="87535" y="2050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6343840" y="3267264"/>
              <a:ext cx="834865" cy="3585972"/>
            </a:xfrm>
            <a:custGeom>
              <a:rect b="b" l="l" r="r" t="t"/>
              <a:pathLst>
                <a:path extrusionOk="0" h="3585972" w="834865">
                  <a:moveTo>
                    <a:pt x="834866" y="3585972"/>
                  </a:moveTo>
                  <a:lnTo>
                    <a:pt x="456819" y="3585972"/>
                  </a:lnTo>
                  <a:lnTo>
                    <a:pt x="27908" y="219266"/>
                  </a:lnTo>
                  <a:lnTo>
                    <a:pt x="27432" y="215075"/>
                  </a:lnTo>
                  <a:lnTo>
                    <a:pt x="26670" y="209264"/>
                  </a:lnTo>
                  <a:lnTo>
                    <a:pt x="26194" y="205454"/>
                  </a:lnTo>
                  <a:lnTo>
                    <a:pt x="26098" y="204692"/>
                  </a:lnTo>
                  <a:lnTo>
                    <a:pt x="25336" y="199073"/>
                  </a:lnTo>
                  <a:lnTo>
                    <a:pt x="24574" y="193358"/>
                  </a:lnTo>
                  <a:lnTo>
                    <a:pt x="24289" y="190595"/>
                  </a:lnTo>
                  <a:lnTo>
                    <a:pt x="20193" y="158401"/>
                  </a:lnTo>
                  <a:lnTo>
                    <a:pt x="20098" y="157448"/>
                  </a:lnTo>
                  <a:lnTo>
                    <a:pt x="19621" y="154496"/>
                  </a:lnTo>
                  <a:lnTo>
                    <a:pt x="17526" y="137160"/>
                  </a:lnTo>
                  <a:lnTo>
                    <a:pt x="16669" y="130112"/>
                  </a:lnTo>
                  <a:lnTo>
                    <a:pt x="15621" y="123158"/>
                  </a:lnTo>
                  <a:lnTo>
                    <a:pt x="14954" y="117824"/>
                  </a:lnTo>
                  <a:lnTo>
                    <a:pt x="11906" y="93440"/>
                  </a:lnTo>
                  <a:lnTo>
                    <a:pt x="7239" y="56769"/>
                  </a:lnTo>
                  <a:lnTo>
                    <a:pt x="4000" y="31052"/>
                  </a:lnTo>
                  <a:lnTo>
                    <a:pt x="3620" y="28289"/>
                  </a:lnTo>
                  <a:lnTo>
                    <a:pt x="0" y="0"/>
                  </a:lnTo>
                  <a:lnTo>
                    <a:pt x="5619" y="23432"/>
                  </a:lnTo>
                  <a:lnTo>
                    <a:pt x="5715" y="24479"/>
                  </a:lnTo>
                  <a:lnTo>
                    <a:pt x="23622" y="101346"/>
                  </a:lnTo>
                  <a:lnTo>
                    <a:pt x="27813" y="119634"/>
                  </a:lnTo>
                  <a:lnTo>
                    <a:pt x="30289" y="129731"/>
                  </a:lnTo>
                  <a:lnTo>
                    <a:pt x="46577" y="200025"/>
                  </a:lnTo>
                  <a:lnTo>
                    <a:pt x="46767" y="200692"/>
                  </a:lnTo>
                  <a:lnTo>
                    <a:pt x="47815" y="205169"/>
                  </a:lnTo>
                  <a:lnTo>
                    <a:pt x="48577" y="208502"/>
                  </a:lnTo>
                  <a:lnTo>
                    <a:pt x="48673" y="208693"/>
                  </a:lnTo>
                  <a:lnTo>
                    <a:pt x="49053" y="210026"/>
                  </a:lnTo>
                  <a:lnTo>
                    <a:pt x="50102" y="214884"/>
                  </a:lnTo>
                  <a:lnTo>
                    <a:pt x="50673" y="2170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6171628" y="3263073"/>
              <a:ext cx="366617" cy="3590163"/>
            </a:xfrm>
            <a:custGeom>
              <a:rect b="b" l="l" r="r" t="t"/>
              <a:pathLst>
                <a:path extrusionOk="0" h="3590163" w="366617">
                  <a:moveTo>
                    <a:pt x="366617" y="3590163"/>
                  </a:moveTo>
                  <a:lnTo>
                    <a:pt x="0" y="3590163"/>
                  </a:lnTo>
                  <a:lnTo>
                    <a:pt x="161258" y="220790"/>
                  </a:lnTo>
                  <a:lnTo>
                    <a:pt x="161544" y="216599"/>
                  </a:lnTo>
                  <a:lnTo>
                    <a:pt x="161734" y="210788"/>
                  </a:lnTo>
                  <a:lnTo>
                    <a:pt x="162020" y="206978"/>
                  </a:lnTo>
                  <a:lnTo>
                    <a:pt x="162020" y="206121"/>
                  </a:lnTo>
                  <a:lnTo>
                    <a:pt x="162210" y="200501"/>
                  </a:lnTo>
                  <a:lnTo>
                    <a:pt x="162496" y="194691"/>
                  </a:lnTo>
                  <a:lnTo>
                    <a:pt x="162592" y="191929"/>
                  </a:lnTo>
                  <a:lnTo>
                    <a:pt x="164211" y="159544"/>
                  </a:lnTo>
                  <a:lnTo>
                    <a:pt x="164211" y="158591"/>
                  </a:lnTo>
                  <a:lnTo>
                    <a:pt x="164402" y="155543"/>
                  </a:lnTo>
                  <a:lnTo>
                    <a:pt x="165259" y="138113"/>
                  </a:lnTo>
                  <a:lnTo>
                    <a:pt x="165640" y="131064"/>
                  </a:lnTo>
                  <a:lnTo>
                    <a:pt x="165925" y="124016"/>
                  </a:lnTo>
                  <a:lnTo>
                    <a:pt x="166116" y="118586"/>
                  </a:lnTo>
                  <a:lnTo>
                    <a:pt x="167354" y="94107"/>
                  </a:lnTo>
                  <a:lnTo>
                    <a:pt x="169164" y="57245"/>
                  </a:lnTo>
                  <a:lnTo>
                    <a:pt x="170402" y="31337"/>
                  </a:lnTo>
                  <a:lnTo>
                    <a:pt x="170498" y="28480"/>
                  </a:lnTo>
                  <a:lnTo>
                    <a:pt x="171926" y="0"/>
                  </a:lnTo>
                  <a:lnTo>
                    <a:pt x="173260" y="24098"/>
                  </a:lnTo>
                  <a:lnTo>
                    <a:pt x="173260" y="25146"/>
                  </a:lnTo>
                  <a:lnTo>
                    <a:pt x="177546" y="104013"/>
                  </a:lnTo>
                  <a:lnTo>
                    <a:pt x="178498" y="122682"/>
                  </a:lnTo>
                  <a:lnTo>
                    <a:pt x="179165" y="133064"/>
                  </a:lnTo>
                  <a:lnTo>
                    <a:pt x="182975" y="205169"/>
                  </a:lnTo>
                  <a:lnTo>
                    <a:pt x="182975" y="205740"/>
                  </a:lnTo>
                  <a:lnTo>
                    <a:pt x="183261" y="210312"/>
                  </a:lnTo>
                  <a:lnTo>
                    <a:pt x="183547" y="213741"/>
                  </a:lnTo>
                  <a:lnTo>
                    <a:pt x="183547" y="213932"/>
                  </a:lnTo>
                  <a:lnTo>
                    <a:pt x="183642" y="215360"/>
                  </a:lnTo>
                  <a:lnTo>
                    <a:pt x="183928" y="220409"/>
                  </a:lnTo>
                  <a:lnTo>
                    <a:pt x="184023" y="222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5531167" y="3258883"/>
              <a:ext cx="812673" cy="3594353"/>
            </a:xfrm>
            <a:custGeom>
              <a:rect b="b" l="l" r="r" t="t"/>
              <a:pathLst>
                <a:path extrusionOk="0" h="3594353" w="812673">
                  <a:moveTo>
                    <a:pt x="812673" y="0"/>
                  </a:moveTo>
                  <a:lnTo>
                    <a:pt x="809910" y="24003"/>
                  </a:lnTo>
                  <a:lnTo>
                    <a:pt x="809720" y="24955"/>
                  </a:lnTo>
                  <a:lnTo>
                    <a:pt x="800195" y="103441"/>
                  </a:lnTo>
                  <a:lnTo>
                    <a:pt x="797909" y="121920"/>
                  </a:lnTo>
                  <a:lnTo>
                    <a:pt x="796766" y="132397"/>
                  </a:lnTo>
                  <a:lnTo>
                    <a:pt x="788003" y="204025"/>
                  </a:lnTo>
                  <a:lnTo>
                    <a:pt x="787908" y="204597"/>
                  </a:lnTo>
                  <a:lnTo>
                    <a:pt x="787432" y="209169"/>
                  </a:lnTo>
                  <a:lnTo>
                    <a:pt x="787051" y="212598"/>
                  </a:lnTo>
                  <a:lnTo>
                    <a:pt x="787051" y="212788"/>
                  </a:lnTo>
                  <a:lnTo>
                    <a:pt x="786860" y="214217"/>
                  </a:lnTo>
                  <a:lnTo>
                    <a:pt x="786289" y="219170"/>
                  </a:lnTo>
                  <a:lnTo>
                    <a:pt x="786003" y="221361"/>
                  </a:lnTo>
                  <a:lnTo>
                    <a:pt x="378047" y="3594354"/>
                  </a:lnTo>
                  <a:lnTo>
                    <a:pt x="0" y="3594354"/>
                  </a:lnTo>
                  <a:lnTo>
                    <a:pt x="763905" y="215646"/>
                  </a:lnTo>
                  <a:lnTo>
                    <a:pt x="764857" y="211550"/>
                  </a:lnTo>
                  <a:lnTo>
                    <a:pt x="766096" y="205835"/>
                  </a:lnTo>
                  <a:lnTo>
                    <a:pt x="767048" y="202120"/>
                  </a:lnTo>
                  <a:lnTo>
                    <a:pt x="767143" y="201358"/>
                  </a:lnTo>
                  <a:lnTo>
                    <a:pt x="768382" y="195834"/>
                  </a:lnTo>
                  <a:lnTo>
                    <a:pt x="769620" y="190119"/>
                  </a:lnTo>
                  <a:lnTo>
                    <a:pt x="770287" y="187357"/>
                  </a:lnTo>
                  <a:lnTo>
                    <a:pt x="777526" y="155829"/>
                  </a:lnTo>
                  <a:lnTo>
                    <a:pt x="777621" y="154876"/>
                  </a:lnTo>
                  <a:lnTo>
                    <a:pt x="778287" y="151924"/>
                  </a:lnTo>
                  <a:lnTo>
                    <a:pt x="782193" y="134874"/>
                  </a:lnTo>
                  <a:lnTo>
                    <a:pt x="783812" y="128016"/>
                  </a:lnTo>
                  <a:lnTo>
                    <a:pt x="785241" y="121158"/>
                  </a:lnTo>
                  <a:lnTo>
                    <a:pt x="786479" y="115824"/>
                  </a:lnTo>
                  <a:lnTo>
                    <a:pt x="791909" y="92011"/>
                  </a:lnTo>
                  <a:lnTo>
                    <a:pt x="800100" y="55912"/>
                  </a:lnTo>
                  <a:lnTo>
                    <a:pt x="805815" y="30575"/>
                  </a:lnTo>
                  <a:lnTo>
                    <a:pt x="806386" y="279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4836794" y="3254882"/>
              <a:ext cx="1508188" cy="3598354"/>
            </a:xfrm>
            <a:custGeom>
              <a:rect b="b" l="l" r="r" t="t"/>
              <a:pathLst>
                <a:path extrusionOk="0" h="3598354" w="1508188">
                  <a:moveTo>
                    <a:pt x="1508189" y="0"/>
                  </a:moveTo>
                  <a:lnTo>
                    <a:pt x="1507046" y="4001"/>
                  </a:lnTo>
                  <a:lnTo>
                    <a:pt x="1501235" y="23146"/>
                  </a:lnTo>
                  <a:lnTo>
                    <a:pt x="1500854" y="24098"/>
                  </a:lnTo>
                  <a:lnTo>
                    <a:pt x="1477899" y="99631"/>
                  </a:lnTo>
                  <a:lnTo>
                    <a:pt x="1472470" y="117538"/>
                  </a:lnTo>
                  <a:lnTo>
                    <a:pt x="1469422" y="127540"/>
                  </a:lnTo>
                  <a:lnTo>
                    <a:pt x="1448467" y="196596"/>
                  </a:lnTo>
                  <a:lnTo>
                    <a:pt x="1448276" y="197168"/>
                  </a:lnTo>
                  <a:lnTo>
                    <a:pt x="1446943" y="201549"/>
                  </a:lnTo>
                  <a:lnTo>
                    <a:pt x="1445990" y="204883"/>
                  </a:lnTo>
                  <a:lnTo>
                    <a:pt x="1445895" y="205073"/>
                  </a:lnTo>
                  <a:lnTo>
                    <a:pt x="1445514" y="206407"/>
                  </a:lnTo>
                  <a:lnTo>
                    <a:pt x="1444085" y="211169"/>
                  </a:lnTo>
                  <a:lnTo>
                    <a:pt x="1443419" y="213360"/>
                  </a:lnTo>
                  <a:lnTo>
                    <a:pt x="415195" y="3598355"/>
                  </a:lnTo>
                  <a:lnTo>
                    <a:pt x="0" y="3598355"/>
                  </a:lnTo>
                  <a:lnTo>
                    <a:pt x="1422654" y="203835"/>
                  </a:lnTo>
                  <a:lnTo>
                    <a:pt x="1424369" y="199930"/>
                  </a:lnTo>
                  <a:lnTo>
                    <a:pt x="1426559" y="194596"/>
                  </a:lnTo>
                  <a:lnTo>
                    <a:pt x="1428083" y="191071"/>
                  </a:lnTo>
                  <a:lnTo>
                    <a:pt x="1428369" y="190310"/>
                  </a:lnTo>
                  <a:lnTo>
                    <a:pt x="1430560" y="185166"/>
                  </a:lnTo>
                  <a:lnTo>
                    <a:pt x="1432750" y="179737"/>
                  </a:lnTo>
                  <a:lnTo>
                    <a:pt x="1433799" y="177165"/>
                  </a:lnTo>
                  <a:lnTo>
                    <a:pt x="1446372" y="147352"/>
                  </a:lnTo>
                  <a:lnTo>
                    <a:pt x="1446752" y="146399"/>
                  </a:lnTo>
                  <a:lnTo>
                    <a:pt x="1447895" y="143637"/>
                  </a:lnTo>
                  <a:lnTo>
                    <a:pt x="1454658" y="127540"/>
                  </a:lnTo>
                  <a:lnTo>
                    <a:pt x="1457420" y="121063"/>
                  </a:lnTo>
                  <a:lnTo>
                    <a:pt x="1460088" y="114490"/>
                  </a:lnTo>
                  <a:lnTo>
                    <a:pt x="1462183" y="109538"/>
                  </a:lnTo>
                  <a:lnTo>
                    <a:pt x="1471708" y="86963"/>
                  </a:lnTo>
                  <a:lnTo>
                    <a:pt x="1485995" y="52864"/>
                  </a:lnTo>
                  <a:lnTo>
                    <a:pt x="1495997" y="28956"/>
                  </a:lnTo>
                  <a:lnTo>
                    <a:pt x="1497139" y="262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4030694" y="3251072"/>
              <a:ext cx="2316003" cy="3602164"/>
            </a:xfrm>
            <a:custGeom>
              <a:rect b="b" l="l" r="r" t="t"/>
              <a:pathLst>
                <a:path extrusionOk="0" h="3602164" w="2316003">
                  <a:moveTo>
                    <a:pt x="2316004" y="0"/>
                  </a:moveTo>
                  <a:lnTo>
                    <a:pt x="2305145" y="21622"/>
                  </a:lnTo>
                  <a:lnTo>
                    <a:pt x="2304669" y="22479"/>
                  </a:lnTo>
                  <a:lnTo>
                    <a:pt x="2268950" y="92869"/>
                  </a:lnTo>
                  <a:lnTo>
                    <a:pt x="2260473" y="109538"/>
                  </a:lnTo>
                  <a:lnTo>
                    <a:pt x="2255806" y="118872"/>
                  </a:lnTo>
                  <a:lnTo>
                    <a:pt x="2223135" y="183261"/>
                  </a:lnTo>
                  <a:lnTo>
                    <a:pt x="2222754" y="183737"/>
                  </a:lnTo>
                  <a:lnTo>
                    <a:pt x="2220754" y="187928"/>
                  </a:lnTo>
                  <a:lnTo>
                    <a:pt x="2219229" y="190976"/>
                  </a:lnTo>
                  <a:lnTo>
                    <a:pt x="2219135" y="191167"/>
                  </a:lnTo>
                  <a:lnTo>
                    <a:pt x="2218563" y="192405"/>
                  </a:lnTo>
                  <a:lnTo>
                    <a:pt x="2216277" y="196882"/>
                  </a:lnTo>
                  <a:lnTo>
                    <a:pt x="2215229" y="198882"/>
                  </a:lnTo>
                  <a:lnTo>
                    <a:pt x="488918" y="3602165"/>
                  </a:lnTo>
                  <a:lnTo>
                    <a:pt x="0" y="3602165"/>
                  </a:lnTo>
                  <a:lnTo>
                    <a:pt x="2196465" y="185928"/>
                  </a:lnTo>
                  <a:lnTo>
                    <a:pt x="2198751" y="182404"/>
                  </a:lnTo>
                  <a:lnTo>
                    <a:pt x="2201895" y="177451"/>
                  </a:lnTo>
                  <a:lnTo>
                    <a:pt x="2203990" y="174307"/>
                  </a:lnTo>
                  <a:lnTo>
                    <a:pt x="2204371" y="173641"/>
                  </a:lnTo>
                  <a:lnTo>
                    <a:pt x="2207419" y="168878"/>
                  </a:lnTo>
                  <a:lnTo>
                    <a:pt x="2210562" y="163925"/>
                  </a:lnTo>
                  <a:lnTo>
                    <a:pt x="2212086" y="161544"/>
                  </a:lnTo>
                  <a:lnTo>
                    <a:pt x="2229612" y="134398"/>
                  </a:lnTo>
                  <a:lnTo>
                    <a:pt x="2230183" y="133540"/>
                  </a:lnTo>
                  <a:lnTo>
                    <a:pt x="2231707" y="130969"/>
                  </a:lnTo>
                  <a:lnTo>
                    <a:pt x="2241232" y="116300"/>
                  </a:lnTo>
                  <a:lnTo>
                    <a:pt x="2248853" y="104489"/>
                  </a:lnTo>
                  <a:lnTo>
                    <a:pt x="2251710" y="99917"/>
                  </a:lnTo>
                  <a:lnTo>
                    <a:pt x="2265045" y="79343"/>
                  </a:lnTo>
                  <a:lnTo>
                    <a:pt x="2285048" y="48196"/>
                  </a:lnTo>
                  <a:lnTo>
                    <a:pt x="2299049" y="26384"/>
                  </a:lnTo>
                  <a:lnTo>
                    <a:pt x="2300573" y="240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3017329" y="3247643"/>
              <a:ext cx="3331749" cy="3605593"/>
            </a:xfrm>
            <a:custGeom>
              <a:rect b="b" l="l" r="r" t="t"/>
              <a:pathLst>
                <a:path extrusionOk="0" h="3605593" w="3331749">
                  <a:moveTo>
                    <a:pt x="3331750" y="0"/>
                  </a:moveTo>
                  <a:lnTo>
                    <a:pt x="3317367" y="19336"/>
                  </a:lnTo>
                  <a:lnTo>
                    <a:pt x="3316700" y="20193"/>
                  </a:lnTo>
                  <a:lnTo>
                    <a:pt x="3269266" y="83344"/>
                  </a:lnTo>
                  <a:lnTo>
                    <a:pt x="3258027" y="98298"/>
                  </a:lnTo>
                  <a:lnTo>
                    <a:pt x="3251835" y="106680"/>
                  </a:lnTo>
                  <a:lnTo>
                    <a:pt x="3208496" y="164306"/>
                  </a:lnTo>
                  <a:lnTo>
                    <a:pt x="3208116" y="164783"/>
                  </a:lnTo>
                  <a:lnTo>
                    <a:pt x="3205258" y="168497"/>
                  </a:lnTo>
                  <a:lnTo>
                    <a:pt x="3203258" y="171260"/>
                  </a:lnTo>
                  <a:lnTo>
                    <a:pt x="3203162" y="171450"/>
                  </a:lnTo>
                  <a:lnTo>
                    <a:pt x="3202400" y="172593"/>
                  </a:lnTo>
                  <a:lnTo>
                    <a:pt x="3199352" y="176594"/>
                  </a:lnTo>
                  <a:lnTo>
                    <a:pt x="3198019" y="178403"/>
                  </a:lnTo>
                  <a:lnTo>
                    <a:pt x="625126" y="3605594"/>
                  </a:lnTo>
                  <a:lnTo>
                    <a:pt x="0" y="3605594"/>
                  </a:lnTo>
                  <a:lnTo>
                    <a:pt x="3181731" y="162306"/>
                  </a:lnTo>
                  <a:lnTo>
                    <a:pt x="3184589" y="159258"/>
                  </a:lnTo>
                  <a:lnTo>
                    <a:pt x="3188589" y="154972"/>
                  </a:lnTo>
                  <a:lnTo>
                    <a:pt x="3191161" y="152210"/>
                  </a:lnTo>
                  <a:lnTo>
                    <a:pt x="3191732" y="151638"/>
                  </a:lnTo>
                  <a:lnTo>
                    <a:pt x="3195543" y="147447"/>
                  </a:lnTo>
                  <a:lnTo>
                    <a:pt x="3199448" y="143161"/>
                  </a:lnTo>
                  <a:lnTo>
                    <a:pt x="3201353" y="141065"/>
                  </a:lnTo>
                  <a:lnTo>
                    <a:pt x="3223355" y="117348"/>
                  </a:lnTo>
                  <a:lnTo>
                    <a:pt x="3224022" y="116586"/>
                  </a:lnTo>
                  <a:lnTo>
                    <a:pt x="3226022" y="114395"/>
                  </a:lnTo>
                  <a:lnTo>
                    <a:pt x="3237928" y="101537"/>
                  </a:lnTo>
                  <a:lnTo>
                    <a:pt x="3242786" y="96393"/>
                  </a:lnTo>
                  <a:lnTo>
                    <a:pt x="3247453" y="91250"/>
                  </a:lnTo>
                  <a:lnTo>
                    <a:pt x="3251168" y="87249"/>
                  </a:lnTo>
                  <a:lnTo>
                    <a:pt x="3267837" y="69247"/>
                  </a:lnTo>
                  <a:lnTo>
                    <a:pt x="3292888" y="42101"/>
                  </a:lnTo>
                  <a:lnTo>
                    <a:pt x="3310509" y="23051"/>
                  </a:lnTo>
                  <a:lnTo>
                    <a:pt x="3312414" y="209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1608391" y="3244690"/>
              <a:ext cx="4743640" cy="3608546"/>
            </a:xfrm>
            <a:custGeom>
              <a:rect b="b" l="l" r="r" t="t"/>
              <a:pathLst>
                <a:path extrusionOk="0" h="3608546" w="4743640">
                  <a:moveTo>
                    <a:pt x="4743641" y="0"/>
                  </a:moveTo>
                  <a:lnTo>
                    <a:pt x="4726115" y="16574"/>
                  </a:lnTo>
                  <a:lnTo>
                    <a:pt x="4725353" y="17240"/>
                  </a:lnTo>
                  <a:lnTo>
                    <a:pt x="4667631" y="71152"/>
                  </a:lnTo>
                  <a:lnTo>
                    <a:pt x="4654010" y="83915"/>
                  </a:lnTo>
                  <a:lnTo>
                    <a:pt x="4646390" y="91154"/>
                  </a:lnTo>
                  <a:lnTo>
                    <a:pt x="4593717" y="140399"/>
                  </a:lnTo>
                  <a:lnTo>
                    <a:pt x="4593241" y="140779"/>
                  </a:lnTo>
                  <a:lnTo>
                    <a:pt x="4589812" y="144018"/>
                  </a:lnTo>
                  <a:lnTo>
                    <a:pt x="4587431" y="146399"/>
                  </a:lnTo>
                  <a:lnTo>
                    <a:pt x="4587240" y="146495"/>
                  </a:lnTo>
                  <a:lnTo>
                    <a:pt x="4586288" y="147447"/>
                  </a:lnTo>
                  <a:lnTo>
                    <a:pt x="4582573" y="150876"/>
                  </a:lnTo>
                  <a:lnTo>
                    <a:pt x="4580954" y="152400"/>
                  </a:lnTo>
                  <a:lnTo>
                    <a:pt x="888111" y="3608546"/>
                  </a:lnTo>
                  <a:lnTo>
                    <a:pt x="0" y="3608546"/>
                  </a:lnTo>
                  <a:lnTo>
                    <a:pt x="4567714" y="133826"/>
                  </a:lnTo>
                  <a:lnTo>
                    <a:pt x="4571143" y="131350"/>
                  </a:lnTo>
                  <a:lnTo>
                    <a:pt x="4575715" y="127730"/>
                  </a:lnTo>
                  <a:lnTo>
                    <a:pt x="4578763" y="125539"/>
                  </a:lnTo>
                  <a:lnTo>
                    <a:pt x="4579430" y="124968"/>
                  </a:lnTo>
                  <a:lnTo>
                    <a:pt x="4583906" y="121539"/>
                  </a:lnTo>
                  <a:lnTo>
                    <a:pt x="4588479" y="118015"/>
                  </a:lnTo>
                  <a:lnTo>
                    <a:pt x="4590765" y="116300"/>
                  </a:lnTo>
                  <a:lnTo>
                    <a:pt x="4616577" y="96774"/>
                  </a:lnTo>
                  <a:lnTo>
                    <a:pt x="4617339" y="96107"/>
                  </a:lnTo>
                  <a:lnTo>
                    <a:pt x="4619720" y="94297"/>
                  </a:lnTo>
                  <a:lnTo>
                    <a:pt x="4633627" y="83725"/>
                  </a:lnTo>
                  <a:lnTo>
                    <a:pt x="4639247" y="79534"/>
                  </a:lnTo>
                  <a:lnTo>
                    <a:pt x="4644771" y="75152"/>
                  </a:lnTo>
                  <a:lnTo>
                    <a:pt x="4649153" y="71914"/>
                  </a:lnTo>
                  <a:lnTo>
                    <a:pt x="4668679" y="57150"/>
                  </a:lnTo>
                  <a:lnTo>
                    <a:pt x="4698111" y="34671"/>
                  </a:lnTo>
                  <a:lnTo>
                    <a:pt x="4718685" y="19050"/>
                  </a:lnTo>
                  <a:lnTo>
                    <a:pt x="4720971" y="173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0" y="3242309"/>
              <a:ext cx="6355460" cy="3610927"/>
            </a:xfrm>
            <a:custGeom>
              <a:rect b="b" l="l" r="r" t="t"/>
              <a:pathLst>
                <a:path extrusionOk="0" h="3610927" w="6355460">
                  <a:moveTo>
                    <a:pt x="6355461" y="0"/>
                  </a:moveTo>
                  <a:lnTo>
                    <a:pt x="6335364" y="13240"/>
                  </a:lnTo>
                  <a:lnTo>
                    <a:pt x="6334411" y="13811"/>
                  </a:lnTo>
                  <a:lnTo>
                    <a:pt x="6268308" y="56864"/>
                  </a:lnTo>
                  <a:lnTo>
                    <a:pt x="6252591" y="67056"/>
                  </a:lnTo>
                  <a:lnTo>
                    <a:pt x="6243828" y="72866"/>
                  </a:lnTo>
                  <a:lnTo>
                    <a:pt x="6183440" y="112204"/>
                  </a:lnTo>
                  <a:lnTo>
                    <a:pt x="6182868" y="112586"/>
                  </a:lnTo>
                  <a:lnTo>
                    <a:pt x="6178963" y="115062"/>
                  </a:lnTo>
                  <a:lnTo>
                    <a:pt x="6176201" y="116967"/>
                  </a:lnTo>
                  <a:lnTo>
                    <a:pt x="6176010" y="117062"/>
                  </a:lnTo>
                  <a:lnTo>
                    <a:pt x="6174868" y="117920"/>
                  </a:lnTo>
                  <a:lnTo>
                    <a:pt x="6170677" y="120587"/>
                  </a:lnTo>
                  <a:lnTo>
                    <a:pt x="6168771" y="121825"/>
                  </a:lnTo>
                  <a:lnTo>
                    <a:pt x="817150" y="3610928"/>
                  </a:lnTo>
                  <a:lnTo>
                    <a:pt x="0" y="3610928"/>
                  </a:lnTo>
                  <a:lnTo>
                    <a:pt x="0" y="3274791"/>
                  </a:lnTo>
                  <a:lnTo>
                    <a:pt x="6158960" y="101251"/>
                  </a:lnTo>
                  <a:lnTo>
                    <a:pt x="6162771" y="99346"/>
                  </a:lnTo>
                  <a:lnTo>
                    <a:pt x="6167914" y="96679"/>
                  </a:lnTo>
                  <a:lnTo>
                    <a:pt x="6171343" y="94964"/>
                  </a:lnTo>
                  <a:lnTo>
                    <a:pt x="6172010" y="94583"/>
                  </a:lnTo>
                  <a:lnTo>
                    <a:pt x="6177058" y="91916"/>
                  </a:lnTo>
                  <a:lnTo>
                    <a:pt x="6182201" y="89249"/>
                  </a:lnTo>
                  <a:lnTo>
                    <a:pt x="6184678" y="87916"/>
                  </a:lnTo>
                  <a:lnTo>
                    <a:pt x="6213444" y="73247"/>
                  </a:lnTo>
                  <a:lnTo>
                    <a:pt x="6214396" y="72676"/>
                  </a:lnTo>
                  <a:lnTo>
                    <a:pt x="6217063" y="71342"/>
                  </a:lnTo>
                  <a:lnTo>
                    <a:pt x="6232589" y="63341"/>
                  </a:lnTo>
                  <a:lnTo>
                    <a:pt x="6238875" y="60198"/>
                  </a:lnTo>
                  <a:lnTo>
                    <a:pt x="6245067" y="56864"/>
                  </a:lnTo>
                  <a:lnTo>
                    <a:pt x="6249924" y="54388"/>
                  </a:lnTo>
                  <a:lnTo>
                    <a:pt x="6271737" y="43244"/>
                  </a:lnTo>
                  <a:lnTo>
                    <a:pt x="6304598" y="26289"/>
                  </a:lnTo>
                  <a:lnTo>
                    <a:pt x="6327648" y="14383"/>
                  </a:lnTo>
                  <a:lnTo>
                    <a:pt x="6330125" y="130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0" y="3240595"/>
              <a:ext cx="6359271" cy="2713005"/>
            </a:xfrm>
            <a:custGeom>
              <a:rect b="b" l="l" r="r" t="t"/>
              <a:pathLst>
                <a:path extrusionOk="0" h="2713005" w="6359271">
                  <a:moveTo>
                    <a:pt x="6359271" y="0"/>
                  </a:moveTo>
                  <a:lnTo>
                    <a:pt x="6337078" y="9525"/>
                  </a:lnTo>
                  <a:lnTo>
                    <a:pt x="6336126" y="9811"/>
                  </a:lnTo>
                  <a:lnTo>
                    <a:pt x="6263450" y="40862"/>
                  </a:lnTo>
                  <a:lnTo>
                    <a:pt x="6246305" y="48196"/>
                  </a:lnTo>
                  <a:lnTo>
                    <a:pt x="6236685" y="52292"/>
                  </a:lnTo>
                  <a:lnTo>
                    <a:pt x="6170295" y="80581"/>
                  </a:lnTo>
                  <a:lnTo>
                    <a:pt x="6169724" y="80772"/>
                  </a:lnTo>
                  <a:lnTo>
                    <a:pt x="6165533" y="82582"/>
                  </a:lnTo>
                  <a:lnTo>
                    <a:pt x="6162389" y="84011"/>
                  </a:lnTo>
                  <a:lnTo>
                    <a:pt x="6162199" y="84106"/>
                  </a:lnTo>
                  <a:lnTo>
                    <a:pt x="6160865" y="84677"/>
                  </a:lnTo>
                  <a:lnTo>
                    <a:pt x="6156294" y="86678"/>
                  </a:lnTo>
                  <a:lnTo>
                    <a:pt x="6154293" y="87535"/>
                  </a:lnTo>
                  <a:lnTo>
                    <a:pt x="0" y="2713006"/>
                  </a:lnTo>
                  <a:lnTo>
                    <a:pt x="0" y="1975866"/>
                  </a:lnTo>
                  <a:lnTo>
                    <a:pt x="6148197" y="65532"/>
                  </a:lnTo>
                  <a:lnTo>
                    <a:pt x="6152198" y="64294"/>
                  </a:lnTo>
                  <a:lnTo>
                    <a:pt x="6157722" y="62579"/>
                  </a:lnTo>
                  <a:lnTo>
                    <a:pt x="6161437" y="61436"/>
                  </a:lnTo>
                  <a:lnTo>
                    <a:pt x="6162199" y="61246"/>
                  </a:lnTo>
                  <a:lnTo>
                    <a:pt x="6167533" y="59531"/>
                  </a:lnTo>
                  <a:lnTo>
                    <a:pt x="6173153" y="57721"/>
                  </a:lnTo>
                  <a:lnTo>
                    <a:pt x="6175820" y="56960"/>
                  </a:lnTo>
                  <a:lnTo>
                    <a:pt x="6206681" y="47435"/>
                  </a:lnTo>
                  <a:lnTo>
                    <a:pt x="6207633" y="47054"/>
                  </a:lnTo>
                  <a:lnTo>
                    <a:pt x="6210491" y="46101"/>
                  </a:lnTo>
                  <a:lnTo>
                    <a:pt x="6227255" y="40957"/>
                  </a:lnTo>
                  <a:lnTo>
                    <a:pt x="6234017" y="38957"/>
                  </a:lnTo>
                  <a:lnTo>
                    <a:pt x="6240685" y="36766"/>
                  </a:lnTo>
                  <a:lnTo>
                    <a:pt x="6245828" y="35147"/>
                  </a:lnTo>
                  <a:lnTo>
                    <a:pt x="6269260" y="27908"/>
                  </a:lnTo>
                  <a:lnTo>
                    <a:pt x="6304598" y="16954"/>
                  </a:lnTo>
                  <a:lnTo>
                    <a:pt x="6329363" y="9239"/>
                  </a:lnTo>
                  <a:lnTo>
                    <a:pt x="6332030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0" y="3239452"/>
              <a:ext cx="6363271" cy="1481327"/>
            </a:xfrm>
            <a:custGeom>
              <a:rect b="b" l="l" r="r" t="t"/>
              <a:pathLst>
                <a:path extrusionOk="0" h="1481327" w="6363271">
                  <a:moveTo>
                    <a:pt x="6363272" y="0"/>
                  </a:moveTo>
                  <a:lnTo>
                    <a:pt x="6339840" y="5620"/>
                  </a:lnTo>
                  <a:lnTo>
                    <a:pt x="6338792" y="5715"/>
                  </a:lnTo>
                  <a:lnTo>
                    <a:pt x="6261926" y="23622"/>
                  </a:lnTo>
                  <a:lnTo>
                    <a:pt x="6243638" y="27908"/>
                  </a:lnTo>
                  <a:lnTo>
                    <a:pt x="6233541" y="30289"/>
                  </a:lnTo>
                  <a:lnTo>
                    <a:pt x="6163247" y="46672"/>
                  </a:lnTo>
                  <a:lnTo>
                    <a:pt x="6162675" y="46768"/>
                  </a:lnTo>
                  <a:lnTo>
                    <a:pt x="6158103" y="47815"/>
                  </a:lnTo>
                  <a:lnTo>
                    <a:pt x="6154769" y="48578"/>
                  </a:lnTo>
                  <a:lnTo>
                    <a:pt x="6154579" y="48673"/>
                  </a:lnTo>
                  <a:lnTo>
                    <a:pt x="6153246" y="49054"/>
                  </a:lnTo>
                  <a:lnTo>
                    <a:pt x="6148388" y="50101"/>
                  </a:lnTo>
                  <a:lnTo>
                    <a:pt x="6146197" y="50673"/>
                  </a:lnTo>
                  <a:lnTo>
                    <a:pt x="0" y="1481328"/>
                  </a:lnTo>
                  <a:lnTo>
                    <a:pt x="0" y="810673"/>
                  </a:lnTo>
                  <a:lnTo>
                    <a:pt x="6144006" y="27908"/>
                  </a:lnTo>
                  <a:lnTo>
                    <a:pt x="6148197" y="27432"/>
                  </a:lnTo>
                  <a:lnTo>
                    <a:pt x="6154008" y="26670"/>
                  </a:lnTo>
                  <a:lnTo>
                    <a:pt x="6157817" y="26289"/>
                  </a:lnTo>
                  <a:lnTo>
                    <a:pt x="6158580" y="26098"/>
                  </a:lnTo>
                  <a:lnTo>
                    <a:pt x="6164199" y="25337"/>
                  </a:lnTo>
                  <a:lnTo>
                    <a:pt x="6169914" y="24574"/>
                  </a:lnTo>
                  <a:lnTo>
                    <a:pt x="6172772" y="24289"/>
                  </a:lnTo>
                  <a:lnTo>
                    <a:pt x="6204871" y="20288"/>
                  </a:lnTo>
                  <a:lnTo>
                    <a:pt x="6205824" y="20098"/>
                  </a:lnTo>
                  <a:lnTo>
                    <a:pt x="6208777" y="19621"/>
                  </a:lnTo>
                  <a:lnTo>
                    <a:pt x="6226111" y="17526"/>
                  </a:lnTo>
                  <a:lnTo>
                    <a:pt x="6233160" y="16669"/>
                  </a:lnTo>
                  <a:lnTo>
                    <a:pt x="6240114" y="15716"/>
                  </a:lnTo>
                  <a:lnTo>
                    <a:pt x="6245448" y="14954"/>
                  </a:lnTo>
                  <a:lnTo>
                    <a:pt x="6269831" y="12001"/>
                  </a:lnTo>
                  <a:lnTo>
                    <a:pt x="6306503" y="7239"/>
                  </a:lnTo>
                  <a:lnTo>
                    <a:pt x="6332220" y="4000"/>
                  </a:lnTo>
                  <a:lnTo>
                    <a:pt x="6334983" y="36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1" name="Google Shape;661;p30"/>
          <p:cNvSpPr/>
          <p:nvPr/>
        </p:nvSpPr>
        <p:spPr>
          <a:xfrm rot="5400000">
            <a:off x="2307010" y="66748"/>
            <a:ext cx="4579425" cy="6724510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0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63" name="Google Shape;663;p30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64" name="Google Shape;664;p30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side Generic">
  <p:cSld name="TITLE_AND_BODY_1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667" name="Google Shape;667;p3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8" name="Google Shape;668;p31"/>
          <p:cNvSpPr/>
          <p:nvPr/>
        </p:nvSpPr>
        <p:spPr>
          <a:xfrm flipH="1" rot="5400000">
            <a:off x="1908358" y="-318203"/>
            <a:ext cx="5376721" cy="7494409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9" name="Google Shape;669;p31"/>
          <p:cNvGrpSpPr/>
          <p:nvPr/>
        </p:nvGrpSpPr>
        <p:grpSpPr>
          <a:xfrm>
            <a:off x="997132" y="900000"/>
            <a:ext cx="7192276" cy="5014500"/>
            <a:chOff x="997100" y="900000"/>
            <a:chExt cx="7081800" cy="5014500"/>
          </a:xfrm>
        </p:grpSpPr>
        <p:sp>
          <p:nvSpPr>
            <p:cNvPr id="670" name="Google Shape;670;p31"/>
            <p:cNvSpPr/>
            <p:nvPr/>
          </p:nvSpPr>
          <p:spPr>
            <a:xfrm>
              <a:off x="4538000" y="900000"/>
              <a:ext cx="3540900" cy="501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997100" y="900000"/>
              <a:ext cx="3540900" cy="5014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2" name="Google Shape;672;p31"/>
          <p:cNvSpPr/>
          <p:nvPr/>
        </p:nvSpPr>
        <p:spPr>
          <a:xfrm rot="5400000">
            <a:off x="2307010" y="66748"/>
            <a:ext cx="4579425" cy="6724510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31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74" name="Google Shape;674;p31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75" name="Google Shape;675;p3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otball Card">
  <p:cSld name="SECTION_HEADER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>
            <a:off x="628089" y="4995198"/>
            <a:ext cx="4624997" cy="1636698"/>
            <a:chOff x="6382759" y="4998482"/>
            <a:chExt cx="4624997" cy="1636698"/>
          </a:xfrm>
        </p:grpSpPr>
        <p:sp>
          <p:nvSpPr>
            <p:cNvPr id="82" name="Google Shape;82;p4"/>
            <p:cNvSpPr/>
            <p:nvPr/>
          </p:nvSpPr>
          <p:spPr>
            <a:xfrm>
              <a:off x="6382770" y="4999709"/>
              <a:ext cx="4604899" cy="1635471"/>
            </a:xfrm>
            <a:custGeom>
              <a:rect b="b" l="l" r="r" t="t"/>
              <a:pathLst>
                <a:path extrusionOk="0" h="1619278" w="4604899">
                  <a:moveTo>
                    <a:pt x="0" y="0"/>
                  </a:moveTo>
                  <a:lnTo>
                    <a:pt x="4604900" y="0"/>
                  </a:lnTo>
                  <a:lnTo>
                    <a:pt x="4604900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382759" y="4999701"/>
              <a:ext cx="4624997" cy="1620488"/>
            </a:xfrm>
            <a:custGeom>
              <a:rect b="b" l="l" r="r" t="t"/>
              <a:pathLst>
                <a:path extrusionOk="0" h="1620488" w="4624997">
                  <a:moveTo>
                    <a:pt x="4604900" y="0"/>
                  </a:moveTo>
                  <a:lnTo>
                    <a:pt x="0" y="0"/>
                  </a:lnTo>
                  <a:lnTo>
                    <a:pt x="2196132" y="1620488"/>
                  </a:lnTo>
                  <a:lnTo>
                    <a:pt x="2726474" y="1620488"/>
                  </a:lnTo>
                  <a:lnTo>
                    <a:pt x="4624998" y="601961"/>
                  </a:lnTo>
                  <a:lnTo>
                    <a:pt x="46049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532254" y="4999701"/>
              <a:ext cx="4463500" cy="1635337"/>
            </a:xfrm>
            <a:custGeom>
              <a:rect b="b" l="l" r="r" t="t"/>
              <a:pathLst>
                <a:path extrusionOk="0" h="1635337" w="4463500">
                  <a:moveTo>
                    <a:pt x="4455405" y="0"/>
                  </a:moveTo>
                  <a:lnTo>
                    <a:pt x="0" y="3162"/>
                  </a:lnTo>
                  <a:lnTo>
                    <a:pt x="2306822" y="1635337"/>
                  </a:lnTo>
                  <a:lnTo>
                    <a:pt x="4463501" y="467801"/>
                  </a:lnTo>
                  <a:lnTo>
                    <a:pt x="4455405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973577" y="4999701"/>
              <a:ext cx="3014082" cy="1348644"/>
            </a:xfrm>
            <a:custGeom>
              <a:rect b="b" l="l" r="r" t="t"/>
              <a:pathLst>
                <a:path extrusionOk="0" h="1348644" w="3014082">
                  <a:moveTo>
                    <a:pt x="461686" y="1348644"/>
                  </a:moveTo>
                  <a:lnTo>
                    <a:pt x="3014082" y="0"/>
                  </a:lnTo>
                  <a:lnTo>
                    <a:pt x="2027863" y="10258"/>
                  </a:lnTo>
                  <a:lnTo>
                    <a:pt x="0" y="1024118"/>
                  </a:lnTo>
                  <a:lnTo>
                    <a:pt x="461686" y="1348644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0606087" y="5003596"/>
              <a:ext cx="398240" cy="822731"/>
            </a:xfrm>
            <a:custGeom>
              <a:rect b="b" l="l" r="r" t="t"/>
              <a:pathLst>
                <a:path extrusionOk="0" h="822731" w="398240">
                  <a:moveTo>
                    <a:pt x="49149" y="0"/>
                  </a:moveTo>
                  <a:lnTo>
                    <a:pt x="0" y="305"/>
                  </a:lnTo>
                  <a:lnTo>
                    <a:pt x="1809" y="649195"/>
                  </a:lnTo>
                  <a:cubicBezTo>
                    <a:pt x="1809" y="668093"/>
                    <a:pt x="22384" y="679818"/>
                    <a:pt x="38672" y="670331"/>
                  </a:cubicBezTo>
                  <a:lnTo>
                    <a:pt x="272319" y="534600"/>
                  </a:lnTo>
                  <a:lnTo>
                    <a:pt x="272605" y="822731"/>
                  </a:lnTo>
                  <a:lnTo>
                    <a:pt x="321755" y="822731"/>
                  </a:lnTo>
                  <a:lnTo>
                    <a:pt x="321469" y="506911"/>
                  </a:lnTo>
                  <a:lnTo>
                    <a:pt x="396907" y="469363"/>
                  </a:lnTo>
                  <a:lnTo>
                    <a:pt x="398241" y="411613"/>
                  </a:lnTo>
                  <a:lnTo>
                    <a:pt x="285464" y="470306"/>
                  </a:lnTo>
                  <a:lnTo>
                    <a:pt x="285750" y="470602"/>
                  </a:lnTo>
                  <a:cubicBezTo>
                    <a:pt x="285369" y="470802"/>
                    <a:pt x="284893" y="470678"/>
                    <a:pt x="284607" y="470897"/>
                  </a:cubicBezTo>
                  <a:lnTo>
                    <a:pt x="50863" y="606628"/>
                  </a:lnTo>
                  <a:lnTo>
                    <a:pt x="491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074131" y="4998482"/>
              <a:ext cx="1890931" cy="690695"/>
            </a:xfrm>
            <a:custGeom>
              <a:rect b="b" l="l" r="r" t="t"/>
              <a:pathLst>
                <a:path extrusionOk="0" h="690695" w="1890931">
                  <a:moveTo>
                    <a:pt x="436274" y="690696"/>
                  </a:moveTo>
                  <a:lnTo>
                    <a:pt x="1890932" y="0"/>
                  </a:lnTo>
                  <a:lnTo>
                    <a:pt x="827980" y="4133"/>
                  </a:lnTo>
                  <a:lnTo>
                    <a:pt x="0" y="383152"/>
                  </a:lnTo>
                  <a:lnTo>
                    <a:pt x="436274" y="690696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4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4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3" name="Google Shape;93;p4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Google Shape;94;p4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 DO NOT REMOVE · SlidesMania">
  <p:cSld name="CUSTOM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79" name="Google Shape;679;p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3"/>
            <p:cNvSpPr txBox="1"/>
            <p:nvPr/>
          </p:nvSpPr>
          <p:spPr>
            <a:xfrm>
              <a:off x="463500" y="2858044"/>
              <a:ext cx="8956500" cy="38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681" name="Google Shape;681;p3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682" name="Google Shape;682;p33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3" name="Google Shape;683;p33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4" name="Google Shape;684;p33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5" name="Google Shape;685;p33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6" name="Google Shape;686;p3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687" name="Google Shape;687;p33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ketball Card">
  <p:cSld name="SECTION_HEADER_1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5"/>
          <p:cNvGrpSpPr/>
          <p:nvPr/>
        </p:nvGrpSpPr>
        <p:grpSpPr>
          <a:xfrm>
            <a:off x="648625" y="5012475"/>
            <a:ext cx="4591857" cy="1619278"/>
            <a:chOff x="1169701" y="4924387"/>
            <a:chExt cx="4620504" cy="1619278"/>
          </a:xfrm>
        </p:grpSpPr>
        <p:sp>
          <p:nvSpPr>
            <p:cNvPr id="99" name="Google Shape;99;p5"/>
            <p:cNvSpPr/>
            <p:nvPr/>
          </p:nvSpPr>
          <p:spPr>
            <a:xfrm>
              <a:off x="1169701" y="4924387"/>
              <a:ext cx="4616411" cy="1619278"/>
            </a:xfrm>
            <a:custGeom>
              <a:rect b="b" l="l" r="r" t="t"/>
              <a:pathLst>
                <a:path extrusionOk="0" h="1619278" w="4604899">
                  <a:moveTo>
                    <a:pt x="0" y="0"/>
                  </a:moveTo>
                  <a:lnTo>
                    <a:pt x="4604900" y="0"/>
                  </a:lnTo>
                  <a:lnTo>
                    <a:pt x="4604900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6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5"/>
            <p:cNvGrpSpPr/>
            <p:nvPr/>
          </p:nvGrpSpPr>
          <p:grpSpPr>
            <a:xfrm>
              <a:off x="1183966" y="5709789"/>
              <a:ext cx="4606239" cy="831532"/>
              <a:chOff x="1183966" y="5709789"/>
              <a:chExt cx="4606239" cy="831532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1183966" y="5709789"/>
                <a:ext cx="4606239" cy="187661"/>
              </a:xfrm>
              <a:custGeom>
                <a:rect b="b" l="l" r="r" t="t"/>
                <a:pathLst>
                  <a:path extrusionOk="0" h="187661" w="4700244">
                    <a:moveTo>
                      <a:pt x="4700245" y="187662"/>
                    </a:moveTo>
                    <a:lnTo>
                      <a:pt x="4314473" y="0"/>
                    </a:lnTo>
                    <a:lnTo>
                      <a:pt x="0" y="258"/>
                    </a:ln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006384" y="5717914"/>
                <a:ext cx="7401" cy="815730"/>
              </a:xfrm>
              <a:custGeom>
                <a:rect b="b" l="l" r="r" t="t"/>
                <a:pathLst>
                  <a:path extrusionOk="0" h="815730" w="7401">
                    <a:moveTo>
                      <a:pt x="0" y="0"/>
                    </a:moveTo>
                    <a:lnTo>
                      <a:pt x="7401" y="815730"/>
                    </a:ln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4225061" y="6006960"/>
                <a:ext cx="1562747" cy="250498"/>
              </a:xfrm>
              <a:custGeom>
                <a:rect b="b" l="l" r="r" t="t"/>
                <a:pathLst>
                  <a:path extrusionOk="0" h="250498" w="1562747">
                    <a:moveTo>
                      <a:pt x="1561119" y="0"/>
                    </a:moveTo>
                    <a:lnTo>
                      <a:pt x="0" y="2486"/>
                    </a:lnTo>
                    <a:lnTo>
                      <a:pt x="291998" y="244297"/>
                    </a:lnTo>
                    <a:lnTo>
                      <a:pt x="1562748" y="250498"/>
                    </a:ln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1204169" y="6025133"/>
                <a:ext cx="1612096" cy="364845"/>
              </a:xfrm>
              <a:custGeom>
                <a:rect b="b" l="l" r="r" t="t"/>
                <a:pathLst>
                  <a:path extrusionOk="0" h="364845" w="1612096">
                    <a:moveTo>
                      <a:pt x="0" y="182423"/>
                    </a:moveTo>
                    <a:cubicBezTo>
                      <a:pt x="0" y="81667"/>
                      <a:pt x="360883" y="0"/>
                      <a:pt x="806053" y="0"/>
                    </a:cubicBezTo>
                    <a:cubicBezTo>
                      <a:pt x="1251223" y="0"/>
                      <a:pt x="1612097" y="81667"/>
                      <a:pt x="1612097" y="182423"/>
                    </a:cubicBezTo>
                    <a:cubicBezTo>
                      <a:pt x="1612097" y="283169"/>
                      <a:pt x="1251223" y="364846"/>
                      <a:pt x="806053" y="364846"/>
                    </a:cubicBezTo>
                    <a:cubicBezTo>
                      <a:pt x="360883" y="364846"/>
                      <a:pt x="0" y="283169"/>
                      <a:pt x="0" y="182423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4225061" y="6009314"/>
                <a:ext cx="730948" cy="241943"/>
              </a:xfrm>
              <a:custGeom>
                <a:rect b="b" l="l" r="r" t="t"/>
                <a:pathLst>
                  <a:path extrusionOk="0" h="241943" w="730948">
                    <a:moveTo>
                      <a:pt x="0" y="132"/>
                    </a:moveTo>
                    <a:cubicBezTo>
                      <a:pt x="387115" y="-3754"/>
                      <a:pt x="641976" y="78695"/>
                      <a:pt x="714975" y="139150"/>
                    </a:cubicBezTo>
                    <a:cubicBezTo>
                      <a:pt x="787975" y="199605"/>
                      <a:pt x="604542" y="241943"/>
                      <a:pt x="291998" y="241943"/>
                    </a:cubicBezTo>
                  </a:path>
                </a:pathLst>
              </a:custGeom>
              <a:noFill/>
              <a:ln cap="rnd" cmpd="sng" w="19050">
                <a:solidFill>
                  <a:srgbClr val="FFFFFF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3787501" y="6009446"/>
                <a:ext cx="729558" cy="241810"/>
              </a:xfrm>
              <a:custGeom>
                <a:rect b="b" l="l" r="r" t="t"/>
                <a:pathLst>
                  <a:path extrusionOk="0" h="241810" w="729558">
                    <a:moveTo>
                      <a:pt x="729559" y="241811"/>
                    </a:moveTo>
                    <a:cubicBezTo>
                      <a:pt x="417015" y="241811"/>
                      <a:pt x="89060" y="184080"/>
                      <a:pt x="16060" y="123625"/>
                    </a:cubicBezTo>
                    <a:cubicBezTo>
                      <a:pt x="-56940" y="63179"/>
                      <a:pt x="125045" y="3134"/>
                      <a:pt x="437560" y="0"/>
                    </a:cubicBez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3385087" y="5763626"/>
                <a:ext cx="2133592" cy="777695"/>
              </a:xfrm>
              <a:custGeom>
                <a:rect b="b" l="l" r="r" t="t"/>
                <a:pathLst>
                  <a:path extrusionOk="0" h="777695" w="2133592">
                    <a:moveTo>
                      <a:pt x="2133593" y="1836"/>
                    </a:moveTo>
                    <a:cubicBezTo>
                      <a:pt x="2133593" y="1836"/>
                      <a:pt x="1472720" y="-6612"/>
                      <a:pt x="877931" y="12733"/>
                    </a:cubicBezTo>
                    <a:cubicBezTo>
                      <a:pt x="406472" y="28068"/>
                      <a:pt x="-1160" y="178535"/>
                      <a:pt x="2" y="275175"/>
                    </a:cubicBezTo>
                    <a:cubicBezTo>
                      <a:pt x="3717" y="585433"/>
                      <a:pt x="1310490" y="777695"/>
                      <a:pt x="1310490" y="777695"/>
                    </a:cubicBez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8" name="Google Shape;108;p5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5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Google Shape;114;p5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ckey Card">
  <p:cSld name="SECTION_HEADER_1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5313" y="5012475"/>
            <a:ext cx="4596513" cy="1619278"/>
            <a:chOff x="8012114" y="3579583"/>
            <a:chExt cx="4630781" cy="1619278"/>
          </a:xfrm>
        </p:grpSpPr>
        <p:sp>
          <p:nvSpPr>
            <p:cNvPr id="119" name="Google Shape;119;p6"/>
            <p:cNvSpPr/>
            <p:nvPr/>
          </p:nvSpPr>
          <p:spPr>
            <a:xfrm>
              <a:off x="8014972" y="3579583"/>
              <a:ext cx="4627922" cy="1619278"/>
            </a:xfrm>
            <a:custGeom>
              <a:rect b="b" l="l" r="r" t="t"/>
              <a:pathLst>
                <a:path extrusionOk="0" h="1619278" w="4604898">
                  <a:moveTo>
                    <a:pt x="0" y="0"/>
                  </a:moveTo>
                  <a:lnTo>
                    <a:pt x="4604899" y="0"/>
                  </a:lnTo>
                  <a:lnTo>
                    <a:pt x="4604899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9000">
                  <a:srgbClr val="D6D6D6"/>
                </a:gs>
                <a:gs pos="100000">
                  <a:srgbClr val="ADADAD"/>
                </a:gs>
              </a:gsLst>
              <a:lin ang="535979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6"/>
            <p:cNvGrpSpPr/>
            <p:nvPr/>
          </p:nvGrpSpPr>
          <p:grpSpPr>
            <a:xfrm>
              <a:off x="8012114" y="3885094"/>
              <a:ext cx="4625585" cy="1185291"/>
              <a:chOff x="721349" y="5321244"/>
              <a:chExt cx="4625585" cy="1185291"/>
            </a:xfrm>
          </p:grpSpPr>
          <p:sp>
            <p:nvSpPr>
              <p:cNvPr id="121" name="Google Shape;121;p6"/>
              <p:cNvSpPr/>
              <p:nvPr/>
            </p:nvSpPr>
            <p:spPr>
              <a:xfrm>
                <a:off x="1884663" y="5336932"/>
                <a:ext cx="205616" cy="1164583"/>
              </a:xfrm>
              <a:custGeom>
                <a:rect b="b" l="l" r="r" t="t"/>
                <a:pathLst>
                  <a:path extrusionOk="0" h="1164583" w="205616">
                    <a:moveTo>
                      <a:pt x="0" y="0"/>
                    </a:moveTo>
                    <a:lnTo>
                      <a:pt x="86392" y="1157678"/>
                    </a:lnTo>
                    <a:lnTo>
                      <a:pt x="205616" y="1164584"/>
                    </a:lnTo>
                    <a:lnTo>
                      <a:pt x="57017" y="0"/>
                    </a:lnTo>
                  </a:path>
                </a:pathLst>
              </a:custGeom>
              <a:solidFill>
                <a:srgbClr val="EE34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6"/>
              <p:cNvSpPr/>
              <p:nvPr/>
            </p:nvSpPr>
            <p:spPr>
              <a:xfrm>
                <a:off x="1093355" y="5518946"/>
                <a:ext cx="1728187" cy="608409"/>
              </a:xfrm>
              <a:custGeom>
                <a:rect b="b" l="l" r="r" t="t"/>
                <a:pathLst>
                  <a:path extrusionOk="0" h="608409" w="1728187">
                    <a:moveTo>
                      <a:pt x="864099" y="0"/>
                    </a:moveTo>
                    <a:cubicBezTo>
                      <a:pt x="386953" y="0"/>
                      <a:pt x="0" y="129064"/>
                      <a:pt x="0" y="304199"/>
                    </a:cubicBezTo>
                    <a:cubicBezTo>
                      <a:pt x="0" y="479336"/>
                      <a:pt x="386953" y="608409"/>
                      <a:pt x="864099" y="608409"/>
                    </a:cubicBezTo>
                    <a:cubicBezTo>
                      <a:pt x="1341244" y="608409"/>
                      <a:pt x="1728197" y="479336"/>
                      <a:pt x="1728187" y="304199"/>
                    </a:cubicBezTo>
                    <a:cubicBezTo>
                      <a:pt x="1728187" y="129064"/>
                      <a:pt x="1341244" y="0"/>
                      <a:pt x="864099" y="0"/>
                    </a:cubicBezTo>
                    <a:close/>
                    <a:moveTo>
                      <a:pt x="864099" y="47625"/>
                    </a:moveTo>
                    <a:cubicBezTo>
                      <a:pt x="1315079" y="47625"/>
                      <a:pt x="1680562" y="169526"/>
                      <a:pt x="1680562" y="304199"/>
                    </a:cubicBezTo>
                    <a:cubicBezTo>
                      <a:pt x="1680562" y="438874"/>
                      <a:pt x="1315079" y="560784"/>
                      <a:pt x="864099" y="560784"/>
                    </a:cubicBezTo>
                    <a:cubicBezTo>
                      <a:pt x="413109" y="560784"/>
                      <a:pt x="47625" y="438874"/>
                      <a:pt x="47625" y="304199"/>
                    </a:cubicBezTo>
                    <a:cubicBezTo>
                      <a:pt x="47625" y="169526"/>
                      <a:pt x="413109" y="47625"/>
                      <a:pt x="864099" y="47625"/>
                    </a:cubicBezTo>
                    <a:close/>
                  </a:path>
                </a:pathLst>
              </a:custGeom>
              <a:solidFill>
                <a:srgbClr val="68B3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"/>
              <p:cNvSpPr/>
              <p:nvPr/>
            </p:nvSpPr>
            <p:spPr>
              <a:xfrm>
                <a:off x="4572800" y="5430922"/>
                <a:ext cx="756255" cy="366343"/>
              </a:xfrm>
              <a:custGeom>
                <a:rect b="b" l="l" r="r" t="t"/>
                <a:pathLst>
                  <a:path extrusionOk="0" h="366343" w="756255">
                    <a:moveTo>
                      <a:pt x="285073" y="822"/>
                    </a:moveTo>
                    <a:cubicBezTo>
                      <a:pt x="121119" y="6413"/>
                      <a:pt x="8943" y="40303"/>
                      <a:pt x="504" y="99044"/>
                    </a:cubicBezTo>
                    <a:cubicBezTo>
                      <a:pt x="-12993" y="193046"/>
                      <a:pt x="246154" y="301116"/>
                      <a:pt x="577967" y="348780"/>
                    </a:cubicBezTo>
                    <a:cubicBezTo>
                      <a:pt x="640127" y="357705"/>
                      <a:pt x="699201" y="362810"/>
                      <a:pt x="756256" y="366344"/>
                    </a:cubicBezTo>
                    <a:lnTo>
                      <a:pt x="756256" y="340445"/>
                    </a:lnTo>
                    <a:cubicBezTo>
                      <a:pt x="700563" y="337054"/>
                      <a:pt x="642508" y="331940"/>
                      <a:pt x="581529" y="323177"/>
                    </a:cubicBezTo>
                    <a:cubicBezTo>
                      <a:pt x="267909" y="278133"/>
                      <a:pt x="23164" y="176091"/>
                      <a:pt x="33546" y="103806"/>
                    </a:cubicBezTo>
                    <a:cubicBezTo>
                      <a:pt x="43929" y="31531"/>
                      <a:pt x="307505" y="2499"/>
                      <a:pt x="621124" y="47552"/>
                    </a:cubicBezTo>
                    <a:cubicBezTo>
                      <a:pt x="668187" y="54315"/>
                      <a:pt x="712917" y="62925"/>
                      <a:pt x="756256" y="71964"/>
                    </a:cubicBezTo>
                    <a:lnTo>
                      <a:pt x="756256" y="45170"/>
                    </a:lnTo>
                    <a:cubicBezTo>
                      <a:pt x="713955" y="36541"/>
                      <a:pt x="670255" y="28797"/>
                      <a:pt x="624696" y="22253"/>
                    </a:cubicBezTo>
                    <a:cubicBezTo>
                      <a:pt x="500262" y="4375"/>
                      <a:pt x="383438" y="-2540"/>
                      <a:pt x="285073" y="822"/>
                    </a:cubicBezTo>
                    <a:close/>
                  </a:path>
                </a:pathLst>
              </a:custGeom>
              <a:solidFill>
                <a:srgbClr val="EE34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"/>
              <p:cNvSpPr/>
              <p:nvPr/>
            </p:nvSpPr>
            <p:spPr>
              <a:xfrm>
                <a:off x="3911460" y="5321702"/>
                <a:ext cx="1435474" cy="1167812"/>
              </a:xfrm>
              <a:custGeom>
                <a:rect b="b" l="l" r="r" t="t"/>
                <a:pathLst>
                  <a:path extrusionOk="0" h="1167812" w="1435474">
                    <a:moveTo>
                      <a:pt x="0" y="0"/>
                    </a:moveTo>
                    <a:lnTo>
                      <a:pt x="62417" y="11211"/>
                    </a:lnTo>
                    <a:lnTo>
                      <a:pt x="1435475" y="1156592"/>
                    </a:lnTo>
                    <a:lnTo>
                      <a:pt x="1338739" y="1167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B3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732687" y="5321244"/>
                <a:ext cx="4604798" cy="8915"/>
              </a:xfrm>
              <a:custGeom>
                <a:rect b="b" l="l" r="r" t="t"/>
                <a:pathLst>
                  <a:path extrusionOk="0" h="8915" w="4604798">
                    <a:moveTo>
                      <a:pt x="0" y="8916"/>
                    </a:moveTo>
                    <a:lnTo>
                      <a:pt x="4604799" y="0"/>
                    </a:lnTo>
                  </a:path>
                </a:pathLst>
              </a:custGeom>
              <a:noFill/>
              <a:ln cap="flat" cmpd="sng" w="33325">
                <a:solidFill>
                  <a:srgbClr val="EE343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721349" y="6497620"/>
                <a:ext cx="4604802" cy="8915"/>
              </a:xfrm>
              <a:custGeom>
                <a:rect b="b" l="l" r="r" t="t"/>
                <a:pathLst>
                  <a:path extrusionOk="0" h="8915" w="4604802">
                    <a:moveTo>
                      <a:pt x="0" y="8915"/>
                    </a:moveTo>
                    <a:lnTo>
                      <a:pt x="4604803" y="0"/>
                    </a:lnTo>
                  </a:path>
                </a:pathLst>
              </a:custGeom>
              <a:noFill/>
              <a:ln cap="flat" cmpd="sng" w="33325">
                <a:solidFill>
                  <a:srgbClr val="EE343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7" name="Google Shape;127;p6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6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3" name="Google Shape;133;p6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cer Card">
  <p:cSld name="SECTION_HEADER_1_1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7"/>
          <p:cNvGrpSpPr/>
          <p:nvPr/>
        </p:nvGrpSpPr>
        <p:grpSpPr>
          <a:xfrm>
            <a:off x="633014" y="4984088"/>
            <a:ext cx="4615139" cy="1647672"/>
            <a:chOff x="6087338" y="4305933"/>
            <a:chExt cx="4615139" cy="1647672"/>
          </a:xfrm>
        </p:grpSpPr>
        <p:sp>
          <p:nvSpPr>
            <p:cNvPr id="138" name="Google Shape;138;p7"/>
            <p:cNvSpPr/>
            <p:nvPr/>
          </p:nvSpPr>
          <p:spPr>
            <a:xfrm>
              <a:off x="6087338" y="4334327"/>
              <a:ext cx="4604946" cy="1619278"/>
            </a:xfrm>
            <a:custGeom>
              <a:rect b="b" l="l" r="r" t="t"/>
              <a:pathLst>
                <a:path extrusionOk="0" h="1619278" w="4604946">
                  <a:moveTo>
                    <a:pt x="0" y="0"/>
                  </a:moveTo>
                  <a:lnTo>
                    <a:pt x="4604947" y="0"/>
                  </a:lnTo>
                  <a:lnTo>
                    <a:pt x="4604947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7253398" y="4305933"/>
              <a:ext cx="2604115" cy="1639147"/>
            </a:xfrm>
            <a:custGeom>
              <a:rect b="b" l="l" r="r" t="t"/>
              <a:pathLst>
                <a:path extrusionOk="0" h="1639147" w="2604115">
                  <a:moveTo>
                    <a:pt x="1828686" y="1630270"/>
                  </a:moveTo>
                  <a:lnTo>
                    <a:pt x="0" y="12373"/>
                  </a:lnTo>
                  <a:lnTo>
                    <a:pt x="510302" y="0"/>
                  </a:lnTo>
                  <a:lnTo>
                    <a:pt x="2604116" y="1639148"/>
                  </a:lnTo>
                  <a:lnTo>
                    <a:pt x="1828686" y="163027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323485" y="4305933"/>
              <a:ext cx="2374325" cy="1646748"/>
            </a:xfrm>
            <a:custGeom>
              <a:rect b="b" l="l" r="r" t="t"/>
              <a:pathLst>
                <a:path extrusionOk="0" h="1646748" w="2374325">
                  <a:moveTo>
                    <a:pt x="0" y="0"/>
                  </a:moveTo>
                  <a:lnTo>
                    <a:pt x="2374326" y="1646749"/>
                  </a:lnTo>
                  <a:lnTo>
                    <a:pt x="2374326" y="1646749"/>
                  </a:lnTo>
                  <a:lnTo>
                    <a:pt x="2368991" y="1048436"/>
                  </a:lnTo>
                  <a:lnTo>
                    <a:pt x="686590" y="2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803230" y="4316020"/>
              <a:ext cx="1898675" cy="1143876"/>
            </a:xfrm>
            <a:custGeom>
              <a:rect b="b" l="l" r="r" t="t"/>
              <a:pathLst>
                <a:path extrusionOk="0" h="1143876" w="1898675">
                  <a:moveTo>
                    <a:pt x="1898675" y="1143876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9140568" y="4863479"/>
              <a:ext cx="1555051" cy="789146"/>
            </a:xfrm>
            <a:custGeom>
              <a:rect b="b" l="l" r="r" t="t"/>
              <a:pathLst>
                <a:path extrusionOk="0" h="789146" w="1555051">
                  <a:moveTo>
                    <a:pt x="1555052" y="789146"/>
                  </a:moveTo>
                  <a:lnTo>
                    <a:pt x="1124045" y="786736"/>
                  </a:lnTo>
                  <a:lnTo>
                    <a:pt x="0" y="21307"/>
                  </a:lnTo>
                  <a:lnTo>
                    <a:pt x="578739" y="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7485779" y="4519674"/>
              <a:ext cx="1664122" cy="1416529"/>
            </a:xfrm>
            <a:custGeom>
              <a:rect b="b" l="l" r="r" t="t"/>
              <a:pathLst>
                <a:path extrusionOk="0" h="1416529" w="1664122">
                  <a:moveTo>
                    <a:pt x="1596304" y="1416529"/>
                  </a:moveTo>
                  <a:lnTo>
                    <a:pt x="0" y="18164"/>
                  </a:lnTo>
                  <a:lnTo>
                    <a:pt x="1664123" y="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7734079" y="4950424"/>
              <a:ext cx="914540" cy="604285"/>
            </a:xfrm>
            <a:custGeom>
              <a:rect b="b" l="l" r="r" t="t"/>
              <a:pathLst>
                <a:path extrusionOk="0" h="604285" w="914540">
                  <a:moveTo>
                    <a:pt x="914541" y="604285"/>
                  </a:moveTo>
                  <a:cubicBezTo>
                    <a:pt x="914541" y="604285"/>
                    <a:pt x="203948" y="460762"/>
                    <a:pt x="37108" y="243192"/>
                  </a:cubicBezTo>
                  <a:cubicBezTo>
                    <a:pt x="-108034" y="53921"/>
                    <a:pt x="219426" y="0"/>
                    <a:pt x="219426" y="0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10053158" y="4803395"/>
              <a:ext cx="559307" cy="574748"/>
            </a:xfrm>
            <a:custGeom>
              <a:rect b="b" l="l" r="r" t="t"/>
              <a:pathLst>
                <a:path extrusionOk="0" h="574748" w="559307">
                  <a:moveTo>
                    <a:pt x="0" y="268014"/>
                  </a:moveTo>
                  <a:lnTo>
                    <a:pt x="38767" y="0"/>
                  </a:lnTo>
                  <a:lnTo>
                    <a:pt x="559308" y="271110"/>
                  </a:lnTo>
                  <a:lnTo>
                    <a:pt x="525209" y="574748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10053158" y="5071410"/>
              <a:ext cx="649319" cy="207550"/>
            </a:xfrm>
            <a:custGeom>
              <a:rect b="b" l="l" r="r" t="t"/>
              <a:pathLst>
                <a:path extrusionOk="0" h="207550" w="649319">
                  <a:moveTo>
                    <a:pt x="0" y="0"/>
                  </a:moveTo>
                  <a:lnTo>
                    <a:pt x="312991" y="0"/>
                  </a:lnTo>
                  <a:lnTo>
                    <a:pt x="649320" y="20755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10091925" y="4803395"/>
              <a:ext cx="609980" cy="656501"/>
            </a:xfrm>
            <a:custGeom>
              <a:rect b="b" l="l" r="r" t="t"/>
              <a:pathLst>
                <a:path extrusionOk="0" h="656501" w="609980">
                  <a:moveTo>
                    <a:pt x="0" y="0"/>
                  </a:moveTo>
                  <a:lnTo>
                    <a:pt x="288036" y="17641"/>
                  </a:lnTo>
                  <a:lnTo>
                    <a:pt x="603409" y="170936"/>
                  </a:lnTo>
                  <a:lnTo>
                    <a:pt x="609980" y="656501"/>
                  </a:lnTo>
                  <a:lnTo>
                    <a:pt x="486441" y="574748"/>
                  </a:lnTo>
                  <a:lnTo>
                    <a:pt x="520540" y="27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10053158" y="4803395"/>
              <a:ext cx="559307" cy="406013"/>
            </a:xfrm>
            <a:custGeom>
              <a:rect b="b" l="l" r="r" t="t"/>
              <a:pathLst>
                <a:path extrusionOk="0" h="406013" w="559307">
                  <a:moveTo>
                    <a:pt x="0" y="268014"/>
                  </a:moveTo>
                  <a:lnTo>
                    <a:pt x="38767" y="0"/>
                  </a:lnTo>
                  <a:lnTo>
                    <a:pt x="559308" y="271110"/>
                  </a:lnTo>
                  <a:lnTo>
                    <a:pt x="537401" y="406013"/>
                  </a:lnTo>
                  <a:lnTo>
                    <a:pt x="312991" y="268014"/>
                  </a:lnTo>
                  <a:lnTo>
                    <a:pt x="0" y="268014"/>
                  </a:lnTo>
                  <a:close/>
                </a:path>
              </a:pathLst>
            </a:custGeom>
            <a:solidFill>
              <a:srgbClr val="FFFFFF">
                <a:alpha val="2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6087910" y="5387554"/>
              <a:ext cx="361493" cy="565127"/>
            </a:xfrm>
            <a:custGeom>
              <a:rect b="b" l="l" r="r" t="t"/>
              <a:pathLst>
                <a:path extrusionOk="0" h="565127" w="361493">
                  <a:moveTo>
                    <a:pt x="3582" y="565128"/>
                  </a:moveTo>
                  <a:lnTo>
                    <a:pt x="361493" y="555441"/>
                  </a:lnTo>
                  <a:lnTo>
                    <a:pt x="0" y="0"/>
                  </a:lnTo>
                  <a:lnTo>
                    <a:pt x="3582" y="565128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6091491" y="4316230"/>
              <a:ext cx="2149249" cy="1630746"/>
            </a:xfrm>
            <a:custGeom>
              <a:rect b="b" l="l" r="r" t="t"/>
              <a:pathLst>
                <a:path extrusionOk="0" h="1630746" w="2149249">
                  <a:moveTo>
                    <a:pt x="1277150" y="1618307"/>
                  </a:moveTo>
                  <a:lnTo>
                    <a:pt x="0" y="0"/>
                  </a:lnTo>
                  <a:lnTo>
                    <a:pt x="616439" y="7963"/>
                  </a:lnTo>
                  <a:lnTo>
                    <a:pt x="2149250" y="1630747"/>
                  </a:lnTo>
                  <a:lnTo>
                    <a:pt x="1277150" y="1618307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7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7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6" name="Google Shape;156;p7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7" name="Google Shape;157;p7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1">
  <p:cSld name="SECTION_HEADER_1_1_1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60" name="Google Shape;160;p8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1" name="Google Shape;161;p8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62" name="Google Shape;162;p8"/>
          <p:cNvGrpSpPr/>
          <p:nvPr/>
        </p:nvGrpSpPr>
        <p:grpSpPr>
          <a:xfrm>
            <a:off x="640806" y="224152"/>
            <a:ext cx="4601705" cy="6413247"/>
            <a:chOff x="640806" y="224152"/>
            <a:chExt cx="4601705" cy="6413247"/>
          </a:xfrm>
        </p:grpSpPr>
        <p:sp>
          <p:nvSpPr>
            <p:cNvPr id="163" name="Google Shape;163;p8"/>
            <p:cNvSpPr/>
            <p:nvPr/>
          </p:nvSpPr>
          <p:spPr>
            <a:xfrm>
              <a:off x="640806" y="224152"/>
              <a:ext cx="4601705" cy="6413247"/>
            </a:xfrm>
            <a:custGeom>
              <a:rect b="b" l="l" r="r" t="t"/>
              <a:pathLst>
                <a:path extrusionOk="0" h="5777700" w="4136364">
                  <a:moveTo>
                    <a:pt x="0" y="0"/>
                  </a:moveTo>
                  <a:lnTo>
                    <a:pt x="4136365" y="0"/>
                  </a:lnTo>
                  <a:lnTo>
                    <a:pt x="4136365" y="5777700"/>
                  </a:lnTo>
                  <a:lnTo>
                    <a:pt x="0" y="5777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01600" rotWithShape="0" algn="bl" dir="189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831136" y="533717"/>
              <a:ext cx="4114800" cy="58716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31125" y="5293550"/>
              <a:ext cx="4120427" cy="1112852"/>
            </a:xfrm>
            <a:custGeom>
              <a:rect b="b" l="l" r="r" t="t"/>
              <a:pathLst>
                <a:path extrusionOk="0" h="1110077" w="4079631">
                  <a:moveTo>
                    <a:pt x="0" y="0"/>
                  </a:moveTo>
                  <a:lnTo>
                    <a:pt x="4079631" y="0"/>
                  </a:lnTo>
                  <a:lnTo>
                    <a:pt x="4079631" y="430125"/>
                  </a:lnTo>
                  <a:cubicBezTo>
                    <a:pt x="4079631" y="805652"/>
                    <a:pt x="3775206" y="1110077"/>
                    <a:pt x="3399679" y="1110077"/>
                  </a:cubicBezTo>
                  <a:lnTo>
                    <a:pt x="0" y="111007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33124" y="533717"/>
              <a:ext cx="4128631" cy="662052"/>
            </a:xfrm>
            <a:custGeom>
              <a:rect b="b" l="l" r="r" t="t"/>
              <a:pathLst>
                <a:path extrusionOk="0" h="660401" w="4077660">
                  <a:moveTo>
                    <a:pt x="677981" y="0"/>
                  </a:moveTo>
                  <a:lnTo>
                    <a:pt x="4077660" y="0"/>
                  </a:lnTo>
                  <a:lnTo>
                    <a:pt x="4077660" y="660401"/>
                  </a:lnTo>
                  <a:lnTo>
                    <a:pt x="0" y="660401"/>
                  </a:lnTo>
                  <a:lnTo>
                    <a:pt x="11844" y="542918"/>
                  </a:lnTo>
                  <a:cubicBezTo>
                    <a:pt x="75247" y="233076"/>
                    <a:pt x="349395" y="0"/>
                    <a:pt x="677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" name="Google Shape;167;p8"/>
            <p:cNvGrpSpPr/>
            <p:nvPr/>
          </p:nvGrpSpPr>
          <p:grpSpPr>
            <a:xfrm>
              <a:off x="5057260" y="376526"/>
              <a:ext cx="115216" cy="6152105"/>
              <a:chOff x="5385843" y="397968"/>
              <a:chExt cx="114233" cy="6141664"/>
            </a:xfrm>
          </p:grpSpPr>
          <p:sp>
            <p:nvSpPr>
              <p:cNvPr id="168" name="Google Shape;168;p8"/>
              <p:cNvSpPr/>
              <p:nvPr/>
            </p:nvSpPr>
            <p:spPr>
              <a:xfrm>
                <a:off x="5385843" y="39796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5385843" y="57034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5385843" y="74271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5385843" y="125982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5385843" y="91508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5385843" y="143220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5385843" y="108745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5385843" y="160457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5385843" y="177694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5385843" y="194931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5385843" y="212168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5385843" y="263880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8"/>
              <p:cNvSpPr/>
              <p:nvPr/>
            </p:nvSpPr>
            <p:spPr>
              <a:xfrm>
                <a:off x="5385843" y="229406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5385843" y="281117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5385843" y="246643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5385843" y="298354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5385843" y="315592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8"/>
              <p:cNvSpPr/>
              <p:nvPr/>
            </p:nvSpPr>
            <p:spPr>
              <a:xfrm>
                <a:off x="5385843" y="332829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8"/>
              <p:cNvSpPr/>
              <p:nvPr/>
            </p:nvSpPr>
            <p:spPr>
              <a:xfrm>
                <a:off x="5385843" y="350066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8"/>
              <p:cNvSpPr/>
              <p:nvPr/>
            </p:nvSpPr>
            <p:spPr>
              <a:xfrm>
                <a:off x="5385843" y="401778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8"/>
              <p:cNvSpPr/>
              <p:nvPr/>
            </p:nvSpPr>
            <p:spPr>
              <a:xfrm>
                <a:off x="5385843" y="367303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8"/>
              <p:cNvSpPr/>
              <p:nvPr/>
            </p:nvSpPr>
            <p:spPr>
              <a:xfrm>
                <a:off x="5385843" y="419015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8"/>
              <p:cNvSpPr/>
              <p:nvPr/>
            </p:nvSpPr>
            <p:spPr>
              <a:xfrm>
                <a:off x="5385843" y="384540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8"/>
              <p:cNvSpPr/>
              <p:nvPr/>
            </p:nvSpPr>
            <p:spPr>
              <a:xfrm>
                <a:off x="5385843" y="436252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8"/>
              <p:cNvSpPr/>
              <p:nvPr/>
            </p:nvSpPr>
            <p:spPr>
              <a:xfrm>
                <a:off x="5385843" y="453489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8"/>
              <p:cNvSpPr/>
              <p:nvPr/>
            </p:nvSpPr>
            <p:spPr>
              <a:xfrm>
                <a:off x="5385843" y="470726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5385843" y="487964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5385843" y="539675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5385843" y="505201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5385843" y="556912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5385843" y="522438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5385843" y="574150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5385843" y="591387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5385843" y="608624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5385843" y="625861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5385843" y="643098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4" name="Google Shape;204;p8"/>
          <p:cNvSpPr/>
          <p:nvPr>
            <p:ph idx="2" type="pic"/>
          </p:nvPr>
        </p:nvSpPr>
        <p:spPr>
          <a:xfrm>
            <a:off x="828500" y="1200600"/>
            <a:ext cx="4123800" cy="41055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8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2">
  <p:cSld name="SECTION_HEADER_1_1_1_1_1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208" name="Google Shape;208;p9"/>
          <p:cNvGrpSpPr/>
          <p:nvPr/>
        </p:nvGrpSpPr>
        <p:grpSpPr>
          <a:xfrm>
            <a:off x="642029" y="225961"/>
            <a:ext cx="4599250" cy="6409626"/>
            <a:chOff x="642029" y="225961"/>
            <a:chExt cx="4599250" cy="6409626"/>
          </a:xfrm>
        </p:grpSpPr>
        <p:sp>
          <p:nvSpPr>
            <p:cNvPr id="209" name="Google Shape;209;p9"/>
            <p:cNvSpPr/>
            <p:nvPr/>
          </p:nvSpPr>
          <p:spPr>
            <a:xfrm>
              <a:off x="642029" y="225961"/>
              <a:ext cx="4599250" cy="6409626"/>
            </a:xfrm>
            <a:custGeom>
              <a:rect b="b" l="l" r="r" t="t"/>
              <a:pathLst>
                <a:path extrusionOk="0" h="6403223" w="4565466">
                  <a:moveTo>
                    <a:pt x="0" y="0"/>
                  </a:moveTo>
                  <a:lnTo>
                    <a:pt x="4565466" y="0"/>
                  </a:lnTo>
                  <a:lnTo>
                    <a:pt x="4565466" y="6403224"/>
                  </a:lnTo>
                  <a:lnTo>
                    <a:pt x="0" y="640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01600" rotWithShape="0" algn="bl" dir="189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642029" y="225961"/>
              <a:ext cx="4599250" cy="3103949"/>
            </a:xfrm>
            <a:custGeom>
              <a:rect b="b" l="l" r="r" t="t"/>
              <a:pathLst>
                <a:path extrusionOk="0" h="3100848" w="4565466">
                  <a:moveTo>
                    <a:pt x="0" y="0"/>
                  </a:moveTo>
                  <a:lnTo>
                    <a:pt x="4565466" y="0"/>
                  </a:lnTo>
                  <a:lnTo>
                    <a:pt x="4565466" y="3100849"/>
                  </a:lnTo>
                  <a:lnTo>
                    <a:pt x="0" y="3100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1081091" y="837045"/>
              <a:ext cx="3749982" cy="5573394"/>
            </a:xfrm>
            <a:custGeom>
              <a:rect b="b" l="l" r="r" t="t"/>
              <a:pathLst>
                <a:path extrusionOk="0" h="5567826" w="3722436">
                  <a:moveTo>
                    <a:pt x="0" y="225301"/>
                  </a:moveTo>
                  <a:cubicBezTo>
                    <a:pt x="0" y="100872"/>
                    <a:pt x="100869" y="0"/>
                    <a:pt x="225294" y="0"/>
                  </a:cubicBezTo>
                  <a:lnTo>
                    <a:pt x="3497075" y="0"/>
                  </a:lnTo>
                  <a:cubicBezTo>
                    <a:pt x="3621566" y="0"/>
                    <a:pt x="3722437" y="100872"/>
                    <a:pt x="3722437" y="225301"/>
                  </a:cubicBezTo>
                  <a:lnTo>
                    <a:pt x="3722437" y="5342522"/>
                  </a:lnTo>
                  <a:cubicBezTo>
                    <a:pt x="3722437" y="5466957"/>
                    <a:pt x="3621566" y="5567827"/>
                    <a:pt x="3497075" y="5567827"/>
                  </a:cubicBezTo>
                  <a:lnTo>
                    <a:pt x="225294" y="5567827"/>
                  </a:lnTo>
                  <a:cubicBezTo>
                    <a:pt x="100869" y="5567827"/>
                    <a:pt x="0" y="5466957"/>
                    <a:pt x="0" y="5342522"/>
                  </a:cubicBezTo>
                  <a:lnTo>
                    <a:pt x="0" y="225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/>
            </a:p>
          </p:txBody>
        </p:sp>
        <p:grpSp>
          <p:nvGrpSpPr>
            <p:cNvPr id="212" name="Google Shape;212;p9"/>
            <p:cNvGrpSpPr/>
            <p:nvPr/>
          </p:nvGrpSpPr>
          <p:grpSpPr>
            <a:xfrm>
              <a:off x="1213067" y="353268"/>
              <a:ext cx="3470522" cy="396152"/>
              <a:chOff x="7644546" y="393641"/>
              <a:chExt cx="3445029" cy="395756"/>
            </a:xfrm>
          </p:grpSpPr>
          <p:sp>
            <p:nvSpPr>
              <p:cNvPr id="213" name="Google Shape;213;p9"/>
              <p:cNvSpPr/>
              <p:nvPr/>
            </p:nvSpPr>
            <p:spPr>
              <a:xfrm>
                <a:off x="7944306" y="393641"/>
                <a:ext cx="2847136" cy="312272"/>
              </a:xfrm>
              <a:custGeom>
                <a:rect b="b" l="l" r="r" t="t"/>
                <a:pathLst>
                  <a:path extrusionOk="0" h="312272" w="2847136">
                    <a:moveTo>
                      <a:pt x="0" y="0"/>
                    </a:moveTo>
                    <a:lnTo>
                      <a:pt x="2847137" y="0"/>
                    </a:lnTo>
                    <a:lnTo>
                      <a:pt x="2847137" y="312272"/>
                    </a:lnTo>
                    <a:lnTo>
                      <a:pt x="0" y="312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9"/>
              <p:cNvSpPr/>
              <p:nvPr/>
            </p:nvSpPr>
            <p:spPr>
              <a:xfrm>
                <a:off x="10516076" y="477621"/>
                <a:ext cx="573499" cy="311776"/>
              </a:xfrm>
              <a:custGeom>
                <a:rect b="b" l="l" r="r" t="t"/>
                <a:pathLst>
                  <a:path extrusionOk="0" h="311776" w="573499">
                    <a:moveTo>
                      <a:pt x="297466" y="231"/>
                    </a:moveTo>
                    <a:lnTo>
                      <a:pt x="299465" y="231714"/>
                    </a:lnTo>
                    <a:lnTo>
                      <a:pt x="0" y="310584"/>
                    </a:lnTo>
                    <a:lnTo>
                      <a:pt x="566738" y="311776"/>
                    </a:lnTo>
                    <a:lnTo>
                      <a:pt x="460343" y="154376"/>
                    </a:lnTo>
                    <a:lnTo>
                      <a:pt x="573500" y="0"/>
                    </a:lnTo>
                    <a:lnTo>
                      <a:pt x="297466" y="2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9"/>
              <p:cNvSpPr/>
              <p:nvPr/>
            </p:nvSpPr>
            <p:spPr>
              <a:xfrm>
                <a:off x="7644546" y="477621"/>
                <a:ext cx="573547" cy="311776"/>
              </a:xfrm>
              <a:custGeom>
                <a:rect b="b" l="l" r="r" t="t"/>
                <a:pathLst>
                  <a:path extrusionOk="0" h="311776" w="573547">
                    <a:moveTo>
                      <a:pt x="276015" y="231"/>
                    </a:moveTo>
                    <a:lnTo>
                      <a:pt x="274034" y="231714"/>
                    </a:lnTo>
                    <a:lnTo>
                      <a:pt x="573548" y="310584"/>
                    </a:lnTo>
                    <a:lnTo>
                      <a:pt x="6743" y="311776"/>
                    </a:lnTo>
                    <a:lnTo>
                      <a:pt x="113119" y="154376"/>
                    </a:lnTo>
                    <a:lnTo>
                      <a:pt x="0" y="0"/>
                    </a:lnTo>
                    <a:lnTo>
                      <a:pt x="276015" y="2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6" name="Google Shape;216;p9"/>
            <p:cNvGrpSpPr/>
            <p:nvPr/>
          </p:nvGrpSpPr>
          <p:grpSpPr>
            <a:xfrm>
              <a:off x="753664" y="339112"/>
              <a:ext cx="224543" cy="2567007"/>
              <a:chOff x="7188517" y="340424"/>
              <a:chExt cx="222894" cy="2564443"/>
            </a:xfrm>
          </p:grpSpPr>
          <p:sp>
            <p:nvSpPr>
              <p:cNvPr id="217" name="Google Shape;217;p9"/>
              <p:cNvSpPr/>
              <p:nvPr/>
            </p:nvSpPr>
            <p:spPr>
              <a:xfrm>
                <a:off x="7188517" y="340424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9"/>
              <p:cNvSpPr/>
              <p:nvPr/>
            </p:nvSpPr>
            <p:spPr>
              <a:xfrm>
                <a:off x="7188517" y="676489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>
                <a:off x="7188517" y="1012555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9"/>
              <p:cNvSpPr/>
              <p:nvPr/>
            </p:nvSpPr>
            <p:spPr>
              <a:xfrm>
                <a:off x="7188517" y="2020747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9"/>
              <p:cNvSpPr/>
              <p:nvPr/>
            </p:nvSpPr>
            <p:spPr>
              <a:xfrm>
                <a:off x="7188517" y="1348616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9"/>
              <p:cNvSpPr/>
              <p:nvPr/>
            </p:nvSpPr>
            <p:spPr>
              <a:xfrm>
                <a:off x="7188517" y="2356818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9"/>
              <p:cNvSpPr/>
              <p:nvPr/>
            </p:nvSpPr>
            <p:spPr>
              <a:xfrm>
                <a:off x="7188517" y="1684686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>
                <a:off x="7188517" y="2692879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9"/>
            <p:cNvGrpSpPr/>
            <p:nvPr/>
          </p:nvGrpSpPr>
          <p:grpSpPr>
            <a:xfrm>
              <a:off x="4933936" y="3954355"/>
              <a:ext cx="224630" cy="2567008"/>
              <a:chOff x="11338083" y="3952055"/>
              <a:chExt cx="222980" cy="2564444"/>
            </a:xfrm>
          </p:grpSpPr>
          <p:sp>
            <p:nvSpPr>
              <p:cNvPr id="226" name="Google Shape;226;p9"/>
              <p:cNvSpPr/>
              <p:nvPr/>
            </p:nvSpPr>
            <p:spPr>
              <a:xfrm>
                <a:off x="11338083" y="3952055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2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9"/>
                    </a:lnTo>
                    <a:lnTo>
                      <a:pt x="111539" y="165478"/>
                    </a:lnTo>
                    <a:lnTo>
                      <a:pt x="42576" y="211989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2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9"/>
              <p:cNvSpPr/>
              <p:nvPr/>
            </p:nvSpPr>
            <p:spPr>
              <a:xfrm>
                <a:off x="11338083" y="4288126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5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9"/>
                    </a:lnTo>
                    <a:lnTo>
                      <a:pt x="111539" y="165478"/>
                    </a:lnTo>
                    <a:lnTo>
                      <a:pt x="42576" y="211989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5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9"/>
              <p:cNvSpPr/>
              <p:nvPr/>
            </p:nvSpPr>
            <p:spPr>
              <a:xfrm>
                <a:off x="11338083" y="4624187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9"/>
              <p:cNvSpPr/>
              <p:nvPr/>
            </p:nvSpPr>
            <p:spPr>
              <a:xfrm>
                <a:off x="11338083" y="5632389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8"/>
                    </a:lnTo>
                    <a:lnTo>
                      <a:pt x="111539" y="165468"/>
                    </a:lnTo>
                    <a:lnTo>
                      <a:pt x="42576" y="211988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9"/>
              <p:cNvSpPr/>
              <p:nvPr/>
            </p:nvSpPr>
            <p:spPr>
              <a:xfrm>
                <a:off x="11338083" y="4960258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8"/>
                    </a:lnTo>
                    <a:lnTo>
                      <a:pt x="111539" y="165468"/>
                    </a:lnTo>
                    <a:lnTo>
                      <a:pt x="42576" y="211988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9"/>
              <p:cNvSpPr/>
              <p:nvPr/>
            </p:nvSpPr>
            <p:spPr>
              <a:xfrm>
                <a:off x="11338083" y="5968450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9"/>
              <p:cNvSpPr/>
              <p:nvPr/>
            </p:nvSpPr>
            <p:spPr>
              <a:xfrm>
                <a:off x="11338083" y="5296319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9"/>
              <p:cNvSpPr/>
              <p:nvPr/>
            </p:nvSpPr>
            <p:spPr>
              <a:xfrm>
                <a:off x="11338083" y="6304511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2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2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4" name="Google Shape;234;p9"/>
          <p:cNvSpPr/>
          <p:nvPr>
            <p:ph idx="2" type="pic"/>
          </p:nvPr>
        </p:nvSpPr>
        <p:spPr>
          <a:xfrm>
            <a:off x="1063075" y="826700"/>
            <a:ext cx="3783000" cy="5586600"/>
          </a:xfrm>
          <a:prstGeom prst="roundRect">
            <a:avLst>
              <a:gd fmla="val 7857" name="adj"/>
            </a:avLst>
          </a:prstGeom>
          <a:noFill/>
          <a:ln>
            <a:noFill/>
          </a:ln>
        </p:spPr>
      </p:sp>
      <p:sp>
        <p:nvSpPr>
          <p:cNvPr id="235" name="Google Shape;235;p9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6" name="Google Shape;236;p9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7" name="Google Shape;237;p9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3">
  <p:cSld name="SECTION_HEADER_1_1_1_1_1_1_1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40" name="Google Shape;240;p10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1" name="Google Shape;241;p10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2" name="Google Shape;242;p10"/>
          <p:cNvSpPr/>
          <p:nvPr/>
        </p:nvSpPr>
        <p:spPr>
          <a:xfrm>
            <a:off x="642029" y="225961"/>
            <a:ext cx="4599250" cy="6409626"/>
          </a:xfrm>
          <a:custGeom>
            <a:rect b="b" l="l" r="r" t="t"/>
            <a:pathLst>
              <a:path extrusionOk="0" h="6403223" w="4565466">
                <a:moveTo>
                  <a:pt x="0" y="0"/>
                </a:moveTo>
                <a:lnTo>
                  <a:pt x="4565466" y="0"/>
                </a:lnTo>
                <a:lnTo>
                  <a:pt x="4565466" y="6403224"/>
                </a:lnTo>
                <a:lnTo>
                  <a:pt x="0" y="640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rotWithShape="0" algn="bl" dir="189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816768" y="403561"/>
            <a:ext cx="4250114" cy="6052141"/>
          </a:xfrm>
          <a:custGeom>
            <a:rect b="b" l="l" r="r" t="t"/>
            <a:pathLst>
              <a:path extrusionOk="0" h="5777700" w="4136364">
                <a:moveTo>
                  <a:pt x="0" y="0"/>
                </a:moveTo>
                <a:lnTo>
                  <a:pt x="4136365" y="0"/>
                </a:lnTo>
                <a:lnTo>
                  <a:pt x="4136365" y="5777700"/>
                </a:lnTo>
                <a:lnTo>
                  <a:pt x="0" y="577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1003225" y="559138"/>
            <a:ext cx="3925200" cy="570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"/>
          <p:cNvSpPr/>
          <p:nvPr>
            <p:ph idx="2" type="pic"/>
          </p:nvPr>
        </p:nvSpPr>
        <p:spPr>
          <a:xfrm>
            <a:off x="1003225" y="559150"/>
            <a:ext cx="3925200" cy="5701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46" name="Google Shape;246;p10"/>
          <p:cNvGrpSpPr/>
          <p:nvPr/>
        </p:nvGrpSpPr>
        <p:grpSpPr>
          <a:xfrm>
            <a:off x="4570152" y="3544280"/>
            <a:ext cx="222980" cy="2564444"/>
            <a:chOff x="11338083" y="3952055"/>
            <a:chExt cx="222980" cy="2564444"/>
          </a:xfrm>
        </p:grpSpPr>
        <p:sp>
          <p:nvSpPr>
            <p:cNvPr id="247" name="Google Shape;247;p10"/>
            <p:cNvSpPr/>
            <p:nvPr/>
          </p:nvSpPr>
          <p:spPr>
            <a:xfrm>
              <a:off x="11338083" y="3952055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2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9"/>
                  </a:lnTo>
                  <a:lnTo>
                    <a:pt x="111539" y="165478"/>
                  </a:lnTo>
                  <a:lnTo>
                    <a:pt x="42576" y="211989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2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11338083" y="4288126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5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9"/>
                  </a:lnTo>
                  <a:lnTo>
                    <a:pt x="111539" y="165478"/>
                  </a:lnTo>
                  <a:lnTo>
                    <a:pt x="42576" y="211989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5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1338083" y="4624187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11338083" y="5632389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8"/>
                  </a:lnTo>
                  <a:lnTo>
                    <a:pt x="111539" y="165468"/>
                  </a:lnTo>
                  <a:lnTo>
                    <a:pt x="42576" y="211988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11338083" y="4960258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8"/>
                  </a:lnTo>
                  <a:lnTo>
                    <a:pt x="111539" y="165468"/>
                  </a:lnTo>
                  <a:lnTo>
                    <a:pt x="42576" y="211988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1338083" y="5968450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11338083" y="5296319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11338083" y="6304511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2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2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10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●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●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43" name="Google Shape;343;p1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●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●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44" name="Google Shape;344;p17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4"/>
          <p:cNvSpPr txBox="1"/>
          <p:nvPr>
            <p:ph idx="1" type="subTitle"/>
          </p:nvPr>
        </p:nvSpPr>
        <p:spPr>
          <a:xfrm>
            <a:off x="27000" y="6041875"/>
            <a:ext cx="12131400" cy="54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Sports Cards template</a:t>
            </a:r>
            <a:endParaRPr/>
          </a:p>
        </p:txBody>
      </p:sp>
      <p:sp>
        <p:nvSpPr>
          <p:cNvPr id="693" name="Google Shape;693;p34"/>
          <p:cNvSpPr/>
          <p:nvPr/>
        </p:nvSpPr>
        <p:spPr>
          <a:xfrm>
            <a:off x="3827070" y="1432912"/>
            <a:ext cx="4537900" cy="1328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1430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Bevan"/>
              </a:rPr>
              <a:t>WHO'S</a:t>
            </a:r>
          </a:p>
        </p:txBody>
      </p:sp>
      <p:sp>
        <p:nvSpPr>
          <p:cNvPr id="694" name="Google Shape;694;p34"/>
          <p:cNvSpPr/>
          <p:nvPr/>
        </p:nvSpPr>
        <p:spPr>
          <a:xfrm>
            <a:off x="3827056" y="2888788"/>
            <a:ext cx="4537902" cy="12788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1430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Bevan"/>
              </a:rPr>
              <a:t>THE</a:t>
            </a:r>
          </a:p>
        </p:txBody>
      </p:sp>
      <p:sp>
        <p:nvSpPr>
          <p:cNvPr id="695" name="Google Shape;695;p34"/>
          <p:cNvSpPr/>
          <p:nvPr/>
        </p:nvSpPr>
        <p:spPr>
          <a:xfrm>
            <a:off x="3827064" y="4295263"/>
            <a:ext cx="4537912" cy="12789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1430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Bevan"/>
              </a:rPr>
              <a:t>MVP</a:t>
            </a:r>
          </a:p>
        </p:txBody>
      </p:sp>
      <p:sp>
        <p:nvSpPr>
          <p:cNvPr id="696" name="Google Shape;696;p34"/>
          <p:cNvSpPr/>
          <p:nvPr/>
        </p:nvSpPr>
        <p:spPr>
          <a:xfrm>
            <a:off x="3827070" y="1432912"/>
            <a:ext cx="4537900" cy="1328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1"/>
                </a:solidFill>
                <a:latin typeface="Bevan"/>
              </a:rPr>
              <a:t>WHO'S</a:t>
            </a:r>
          </a:p>
        </p:txBody>
      </p:sp>
      <p:sp>
        <p:nvSpPr>
          <p:cNvPr id="697" name="Google Shape;697;p34"/>
          <p:cNvSpPr/>
          <p:nvPr/>
        </p:nvSpPr>
        <p:spPr>
          <a:xfrm>
            <a:off x="3827056" y="2888788"/>
            <a:ext cx="4537902" cy="12788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Bevan"/>
              </a:rPr>
              <a:t>THE</a:t>
            </a:r>
          </a:p>
        </p:txBody>
      </p:sp>
      <p:sp>
        <p:nvSpPr>
          <p:cNvPr id="698" name="Google Shape;698;p34"/>
          <p:cNvSpPr/>
          <p:nvPr/>
        </p:nvSpPr>
        <p:spPr>
          <a:xfrm>
            <a:off x="3827064" y="4295263"/>
            <a:ext cx="4537912" cy="12789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2"/>
                </a:solidFill>
                <a:latin typeface="Bevan"/>
              </a:rPr>
              <a:t>MVP</a:t>
            </a:r>
          </a:p>
        </p:txBody>
      </p:sp>
      <p:grpSp>
        <p:nvGrpSpPr>
          <p:cNvPr id="699" name="Google Shape;699;p34"/>
          <p:cNvGrpSpPr/>
          <p:nvPr/>
        </p:nvGrpSpPr>
        <p:grpSpPr>
          <a:xfrm>
            <a:off x="3723245" y="143637"/>
            <a:ext cx="4745524" cy="1161682"/>
            <a:chOff x="3212170" y="91524"/>
            <a:chExt cx="4745524" cy="1161682"/>
          </a:xfrm>
        </p:grpSpPr>
        <p:sp>
          <p:nvSpPr>
            <p:cNvPr id="700" name="Google Shape;700;p34"/>
            <p:cNvSpPr/>
            <p:nvPr/>
          </p:nvSpPr>
          <p:spPr>
            <a:xfrm>
              <a:off x="3212170" y="826580"/>
              <a:ext cx="448574" cy="426626"/>
            </a:xfrm>
            <a:custGeom>
              <a:rect b="b" l="l" r="r" t="t"/>
              <a:pathLst>
                <a:path extrusionOk="0" h="211988" w="222894">
                  <a:moveTo>
                    <a:pt x="111443" y="0"/>
                  </a:moveTo>
                  <a:lnTo>
                    <a:pt x="139836" y="78115"/>
                  </a:lnTo>
                  <a:lnTo>
                    <a:pt x="222895" y="80972"/>
                  </a:lnTo>
                  <a:lnTo>
                    <a:pt x="157372" y="132107"/>
                  </a:lnTo>
                  <a:lnTo>
                    <a:pt x="180327" y="211988"/>
                  </a:lnTo>
                  <a:lnTo>
                    <a:pt x="111443" y="165476"/>
                  </a:lnTo>
                  <a:lnTo>
                    <a:pt x="42567" y="211988"/>
                  </a:lnTo>
                  <a:lnTo>
                    <a:pt x="65522" y="132107"/>
                  </a:lnTo>
                  <a:lnTo>
                    <a:pt x="0" y="80972"/>
                  </a:lnTo>
                  <a:lnTo>
                    <a:pt x="83058" y="78115"/>
                  </a:lnTo>
                  <a:lnTo>
                    <a:pt x="111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4286407" y="331025"/>
              <a:ext cx="448574" cy="426626"/>
            </a:xfrm>
            <a:custGeom>
              <a:rect b="b" l="l" r="r" t="t"/>
              <a:pathLst>
                <a:path extrusionOk="0" h="211988" w="222894">
                  <a:moveTo>
                    <a:pt x="111443" y="0"/>
                  </a:moveTo>
                  <a:lnTo>
                    <a:pt x="139836" y="78116"/>
                  </a:lnTo>
                  <a:lnTo>
                    <a:pt x="222895" y="80972"/>
                  </a:lnTo>
                  <a:lnTo>
                    <a:pt x="157372" y="132107"/>
                  </a:lnTo>
                  <a:lnTo>
                    <a:pt x="180327" y="211988"/>
                  </a:lnTo>
                  <a:lnTo>
                    <a:pt x="111443" y="165476"/>
                  </a:lnTo>
                  <a:lnTo>
                    <a:pt x="42567" y="211988"/>
                  </a:lnTo>
                  <a:lnTo>
                    <a:pt x="65522" y="132107"/>
                  </a:lnTo>
                  <a:lnTo>
                    <a:pt x="0" y="80972"/>
                  </a:lnTo>
                  <a:lnTo>
                    <a:pt x="83058" y="78116"/>
                  </a:lnTo>
                  <a:lnTo>
                    <a:pt x="111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5360645" y="91524"/>
              <a:ext cx="448574" cy="426626"/>
            </a:xfrm>
            <a:custGeom>
              <a:rect b="b" l="l" r="r" t="t"/>
              <a:pathLst>
                <a:path extrusionOk="0" h="211988" w="222894">
                  <a:moveTo>
                    <a:pt x="111443" y="0"/>
                  </a:moveTo>
                  <a:lnTo>
                    <a:pt x="139836" y="78114"/>
                  </a:lnTo>
                  <a:lnTo>
                    <a:pt x="222895" y="80972"/>
                  </a:lnTo>
                  <a:lnTo>
                    <a:pt x="157372" y="132102"/>
                  </a:lnTo>
                  <a:lnTo>
                    <a:pt x="180327" y="211988"/>
                  </a:lnTo>
                  <a:lnTo>
                    <a:pt x="111443" y="165478"/>
                  </a:lnTo>
                  <a:lnTo>
                    <a:pt x="42567" y="211988"/>
                  </a:lnTo>
                  <a:lnTo>
                    <a:pt x="65522" y="132102"/>
                  </a:lnTo>
                  <a:lnTo>
                    <a:pt x="0" y="80972"/>
                  </a:lnTo>
                  <a:lnTo>
                    <a:pt x="83058" y="78114"/>
                  </a:lnTo>
                  <a:lnTo>
                    <a:pt x="111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6434882" y="331025"/>
              <a:ext cx="448574" cy="426626"/>
            </a:xfrm>
            <a:custGeom>
              <a:rect b="b" l="l" r="r" t="t"/>
              <a:pathLst>
                <a:path extrusionOk="0" h="211988" w="222894">
                  <a:moveTo>
                    <a:pt x="111443" y="0"/>
                  </a:moveTo>
                  <a:lnTo>
                    <a:pt x="139836" y="78114"/>
                  </a:lnTo>
                  <a:lnTo>
                    <a:pt x="222895" y="80972"/>
                  </a:lnTo>
                  <a:lnTo>
                    <a:pt x="157372" y="132112"/>
                  </a:lnTo>
                  <a:lnTo>
                    <a:pt x="180327" y="211988"/>
                  </a:lnTo>
                  <a:lnTo>
                    <a:pt x="111443" y="165478"/>
                  </a:lnTo>
                  <a:lnTo>
                    <a:pt x="42567" y="211988"/>
                  </a:lnTo>
                  <a:lnTo>
                    <a:pt x="65522" y="132112"/>
                  </a:lnTo>
                  <a:lnTo>
                    <a:pt x="0" y="80972"/>
                  </a:lnTo>
                  <a:lnTo>
                    <a:pt x="83058" y="78114"/>
                  </a:lnTo>
                  <a:lnTo>
                    <a:pt x="111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7509120" y="826580"/>
              <a:ext cx="448574" cy="426626"/>
            </a:xfrm>
            <a:custGeom>
              <a:rect b="b" l="l" r="r" t="t"/>
              <a:pathLst>
                <a:path extrusionOk="0" h="211988" w="222894">
                  <a:moveTo>
                    <a:pt x="111443" y="0"/>
                  </a:moveTo>
                  <a:lnTo>
                    <a:pt x="139836" y="78115"/>
                  </a:lnTo>
                  <a:lnTo>
                    <a:pt x="222895" y="80972"/>
                  </a:lnTo>
                  <a:lnTo>
                    <a:pt x="157372" y="132102"/>
                  </a:lnTo>
                  <a:lnTo>
                    <a:pt x="180327" y="211989"/>
                  </a:lnTo>
                  <a:lnTo>
                    <a:pt x="111443" y="165478"/>
                  </a:lnTo>
                  <a:lnTo>
                    <a:pt x="42567" y="211989"/>
                  </a:lnTo>
                  <a:lnTo>
                    <a:pt x="65522" y="132102"/>
                  </a:lnTo>
                  <a:lnTo>
                    <a:pt x="0" y="80972"/>
                  </a:lnTo>
                  <a:lnTo>
                    <a:pt x="83058" y="78115"/>
                  </a:lnTo>
                  <a:lnTo>
                    <a:pt x="111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43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1543" name="Google Shape;1543;p43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1544" name="Google Shape;1544;p43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5" name="Google Shape;1545;p43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1546" name="Google Shape;1546;p43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43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48" name="Google Shape;1548;p43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1549" name="Google Shape;1549;p43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p43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1551" name="Google Shape;1551;p43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43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43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43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3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43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43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43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43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43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43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62" name="Google Shape;1562;p43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1563" name="Google Shape;1563;p43"/>
          <p:cNvGrpSpPr/>
          <p:nvPr/>
        </p:nvGrpSpPr>
        <p:grpSpPr>
          <a:xfrm>
            <a:off x="3743404" y="4272405"/>
            <a:ext cx="1120140" cy="1120139"/>
            <a:chOff x="4693329" y="1806730"/>
            <a:chExt cx="1120140" cy="1120139"/>
          </a:xfrm>
        </p:grpSpPr>
        <p:sp>
          <p:nvSpPr>
            <p:cNvPr id="1564" name="Google Shape;1564;p43"/>
            <p:cNvSpPr/>
            <p:nvPr/>
          </p:nvSpPr>
          <p:spPr>
            <a:xfrm>
              <a:off x="4693329" y="1806730"/>
              <a:ext cx="1120140" cy="1120139"/>
            </a:xfrm>
            <a:custGeom>
              <a:rect b="b" l="l" r="r" t="t"/>
              <a:pathLst>
                <a:path extrusionOk="0" h="1120139" w="1120140">
                  <a:moveTo>
                    <a:pt x="0" y="560070"/>
                  </a:moveTo>
                  <a:cubicBezTo>
                    <a:pt x="0" y="250755"/>
                    <a:pt x="250755" y="0"/>
                    <a:pt x="560070" y="0"/>
                  </a:cubicBezTo>
                  <a:cubicBezTo>
                    <a:pt x="869394" y="0"/>
                    <a:pt x="1120140" y="250755"/>
                    <a:pt x="1120140" y="560070"/>
                  </a:cubicBezTo>
                  <a:cubicBezTo>
                    <a:pt x="1120140" y="869394"/>
                    <a:pt x="869394" y="1120140"/>
                    <a:pt x="560070" y="1120140"/>
                  </a:cubicBezTo>
                  <a:cubicBezTo>
                    <a:pt x="250755" y="1120140"/>
                    <a:pt x="0" y="869394"/>
                    <a:pt x="0" y="56007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100000">
                  <a:srgbClr val="DB55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3"/>
            <p:cNvSpPr/>
            <p:nvPr/>
          </p:nvSpPr>
          <p:spPr>
            <a:xfrm>
              <a:off x="4707689" y="1806730"/>
              <a:ext cx="718862" cy="737252"/>
            </a:xfrm>
            <a:custGeom>
              <a:rect b="b" l="l" r="r" t="t"/>
              <a:pathLst>
                <a:path extrusionOk="0" h="737252" w="718862">
                  <a:moveTo>
                    <a:pt x="547301" y="0"/>
                  </a:moveTo>
                  <a:cubicBezTo>
                    <a:pt x="530203" y="0"/>
                    <a:pt x="512630" y="953"/>
                    <a:pt x="493875" y="2734"/>
                  </a:cubicBezTo>
                  <a:cubicBezTo>
                    <a:pt x="493541" y="2762"/>
                    <a:pt x="493247" y="2696"/>
                    <a:pt x="492913" y="2734"/>
                  </a:cubicBezTo>
                  <a:cubicBezTo>
                    <a:pt x="488903" y="3115"/>
                    <a:pt x="488627" y="8915"/>
                    <a:pt x="492589" y="9639"/>
                  </a:cubicBezTo>
                  <a:cubicBezTo>
                    <a:pt x="494732" y="10039"/>
                    <a:pt x="500276" y="10916"/>
                    <a:pt x="500333" y="10925"/>
                  </a:cubicBezTo>
                  <a:cubicBezTo>
                    <a:pt x="514240" y="13430"/>
                    <a:pt x="520554" y="14735"/>
                    <a:pt x="527937" y="16545"/>
                  </a:cubicBezTo>
                  <a:cubicBezTo>
                    <a:pt x="645237" y="45444"/>
                    <a:pt x="697177" y="97517"/>
                    <a:pt x="680137" y="174803"/>
                  </a:cubicBezTo>
                  <a:cubicBezTo>
                    <a:pt x="679698" y="176813"/>
                    <a:pt x="679098" y="178556"/>
                    <a:pt x="677555" y="182347"/>
                  </a:cubicBezTo>
                  <a:cubicBezTo>
                    <a:pt x="677546" y="182375"/>
                    <a:pt x="676365" y="185338"/>
                    <a:pt x="675945" y="186528"/>
                  </a:cubicBezTo>
                  <a:cubicBezTo>
                    <a:pt x="672917" y="195005"/>
                    <a:pt x="668802" y="203283"/>
                    <a:pt x="663515" y="211274"/>
                  </a:cubicBezTo>
                  <a:cubicBezTo>
                    <a:pt x="650799" y="230496"/>
                    <a:pt x="632388" y="248793"/>
                    <a:pt x="607508" y="266700"/>
                  </a:cubicBezTo>
                  <a:cubicBezTo>
                    <a:pt x="572676" y="291770"/>
                    <a:pt x="527908" y="315878"/>
                    <a:pt x="455137" y="349120"/>
                  </a:cubicBezTo>
                  <a:cubicBezTo>
                    <a:pt x="446926" y="352873"/>
                    <a:pt x="348952" y="396754"/>
                    <a:pt x="345219" y="398440"/>
                  </a:cubicBezTo>
                  <a:cubicBezTo>
                    <a:pt x="250435" y="441436"/>
                    <a:pt x="191342" y="473040"/>
                    <a:pt x="140402" y="508978"/>
                  </a:cubicBezTo>
                  <a:cubicBezTo>
                    <a:pt x="71622" y="557489"/>
                    <a:pt x="26903" y="609352"/>
                    <a:pt x="4176" y="668350"/>
                  </a:cubicBezTo>
                  <a:cubicBezTo>
                    <a:pt x="3395" y="670379"/>
                    <a:pt x="2823" y="672208"/>
                    <a:pt x="1747" y="675418"/>
                  </a:cubicBezTo>
                  <a:cubicBezTo>
                    <a:pt x="1680" y="675637"/>
                    <a:pt x="537" y="678761"/>
                    <a:pt x="137" y="679914"/>
                  </a:cubicBezTo>
                  <a:cubicBezTo>
                    <a:pt x="-82" y="680523"/>
                    <a:pt x="-6" y="681218"/>
                    <a:pt x="137" y="681847"/>
                  </a:cubicBezTo>
                  <a:cubicBezTo>
                    <a:pt x="194" y="682085"/>
                    <a:pt x="9167" y="717909"/>
                    <a:pt x="14663" y="734539"/>
                  </a:cubicBezTo>
                  <a:cubicBezTo>
                    <a:pt x="14768" y="734806"/>
                    <a:pt x="14777" y="734759"/>
                    <a:pt x="14825" y="734863"/>
                  </a:cubicBezTo>
                  <a:cubicBezTo>
                    <a:pt x="15939" y="738207"/>
                    <a:pt x="20711" y="737987"/>
                    <a:pt x="21445" y="734539"/>
                  </a:cubicBezTo>
                  <a:cubicBezTo>
                    <a:pt x="25264" y="716556"/>
                    <a:pt x="30436" y="698754"/>
                    <a:pt x="37256" y="681038"/>
                  </a:cubicBezTo>
                  <a:cubicBezTo>
                    <a:pt x="57306" y="629012"/>
                    <a:pt x="97797" y="582397"/>
                    <a:pt x="160900" y="537896"/>
                  </a:cubicBezTo>
                  <a:cubicBezTo>
                    <a:pt x="209773" y="503415"/>
                    <a:pt x="267323" y="472573"/>
                    <a:pt x="359906" y="430568"/>
                  </a:cubicBezTo>
                  <a:cubicBezTo>
                    <a:pt x="363592" y="428901"/>
                    <a:pt x="461690" y="384877"/>
                    <a:pt x="469987" y="381086"/>
                  </a:cubicBezTo>
                  <a:cubicBezTo>
                    <a:pt x="545434" y="346624"/>
                    <a:pt x="591316" y="321812"/>
                    <a:pt x="628168" y="295294"/>
                  </a:cubicBezTo>
                  <a:cubicBezTo>
                    <a:pt x="657886" y="273910"/>
                    <a:pt x="680032" y="251441"/>
                    <a:pt x="695310" y="227019"/>
                  </a:cubicBezTo>
                  <a:cubicBezTo>
                    <a:pt x="702225" y="215960"/>
                    <a:pt x="705949" y="208988"/>
                    <a:pt x="708874" y="201311"/>
                  </a:cubicBezTo>
                  <a:cubicBezTo>
                    <a:pt x="711512" y="194377"/>
                    <a:pt x="713541" y="188414"/>
                    <a:pt x="714845" y="182508"/>
                  </a:cubicBezTo>
                  <a:cubicBezTo>
                    <a:pt x="726971" y="127492"/>
                    <a:pt x="711483" y="80705"/>
                    <a:pt x="670621" y="44663"/>
                  </a:cubicBezTo>
                  <a:cubicBezTo>
                    <a:pt x="652409" y="28604"/>
                    <a:pt x="628854" y="14735"/>
                    <a:pt x="599602" y="2734"/>
                  </a:cubicBezTo>
                  <a:lnTo>
                    <a:pt x="598469" y="2572"/>
                  </a:lnTo>
                  <a:cubicBezTo>
                    <a:pt x="579696" y="876"/>
                    <a:pt x="563265" y="0"/>
                    <a:pt x="547301" y="0"/>
                  </a:cubicBezTo>
                  <a:close/>
                  <a:moveTo>
                    <a:pt x="547301" y="6906"/>
                  </a:moveTo>
                  <a:cubicBezTo>
                    <a:pt x="562884" y="6906"/>
                    <a:pt x="579143" y="7830"/>
                    <a:pt x="597497" y="9477"/>
                  </a:cubicBezTo>
                  <a:cubicBezTo>
                    <a:pt x="625758" y="21136"/>
                    <a:pt x="648676" y="34442"/>
                    <a:pt x="666097" y="49806"/>
                  </a:cubicBezTo>
                  <a:cubicBezTo>
                    <a:pt x="705083" y="84192"/>
                    <a:pt x="719646" y="128330"/>
                    <a:pt x="708064" y="180908"/>
                  </a:cubicBezTo>
                  <a:cubicBezTo>
                    <a:pt x="706845" y="186433"/>
                    <a:pt x="704940" y="192100"/>
                    <a:pt x="702415" y="198739"/>
                  </a:cubicBezTo>
                  <a:cubicBezTo>
                    <a:pt x="699691" y="205883"/>
                    <a:pt x="696034" y="212627"/>
                    <a:pt x="689338" y="223323"/>
                  </a:cubicBezTo>
                  <a:cubicBezTo>
                    <a:pt x="674564" y="246945"/>
                    <a:pt x="653152" y="268786"/>
                    <a:pt x="624129" y="289674"/>
                  </a:cubicBezTo>
                  <a:cubicBezTo>
                    <a:pt x="587725" y="315878"/>
                    <a:pt x="542157" y="340528"/>
                    <a:pt x="467081" y="374818"/>
                  </a:cubicBezTo>
                  <a:cubicBezTo>
                    <a:pt x="458804" y="378609"/>
                    <a:pt x="360697" y="422634"/>
                    <a:pt x="357001" y="424310"/>
                  </a:cubicBezTo>
                  <a:cubicBezTo>
                    <a:pt x="264046" y="466468"/>
                    <a:pt x="206153" y="497500"/>
                    <a:pt x="156861" y="532267"/>
                  </a:cubicBezTo>
                  <a:cubicBezTo>
                    <a:pt x="92730" y="577510"/>
                    <a:pt x="51391" y="625030"/>
                    <a:pt x="30808" y="678475"/>
                  </a:cubicBezTo>
                  <a:cubicBezTo>
                    <a:pt x="25359" y="692591"/>
                    <a:pt x="21759" y="706936"/>
                    <a:pt x="18216" y="721204"/>
                  </a:cubicBezTo>
                  <a:cubicBezTo>
                    <a:pt x="14244" y="708241"/>
                    <a:pt x="10310" y="695249"/>
                    <a:pt x="7233" y="681685"/>
                  </a:cubicBezTo>
                  <a:cubicBezTo>
                    <a:pt x="7214" y="681590"/>
                    <a:pt x="7128" y="681418"/>
                    <a:pt x="7081" y="681200"/>
                  </a:cubicBezTo>
                  <a:cubicBezTo>
                    <a:pt x="7833" y="678990"/>
                    <a:pt x="9967" y="672484"/>
                    <a:pt x="10624" y="670760"/>
                  </a:cubicBezTo>
                  <a:cubicBezTo>
                    <a:pt x="32818" y="613162"/>
                    <a:pt x="76699" y="562375"/>
                    <a:pt x="144431" y="514598"/>
                  </a:cubicBezTo>
                  <a:cubicBezTo>
                    <a:pt x="194961" y="478955"/>
                    <a:pt x="253712" y="447532"/>
                    <a:pt x="348124" y="404708"/>
                  </a:cubicBezTo>
                  <a:cubicBezTo>
                    <a:pt x="351839" y="403022"/>
                    <a:pt x="449803" y="359150"/>
                    <a:pt x="458042" y="355378"/>
                  </a:cubicBezTo>
                  <a:cubicBezTo>
                    <a:pt x="531185" y="321974"/>
                    <a:pt x="576266" y="297713"/>
                    <a:pt x="611547" y="272320"/>
                  </a:cubicBezTo>
                  <a:cubicBezTo>
                    <a:pt x="637074" y="253946"/>
                    <a:pt x="656115" y="234934"/>
                    <a:pt x="669326" y="214970"/>
                  </a:cubicBezTo>
                  <a:cubicBezTo>
                    <a:pt x="674917" y="206512"/>
                    <a:pt x="679194" y="197787"/>
                    <a:pt x="682403" y="188776"/>
                  </a:cubicBezTo>
                  <a:cubicBezTo>
                    <a:pt x="682785" y="187709"/>
                    <a:pt x="684004" y="184947"/>
                    <a:pt x="684013" y="184918"/>
                  </a:cubicBezTo>
                  <a:cubicBezTo>
                    <a:pt x="685699" y="180765"/>
                    <a:pt x="686366" y="178765"/>
                    <a:pt x="686918" y="176251"/>
                  </a:cubicBezTo>
                  <a:cubicBezTo>
                    <a:pt x="704940" y="94479"/>
                    <a:pt x="650047" y="39481"/>
                    <a:pt x="529546" y="9801"/>
                  </a:cubicBezTo>
                  <a:cubicBezTo>
                    <a:pt x="527403" y="9277"/>
                    <a:pt x="523784" y="8668"/>
                    <a:pt x="521640" y="8192"/>
                  </a:cubicBezTo>
                  <a:cubicBezTo>
                    <a:pt x="530156" y="7772"/>
                    <a:pt x="539100" y="6906"/>
                    <a:pt x="547301" y="6906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43"/>
            <p:cNvSpPr/>
            <p:nvPr/>
          </p:nvSpPr>
          <p:spPr>
            <a:xfrm>
              <a:off x="4936656" y="1902536"/>
              <a:ext cx="660058" cy="944752"/>
            </a:xfrm>
            <a:custGeom>
              <a:rect b="b" l="l" r="r" t="t"/>
              <a:pathLst>
                <a:path extrusionOk="0" h="944752" w="660058">
                  <a:moveTo>
                    <a:pt x="628925" y="311"/>
                  </a:moveTo>
                  <a:cubicBezTo>
                    <a:pt x="627877" y="806"/>
                    <a:pt x="626953" y="1901"/>
                    <a:pt x="626830" y="3206"/>
                  </a:cubicBezTo>
                  <a:cubicBezTo>
                    <a:pt x="623019" y="43268"/>
                    <a:pt x="610427" y="89455"/>
                    <a:pt x="588806" y="142081"/>
                  </a:cubicBezTo>
                  <a:cubicBezTo>
                    <a:pt x="587510" y="145224"/>
                    <a:pt x="586281" y="147872"/>
                    <a:pt x="583481" y="153834"/>
                  </a:cubicBezTo>
                  <a:cubicBezTo>
                    <a:pt x="583472" y="153863"/>
                    <a:pt x="580367" y="160397"/>
                    <a:pt x="579290" y="162845"/>
                  </a:cubicBezTo>
                  <a:cubicBezTo>
                    <a:pt x="574851" y="172970"/>
                    <a:pt x="571279" y="181133"/>
                    <a:pt x="567536" y="189067"/>
                  </a:cubicBezTo>
                  <a:cubicBezTo>
                    <a:pt x="533485" y="261153"/>
                    <a:pt x="486212" y="342334"/>
                    <a:pt x="422680" y="438175"/>
                  </a:cubicBezTo>
                  <a:cubicBezTo>
                    <a:pt x="304170" y="616930"/>
                    <a:pt x="246506" y="696112"/>
                    <a:pt x="179211" y="771597"/>
                  </a:cubicBezTo>
                  <a:cubicBezTo>
                    <a:pt x="118290" y="839949"/>
                    <a:pt x="60140" y="889041"/>
                    <a:pt x="1818" y="920930"/>
                  </a:cubicBezTo>
                  <a:cubicBezTo>
                    <a:pt x="-449" y="922169"/>
                    <a:pt x="-640" y="925264"/>
                    <a:pt x="1494" y="926722"/>
                  </a:cubicBezTo>
                  <a:cubicBezTo>
                    <a:pt x="7952" y="931160"/>
                    <a:pt x="13419" y="934627"/>
                    <a:pt x="25183" y="941695"/>
                  </a:cubicBezTo>
                  <a:cubicBezTo>
                    <a:pt x="25792" y="942057"/>
                    <a:pt x="28631" y="943724"/>
                    <a:pt x="29526" y="944267"/>
                  </a:cubicBezTo>
                  <a:cubicBezTo>
                    <a:pt x="29679" y="944305"/>
                    <a:pt x="29564" y="944228"/>
                    <a:pt x="29688" y="944267"/>
                  </a:cubicBezTo>
                  <a:cubicBezTo>
                    <a:pt x="30783" y="944914"/>
                    <a:pt x="31984" y="944914"/>
                    <a:pt x="33069" y="944267"/>
                  </a:cubicBezTo>
                  <a:cubicBezTo>
                    <a:pt x="89924" y="910567"/>
                    <a:pt x="146617" y="861466"/>
                    <a:pt x="205644" y="795258"/>
                  </a:cubicBezTo>
                  <a:cubicBezTo>
                    <a:pt x="274242" y="718296"/>
                    <a:pt x="332431" y="638409"/>
                    <a:pt x="452169" y="457806"/>
                  </a:cubicBezTo>
                  <a:cubicBezTo>
                    <a:pt x="515606" y="362118"/>
                    <a:pt x="563021" y="280793"/>
                    <a:pt x="597664" y="208222"/>
                  </a:cubicBezTo>
                  <a:cubicBezTo>
                    <a:pt x="600902" y="201440"/>
                    <a:pt x="603626" y="195583"/>
                    <a:pt x="608456" y="184724"/>
                  </a:cubicBezTo>
                  <a:cubicBezTo>
                    <a:pt x="608684" y="184210"/>
                    <a:pt x="619752" y="159873"/>
                    <a:pt x="621514" y="155597"/>
                  </a:cubicBezTo>
                  <a:cubicBezTo>
                    <a:pt x="641422" y="107143"/>
                    <a:pt x="654252" y="63242"/>
                    <a:pt x="660024" y="23485"/>
                  </a:cubicBezTo>
                  <a:cubicBezTo>
                    <a:pt x="660196" y="22247"/>
                    <a:pt x="659719" y="21027"/>
                    <a:pt x="658729" y="20265"/>
                  </a:cubicBezTo>
                  <a:cubicBezTo>
                    <a:pt x="657710" y="19475"/>
                    <a:pt x="654642" y="17217"/>
                    <a:pt x="654223" y="16884"/>
                  </a:cubicBezTo>
                  <a:cubicBezTo>
                    <a:pt x="643612" y="8683"/>
                    <a:pt x="638650" y="4949"/>
                    <a:pt x="632307" y="634"/>
                  </a:cubicBezTo>
                  <a:cubicBezTo>
                    <a:pt x="631221" y="-109"/>
                    <a:pt x="629972" y="-175"/>
                    <a:pt x="628925" y="311"/>
                  </a:cubicBezTo>
                  <a:close/>
                  <a:moveTo>
                    <a:pt x="632954" y="9645"/>
                  </a:moveTo>
                  <a:cubicBezTo>
                    <a:pt x="637669" y="12979"/>
                    <a:pt x="641726" y="15941"/>
                    <a:pt x="650032" y="22361"/>
                  </a:cubicBezTo>
                  <a:cubicBezTo>
                    <a:pt x="650271" y="22542"/>
                    <a:pt x="651537" y="23466"/>
                    <a:pt x="652604" y="24295"/>
                  </a:cubicBezTo>
                  <a:cubicBezTo>
                    <a:pt x="646803" y="62995"/>
                    <a:pt x="634487" y="105752"/>
                    <a:pt x="615066" y="153025"/>
                  </a:cubicBezTo>
                  <a:cubicBezTo>
                    <a:pt x="613361" y="157159"/>
                    <a:pt x="611837" y="160883"/>
                    <a:pt x="608293" y="168474"/>
                  </a:cubicBezTo>
                  <a:cubicBezTo>
                    <a:pt x="608227" y="168617"/>
                    <a:pt x="594577" y="198459"/>
                    <a:pt x="591377" y="205165"/>
                  </a:cubicBezTo>
                  <a:cubicBezTo>
                    <a:pt x="556887" y="277412"/>
                    <a:pt x="509634" y="358508"/>
                    <a:pt x="446368" y="453948"/>
                  </a:cubicBezTo>
                  <a:cubicBezTo>
                    <a:pt x="326801" y="634295"/>
                    <a:pt x="268813" y="713943"/>
                    <a:pt x="200481" y="790590"/>
                  </a:cubicBezTo>
                  <a:cubicBezTo>
                    <a:pt x="142474" y="855665"/>
                    <a:pt x="86933" y="903909"/>
                    <a:pt x="31298" y="937190"/>
                  </a:cubicBezTo>
                  <a:cubicBezTo>
                    <a:pt x="30269" y="936570"/>
                    <a:pt x="29088" y="935951"/>
                    <a:pt x="28726" y="935742"/>
                  </a:cubicBezTo>
                  <a:cubicBezTo>
                    <a:pt x="19344" y="930103"/>
                    <a:pt x="14877" y="927312"/>
                    <a:pt x="9876" y="923988"/>
                  </a:cubicBezTo>
                  <a:cubicBezTo>
                    <a:pt x="67388" y="891651"/>
                    <a:pt x="124576" y="843349"/>
                    <a:pt x="184374" y="776265"/>
                  </a:cubicBezTo>
                  <a:cubicBezTo>
                    <a:pt x="251935" y="700474"/>
                    <a:pt x="309799" y="620883"/>
                    <a:pt x="428481" y="441880"/>
                  </a:cubicBezTo>
                  <a:cubicBezTo>
                    <a:pt x="492184" y="345782"/>
                    <a:pt x="539609" y="264382"/>
                    <a:pt x="573813" y="191973"/>
                  </a:cubicBezTo>
                  <a:cubicBezTo>
                    <a:pt x="577595" y="183962"/>
                    <a:pt x="581271" y="175761"/>
                    <a:pt x="585738" y="165579"/>
                  </a:cubicBezTo>
                  <a:cubicBezTo>
                    <a:pt x="586777" y="163207"/>
                    <a:pt x="593901" y="148091"/>
                    <a:pt x="595244" y="144814"/>
                  </a:cubicBezTo>
                  <a:cubicBezTo>
                    <a:pt x="616114" y="94037"/>
                    <a:pt x="628468" y="49126"/>
                    <a:pt x="632954" y="9645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43"/>
            <p:cNvSpPr/>
            <p:nvPr/>
          </p:nvSpPr>
          <p:spPr>
            <a:xfrm>
              <a:off x="5346995" y="2090451"/>
              <a:ext cx="431853" cy="828391"/>
            </a:xfrm>
            <a:custGeom>
              <a:rect b="b" l="l" r="r" t="t"/>
              <a:pathLst>
                <a:path extrusionOk="0" h="828391" w="431853">
                  <a:moveTo>
                    <a:pt x="367195" y="0"/>
                  </a:moveTo>
                  <a:cubicBezTo>
                    <a:pt x="336734" y="-104"/>
                    <a:pt x="304158" y="24146"/>
                    <a:pt x="282137" y="61656"/>
                  </a:cubicBezTo>
                  <a:cubicBezTo>
                    <a:pt x="278851" y="67256"/>
                    <a:pt x="276469" y="71447"/>
                    <a:pt x="274393" y="75857"/>
                  </a:cubicBezTo>
                  <a:cubicBezTo>
                    <a:pt x="273183" y="78420"/>
                    <a:pt x="272316" y="80763"/>
                    <a:pt x="270516" y="85382"/>
                  </a:cubicBezTo>
                  <a:cubicBezTo>
                    <a:pt x="270421" y="85621"/>
                    <a:pt x="269173" y="88669"/>
                    <a:pt x="268744" y="89745"/>
                  </a:cubicBezTo>
                  <a:cubicBezTo>
                    <a:pt x="256790" y="119349"/>
                    <a:pt x="248523" y="153953"/>
                    <a:pt x="243074" y="196434"/>
                  </a:cubicBezTo>
                  <a:cubicBezTo>
                    <a:pt x="238560" y="231715"/>
                    <a:pt x="236464" y="261662"/>
                    <a:pt x="233073" y="335242"/>
                  </a:cubicBezTo>
                  <a:cubicBezTo>
                    <a:pt x="231806" y="362598"/>
                    <a:pt x="231426" y="369751"/>
                    <a:pt x="230806" y="381400"/>
                  </a:cubicBezTo>
                  <a:cubicBezTo>
                    <a:pt x="229597" y="404203"/>
                    <a:pt x="228197" y="423587"/>
                    <a:pt x="226615" y="442094"/>
                  </a:cubicBezTo>
                  <a:cubicBezTo>
                    <a:pt x="214385" y="584731"/>
                    <a:pt x="180943" y="678952"/>
                    <a:pt x="120726" y="734883"/>
                  </a:cubicBezTo>
                  <a:cubicBezTo>
                    <a:pt x="112420" y="742607"/>
                    <a:pt x="103867" y="750123"/>
                    <a:pt x="95228" y="757314"/>
                  </a:cubicBezTo>
                  <a:cubicBezTo>
                    <a:pt x="66672" y="781108"/>
                    <a:pt x="35715" y="802415"/>
                    <a:pt x="1778" y="821884"/>
                  </a:cubicBezTo>
                  <a:cubicBezTo>
                    <a:pt x="-1594" y="823818"/>
                    <a:pt x="206" y="828999"/>
                    <a:pt x="4035" y="828332"/>
                  </a:cubicBezTo>
                  <a:cubicBezTo>
                    <a:pt x="17294" y="826037"/>
                    <a:pt x="30943" y="823027"/>
                    <a:pt x="45678" y="819303"/>
                  </a:cubicBezTo>
                  <a:cubicBezTo>
                    <a:pt x="46117" y="819188"/>
                    <a:pt x="48784" y="818645"/>
                    <a:pt x="49393" y="818493"/>
                  </a:cubicBezTo>
                  <a:cubicBezTo>
                    <a:pt x="63357" y="814855"/>
                    <a:pt x="76787" y="810778"/>
                    <a:pt x="89579" y="806387"/>
                  </a:cubicBezTo>
                  <a:lnTo>
                    <a:pt x="90551" y="805901"/>
                  </a:lnTo>
                  <a:cubicBezTo>
                    <a:pt x="91189" y="805425"/>
                    <a:pt x="92999" y="803939"/>
                    <a:pt x="94256" y="802996"/>
                  </a:cubicBezTo>
                  <a:cubicBezTo>
                    <a:pt x="105867" y="794309"/>
                    <a:pt x="111468" y="790194"/>
                    <a:pt x="117983" y="784756"/>
                  </a:cubicBezTo>
                  <a:cubicBezTo>
                    <a:pt x="127003" y="777250"/>
                    <a:pt x="135880" y="769296"/>
                    <a:pt x="144777" y="761029"/>
                  </a:cubicBezTo>
                  <a:cubicBezTo>
                    <a:pt x="212395" y="698221"/>
                    <a:pt x="248942" y="596999"/>
                    <a:pt x="261963" y="445161"/>
                  </a:cubicBezTo>
                  <a:cubicBezTo>
                    <a:pt x="263649" y="425444"/>
                    <a:pt x="264972" y="405718"/>
                    <a:pt x="266154" y="383344"/>
                  </a:cubicBezTo>
                  <a:cubicBezTo>
                    <a:pt x="266287" y="380886"/>
                    <a:pt x="267278" y="361503"/>
                    <a:pt x="268420" y="336852"/>
                  </a:cubicBezTo>
                  <a:cubicBezTo>
                    <a:pt x="271783" y="264005"/>
                    <a:pt x="273917" y="234896"/>
                    <a:pt x="278260" y="200949"/>
                  </a:cubicBezTo>
                  <a:cubicBezTo>
                    <a:pt x="282575" y="167259"/>
                    <a:pt x="288566" y="139265"/>
                    <a:pt x="296662" y="115567"/>
                  </a:cubicBezTo>
                  <a:cubicBezTo>
                    <a:pt x="299777" y="106452"/>
                    <a:pt x="303063" y="98346"/>
                    <a:pt x="306511" y="91031"/>
                  </a:cubicBezTo>
                  <a:cubicBezTo>
                    <a:pt x="306740" y="90545"/>
                    <a:pt x="306863" y="90173"/>
                    <a:pt x="307473" y="89259"/>
                  </a:cubicBezTo>
                  <a:cubicBezTo>
                    <a:pt x="307492" y="89240"/>
                    <a:pt x="308549" y="87735"/>
                    <a:pt x="308930" y="87002"/>
                  </a:cubicBezTo>
                  <a:cubicBezTo>
                    <a:pt x="326400" y="53074"/>
                    <a:pt x="354765" y="31223"/>
                    <a:pt x="372519" y="36319"/>
                  </a:cubicBezTo>
                  <a:cubicBezTo>
                    <a:pt x="388131" y="40796"/>
                    <a:pt x="406391" y="55045"/>
                    <a:pt x="425793" y="77639"/>
                  </a:cubicBezTo>
                  <a:cubicBezTo>
                    <a:pt x="428326" y="80591"/>
                    <a:pt x="432984" y="77724"/>
                    <a:pt x="431603" y="74086"/>
                  </a:cubicBezTo>
                  <a:cubicBezTo>
                    <a:pt x="422906" y="51340"/>
                    <a:pt x="413858" y="31042"/>
                    <a:pt x="403838" y="12107"/>
                  </a:cubicBezTo>
                  <a:cubicBezTo>
                    <a:pt x="403523" y="11506"/>
                    <a:pt x="402971" y="10983"/>
                    <a:pt x="402380" y="10649"/>
                  </a:cubicBezTo>
                  <a:cubicBezTo>
                    <a:pt x="395560" y="6868"/>
                    <a:pt x="388883" y="4010"/>
                    <a:pt x="382207" y="2096"/>
                  </a:cubicBezTo>
                  <a:cubicBezTo>
                    <a:pt x="377444" y="734"/>
                    <a:pt x="372539" y="19"/>
                    <a:pt x="367195" y="0"/>
                  </a:cubicBezTo>
                  <a:close/>
                  <a:moveTo>
                    <a:pt x="367033" y="6944"/>
                  </a:moveTo>
                  <a:cubicBezTo>
                    <a:pt x="371767" y="6954"/>
                    <a:pt x="376148" y="7535"/>
                    <a:pt x="380273" y="8716"/>
                  </a:cubicBezTo>
                  <a:cubicBezTo>
                    <a:pt x="386092" y="10392"/>
                    <a:pt x="392160" y="13040"/>
                    <a:pt x="398189" y="16307"/>
                  </a:cubicBezTo>
                  <a:cubicBezTo>
                    <a:pt x="405238" y="29690"/>
                    <a:pt x="411401" y="44968"/>
                    <a:pt x="417715" y="60208"/>
                  </a:cubicBezTo>
                  <a:cubicBezTo>
                    <a:pt x="402447" y="44996"/>
                    <a:pt x="387769" y="33519"/>
                    <a:pt x="374462" y="29699"/>
                  </a:cubicBezTo>
                  <a:cubicBezTo>
                    <a:pt x="352641" y="23441"/>
                    <a:pt x="321599" y="47254"/>
                    <a:pt x="302796" y="83773"/>
                  </a:cubicBezTo>
                  <a:cubicBezTo>
                    <a:pt x="302577" y="84201"/>
                    <a:pt x="302368" y="84573"/>
                    <a:pt x="301825" y="85382"/>
                  </a:cubicBezTo>
                  <a:cubicBezTo>
                    <a:pt x="301816" y="85402"/>
                    <a:pt x="300634" y="87230"/>
                    <a:pt x="300215" y="88126"/>
                  </a:cubicBezTo>
                  <a:cubicBezTo>
                    <a:pt x="296652" y="95689"/>
                    <a:pt x="293243" y="103956"/>
                    <a:pt x="290042" y="113310"/>
                  </a:cubicBezTo>
                  <a:cubicBezTo>
                    <a:pt x="281784" y="137494"/>
                    <a:pt x="275698" y="165859"/>
                    <a:pt x="271326" y="199987"/>
                  </a:cubicBezTo>
                  <a:cubicBezTo>
                    <a:pt x="266944" y="234163"/>
                    <a:pt x="264849" y="263509"/>
                    <a:pt x="261477" y="336528"/>
                  </a:cubicBezTo>
                  <a:cubicBezTo>
                    <a:pt x="260344" y="361169"/>
                    <a:pt x="259343" y="380562"/>
                    <a:pt x="259219" y="383020"/>
                  </a:cubicBezTo>
                  <a:cubicBezTo>
                    <a:pt x="258039" y="405327"/>
                    <a:pt x="256705" y="425044"/>
                    <a:pt x="255019" y="444675"/>
                  </a:cubicBezTo>
                  <a:cubicBezTo>
                    <a:pt x="242141" y="594951"/>
                    <a:pt x="206213" y="694459"/>
                    <a:pt x="140100" y="755866"/>
                  </a:cubicBezTo>
                  <a:cubicBezTo>
                    <a:pt x="131289" y="764048"/>
                    <a:pt x="122383" y="772002"/>
                    <a:pt x="113468" y="779431"/>
                  </a:cubicBezTo>
                  <a:cubicBezTo>
                    <a:pt x="107067" y="784765"/>
                    <a:pt x="101743" y="788889"/>
                    <a:pt x="90227" y="797510"/>
                  </a:cubicBezTo>
                  <a:cubicBezTo>
                    <a:pt x="89265" y="798224"/>
                    <a:pt x="88188" y="799119"/>
                    <a:pt x="87322" y="799767"/>
                  </a:cubicBezTo>
                  <a:cubicBezTo>
                    <a:pt x="87274" y="799786"/>
                    <a:pt x="87208" y="799748"/>
                    <a:pt x="87160" y="799767"/>
                  </a:cubicBezTo>
                  <a:cubicBezTo>
                    <a:pt x="74577" y="804082"/>
                    <a:pt x="61528" y="808130"/>
                    <a:pt x="47774" y="811711"/>
                  </a:cubicBezTo>
                  <a:cubicBezTo>
                    <a:pt x="47269" y="811845"/>
                    <a:pt x="44421" y="812388"/>
                    <a:pt x="43898" y="812521"/>
                  </a:cubicBezTo>
                  <a:cubicBezTo>
                    <a:pt x="36163" y="814474"/>
                    <a:pt x="29324" y="815655"/>
                    <a:pt x="22113" y="817198"/>
                  </a:cubicBezTo>
                  <a:cubicBezTo>
                    <a:pt x="49660" y="800396"/>
                    <a:pt x="75844" y="782555"/>
                    <a:pt x="99752" y="762648"/>
                  </a:cubicBezTo>
                  <a:cubicBezTo>
                    <a:pt x="108487" y="755371"/>
                    <a:pt x="117011" y="747856"/>
                    <a:pt x="125412" y="740045"/>
                  </a:cubicBezTo>
                  <a:cubicBezTo>
                    <a:pt x="187144" y="682714"/>
                    <a:pt x="221195" y="586931"/>
                    <a:pt x="233549" y="442741"/>
                  </a:cubicBezTo>
                  <a:cubicBezTo>
                    <a:pt x="235150" y="424149"/>
                    <a:pt x="236531" y="404603"/>
                    <a:pt x="237750" y="381724"/>
                  </a:cubicBezTo>
                  <a:cubicBezTo>
                    <a:pt x="238369" y="370056"/>
                    <a:pt x="238741" y="362941"/>
                    <a:pt x="240008" y="335566"/>
                  </a:cubicBezTo>
                  <a:cubicBezTo>
                    <a:pt x="243399" y="262157"/>
                    <a:pt x="245522" y="232448"/>
                    <a:pt x="250018" y="197396"/>
                  </a:cubicBezTo>
                  <a:cubicBezTo>
                    <a:pt x="255390" y="155477"/>
                    <a:pt x="263486" y="121339"/>
                    <a:pt x="275193" y="92326"/>
                  </a:cubicBezTo>
                  <a:cubicBezTo>
                    <a:pt x="275640" y="91221"/>
                    <a:pt x="276879" y="88202"/>
                    <a:pt x="276974" y="87964"/>
                  </a:cubicBezTo>
                  <a:cubicBezTo>
                    <a:pt x="278717" y="83496"/>
                    <a:pt x="279574" y="81296"/>
                    <a:pt x="280679" y="78924"/>
                  </a:cubicBezTo>
                  <a:cubicBezTo>
                    <a:pt x="282651" y="74743"/>
                    <a:pt x="284918" y="70485"/>
                    <a:pt x="288109" y="65047"/>
                  </a:cubicBezTo>
                  <a:cubicBezTo>
                    <a:pt x="308997" y="29461"/>
                    <a:pt x="339420" y="6849"/>
                    <a:pt x="367033" y="6944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3"/>
            <p:cNvSpPr/>
            <p:nvPr/>
          </p:nvSpPr>
          <p:spPr>
            <a:xfrm>
              <a:off x="4831237" y="1923010"/>
              <a:ext cx="967380" cy="660245"/>
            </a:xfrm>
            <a:custGeom>
              <a:rect b="b" l="l" r="r" t="t"/>
              <a:pathLst>
                <a:path extrusionOk="0" h="660245" w="967380">
                  <a:moveTo>
                    <a:pt x="236681" y="59"/>
                  </a:moveTo>
                  <a:cubicBezTo>
                    <a:pt x="171559" y="916"/>
                    <a:pt x="107855" y="10565"/>
                    <a:pt x="46229" y="27986"/>
                  </a:cubicBezTo>
                  <a:cubicBezTo>
                    <a:pt x="45705" y="28138"/>
                    <a:pt x="45172" y="28262"/>
                    <a:pt x="44771" y="28634"/>
                  </a:cubicBezTo>
                  <a:cubicBezTo>
                    <a:pt x="28941" y="43197"/>
                    <a:pt x="14330" y="58180"/>
                    <a:pt x="871" y="73668"/>
                  </a:cubicBezTo>
                  <a:cubicBezTo>
                    <a:pt x="-1501" y="76392"/>
                    <a:pt x="1366" y="80612"/>
                    <a:pt x="4747" y="79316"/>
                  </a:cubicBezTo>
                  <a:cubicBezTo>
                    <a:pt x="6024" y="78821"/>
                    <a:pt x="9481" y="77421"/>
                    <a:pt x="9586" y="77373"/>
                  </a:cubicBezTo>
                  <a:cubicBezTo>
                    <a:pt x="25693" y="71172"/>
                    <a:pt x="33113" y="68496"/>
                    <a:pt x="43800" y="65267"/>
                  </a:cubicBezTo>
                  <a:cubicBezTo>
                    <a:pt x="126972" y="40149"/>
                    <a:pt x="216060" y="30424"/>
                    <a:pt x="307700" y="38159"/>
                  </a:cubicBezTo>
                  <a:cubicBezTo>
                    <a:pt x="386976" y="44836"/>
                    <a:pt x="465005" y="64505"/>
                    <a:pt x="541424" y="97557"/>
                  </a:cubicBezTo>
                  <a:cubicBezTo>
                    <a:pt x="547244" y="100071"/>
                    <a:pt x="552082" y="102319"/>
                    <a:pt x="562398" y="107234"/>
                  </a:cubicBezTo>
                  <a:cubicBezTo>
                    <a:pt x="565075" y="108510"/>
                    <a:pt x="565904" y="109025"/>
                    <a:pt x="567247" y="109663"/>
                  </a:cubicBezTo>
                  <a:cubicBezTo>
                    <a:pt x="603603" y="126913"/>
                    <a:pt x="639551" y="147230"/>
                    <a:pt x="675060" y="170671"/>
                  </a:cubicBezTo>
                  <a:cubicBezTo>
                    <a:pt x="676441" y="171575"/>
                    <a:pt x="680146" y="173852"/>
                    <a:pt x="680232" y="173899"/>
                  </a:cubicBezTo>
                  <a:cubicBezTo>
                    <a:pt x="682899" y="175538"/>
                    <a:pt x="684213" y="176271"/>
                    <a:pt x="685718" y="177290"/>
                  </a:cubicBezTo>
                  <a:cubicBezTo>
                    <a:pt x="688100" y="178910"/>
                    <a:pt x="690033" y="180272"/>
                    <a:pt x="694110" y="183263"/>
                  </a:cubicBezTo>
                  <a:cubicBezTo>
                    <a:pt x="694224" y="183339"/>
                    <a:pt x="697615" y="185853"/>
                    <a:pt x="698948" y="186806"/>
                  </a:cubicBezTo>
                  <a:cubicBezTo>
                    <a:pt x="730952" y="209656"/>
                    <a:pt x="759766" y="234412"/>
                    <a:pt x="785302" y="260891"/>
                  </a:cubicBezTo>
                  <a:cubicBezTo>
                    <a:pt x="792751" y="268616"/>
                    <a:pt x="799742" y="276350"/>
                    <a:pt x="806448" y="284142"/>
                  </a:cubicBezTo>
                  <a:cubicBezTo>
                    <a:pt x="836432" y="318975"/>
                    <a:pt x="861083" y="356132"/>
                    <a:pt x="880371" y="395508"/>
                  </a:cubicBezTo>
                  <a:cubicBezTo>
                    <a:pt x="911803" y="459668"/>
                    <a:pt x="929730" y="529392"/>
                    <a:pt x="934444" y="603401"/>
                  </a:cubicBezTo>
                  <a:cubicBezTo>
                    <a:pt x="935483" y="619679"/>
                    <a:pt x="935693" y="636252"/>
                    <a:pt x="935254" y="656665"/>
                  </a:cubicBezTo>
                  <a:cubicBezTo>
                    <a:pt x="935168" y="660503"/>
                    <a:pt x="940398" y="661665"/>
                    <a:pt x="941864" y="658112"/>
                  </a:cubicBezTo>
                  <a:cubicBezTo>
                    <a:pt x="951723" y="634367"/>
                    <a:pt x="959981" y="608620"/>
                    <a:pt x="967210" y="579836"/>
                  </a:cubicBezTo>
                  <a:cubicBezTo>
                    <a:pt x="967306" y="579445"/>
                    <a:pt x="967410" y="579102"/>
                    <a:pt x="967373" y="578702"/>
                  </a:cubicBezTo>
                  <a:cubicBezTo>
                    <a:pt x="960314" y="507398"/>
                    <a:pt x="942255" y="440942"/>
                    <a:pt x="912328" y="379849"/>
                  </a:cubicBezTo>
                  <a:cubicBezTo>
                    <a:pt x="889611" y="333481"/>
                    <a:pt x="860178" y="290276"/>
                    <a:pt x="824202" y="250404"/>
                  </a:cubicBezTo>
                  <a:cubicBezTo>
                    <a:pt x="816430" y="241794"/>
                    <a:pt x="809934" y="234850"/>
                    <a:pt x="803380" y="228287"/>
                  </a:cubicBezTo>
                  <a:cubicBezTo>
                    <a:pt x="777530" y="202417"/>
                    <a:pt x="748116" y="177890"/>
                    <a:pt x="715093" y="154688"/>
                  </a:cubicBezTo>
                  <a:cubicBezTo>
                    <a:pt x="713960" y="153887"/>
                    <a:pt x="707121" y="148963"/>
                    <a:pt x="705568" y="147915"/>
                  </a:cubicBezTo>
                  <a:cubicBezTo>
                    <a:pt x="703178" y="146286"/>
                    <a:pt x="701263" y="145067"/>
                    <a:pt x="697015" y="142419"/>
                  </a:cubicBezTo>
                  <a:cubicBezTo>
                    <a:pt x="696615" y="142172"/>
                    <a:pt x="692424" y="139562"/>
                    <a:pt x="690881" y="138552"/>
                  </a:cubicBezTo>
                  <a:cubicBezTo>
                    <a:pt x="655629" y="115521"/>
                    <a:pt x="619958" y="95442"/>
                    <a:pt x="583705" y="78183"/>
                  </a:cubicBezTo>
                  <a:cubicBezTo>
                    <a:pt x="582077" y="77411"/>
                    <a:pt x="564808" y="69105"/>
                    <a:pt x="559817" y="66886"/>
                  </a:cubicBezTo>
                  <a:cubicBezTo>
                    <a:pt x="558864" y="66457"/>
                    <a:pt x="557998" y="66153"/>
                    <a:pt x="557074" y="65753"/>
                  </a:cubicBezTo>
                  <a:cubicBezTo>
                    <a:pt x="476616" y="30796"/>
                    <a:pt x="394158" y="9850"/>
                    <a:pt x="310605" y="2811"/>
                  </a:cubicBezTo>
                  <a:cubicBezTo>
                    <a:pt x="285554" y="697"/>
                    <a:pt x="260980" y="-256"/>
                    <a:pt x="236681" y="59"/>
                  </a:cubicBezTo>
                  <a:close/>
                  <a:moveTo>
                    <a:pt x="236681" y="7002"/>
                  </a:moveTo>
                  <a:cubicBezTo>
                    <a:pt x="260761" y="6688"/>
                    <a:pt x="285297" y="7650"/>
                    <a:pt x="310128" y="9746"/>
                  </a:cubicBezTo>
                  <a:cubicBezTo>
                    <a:pt x="392920" y="16727"/>
                    <a:pt x="474559" y="37397"/>
                    <a:pt x="554330" y="72049"/>
                  </a:cubicBezTo>
                  <a:cubicBezTo>
                    <a:pt x="555235" y="72439"/>
                    <a:pt x="556140" y="72763"/>
                    <a:pt x="557074" y="73182"/>
                  </a:cubicBezTo>
                  <a:cubicBezTo>
                    <a:pt x="561989" y="75373"/>
                    <a:pt x="566046" y="77440"/>
                    <a:pt x="574666" y="81574"/>
                  </a:cubicBezTo>
                  <a:cubicBezTo>
                    <a:pt x="577952" y="83145"/>
                    <a:pt x="579000" y="83536"/>
                    <a:pt x="580639" y="84317"/>
                  </a:cubicBezTo>
                  <a:cubicBezTo>
                    <a:pt x="616614" y="101443"/>
                    <a:pt x="652019" y="121502"/>
                    <a:pt x="687004" y="144362"/>
                  </a:cubicBezTo>
                  <a:cubicBezTo>
                    <a:pt x="688604" y="145401"/>
                    <a:pt x="699406" y="152163"/>
                    <a:pt x="701692" y="153725"/>
                  </a:cubicBezTo>
                  <a:cubicBezTo>
                    <a:pt x="703130" y="154697"/>
                    <a:pt x="704225" y="155421"/>
                    <a:pt x="706702" y="157269"/>
                  </a:cubicBezTo>
                  <a:cubicBezTo>
                    <a:pt x="706730" y="157297"/>
                    <a:pt x="709845" y="159488"/>
                    <a:pt x="711055" y="160336"/>
                  </a:cubicBezTo>
                  <a:cubicBezTo>
                    <a:pt x="743764" y="183320"/>
                    <a:pt x="772825" y="207713"/>
                    <a:pt x="798380" y="233297"/>
                  </a:cubicBezTo>
                  <a:cubicBezTo>
                    <a:pt x="804838" y="239765"/>
                    <a:pt x="811334" y="246547"/>
                    <a:pt x="819040" y="255081"/>
                  </a:cubicBezTo>
                  <a:cubicBezTo>
                    <a:pt x="854587" y="294477"/>
                    <a:pt x="883610" y="337129"/>
                    <a:pt x="906032" y="382916"/>
                  </a:cubicBezTo>
                  <a:cubicBezTo>
                    <a:pt x="935473" y="443009"/>
                    <a:pt x="953228" y="508351"/>
                    <a:pt x="960267" y="578541"/>
                  </a:cubicBezTo>
                  <a:cubicBezTo>
                    <a:pt x="954866" y="599981"/>
                    <a:pt x="948656" y="619355"/>
                    <a:pt x="941864" y="637776"/>
                  </a:cubicBezTo>
                  <a:cubicBezTo>
                    <a:pt x="941855" y="625928"/>
                    <a:pt x="942064" y="613593"/>
                    <a:pt x="941388" y="602915"/>
                  </a:cubicBezTo>
                  <a:cubicBezTo>
                    <a:pt x="936616" y="528020"/>
                    <a:pt x="918509" y="457440"/>
                    <a:pt x="886667" y="392441"/>
                  </a:cubicBezTo>
                  <a:cubicBezTo>
                    <a:pt x="867113" y="352531"/>
                    <a:pt x="842138" y="314898"/>
                    <a:pt x="811772" y="279617"/>
                  </a:cubicBezTo>
                  <a:cubicBezTo>
                    <a:pt x="804981" y="271731"/>
                    <a:pt x="797846" y="263873"/>
                    <a:pt x="790313" y="256053"/>
                  </a:cubicBezTo>
                  <a:cubicBezTo>
                    <a:pt x="764471" y="229259"/>
                    <a:pt x="735325" y="204256"/>
                    <a:pt x="702987" y="181158"/>
                  </a:cubicBezTo>
                  <a:cubicBezTo>
                    <a:pt x="701682" y="180224"/>
                    <a:pt x="692062" y="173318"/>
                    <a:pt x="689595" y="171642"/>
                  </a:cubicBezTo>
                  <a:cubicBezTo>
                    <a:pt x="687976" y="170537"/>
                    <a:pt x="686538" y="169623"/>
                    <a:pt x="683775" y="167927"/>
                  </a:cubicBezTo>
                  <a:cubicBezTo>
                    <a:pt x="683699" y="167880"/>
                    <a:pt x="680232" y="165717"/>
                    <a:pt x="678936" y="164860"/>
                  </a:cubicBezTo>
                  <a:cubicBezTo>
                    <a:pt x="643161" y="141248"/>
                    <a:pt x="606966" y="120759"/>
                    <a:pt x="570313" y="103367"/>
                  </a:cubicBezTo>
                  <a:cubicBezTo>
                    <a:pt x="568980" y="102729"/>
                    <a:pt x="550092" y="93823"/>
                    <a:pt x="544167" y="91261"/>
                  </a:cubicBezTo>
                  <a:cubicBezTo>
                    <a:pt x="467053" y="57913"/>
                    <a:pt x="388377" y="37959"/>
                    <a:pt x="308347" y="31215"/>
                  </a:cubicBezTo>
                  <a:cubicBezTo>
                    <a:pt x="215821" y="23414"/>
                    <a:pt x="125868" y="33282"/>
                    <a:pt x="41866" y="58656"/>
                  </a:cubicBezTo>
                  <a:cubicBezTo>
                    <a:pt x="34037" y="61019"/>
                    <a:pt x="25721" y="64219"/>
                    <a:pt x="16854" y="67534"/>
                  </a:cubicBezTo>
                  <a:cubicBezTo>
                    <a:pt x="27122" y="56371"/>
                    <a:pt x="37399" y="45122"/>
                    <a:pt x="48972" y="34444"/>
                  </a:cubicBezTo>
                  <a:cubicBezTo>
                    <a:pt x="109780" y="17328"/>
                    <a:pt x="172454" y="7841"/>
                    <a:pt x="236681" y="7002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9" name="Google Shape;1569;p43"/>
            <p:cNvGrpSpPr/>
            <p:nvPr/>
          </p:nvGrpSpPr>
          <p:grpSpPr>
            <a:xfrm>
              <a:off x="4709036" y="1806730"/>
              <a:ext cx="1088726" cy="1111319"/>
              <a:chOff x="4709036" y="1806730"/>
              <a:chExt cx="1088726" cy="1111319"/>
            </a:xfrm>
          </p:grpSpPr>
          <p:sp>
            <p:nvSpPr>
              <p:cNvPr id="1570" name="Google Shape;1570;p43"/>
              <p:cNvSpPr/>
              <p:nvPr/>
            </p:nvSpPr>
            <p:spPr>
              <a:xfrm>
                <a:off x="4709036" y="1806730"/>
                <a:ext cx="715027" cy="735549"/>
              </a:xfrm>
              <a:custGeom>
                <a:rect b="b" l="l" r="r" t="t"/>
                <a:pathLst>
                  <a:path extrusionOk="0" h="735549" w="715027">
                    <a:moveTo>
                      <a:pt x="546268" y="0"/>
                    </a:moveTo>
                    <a:cubicBezTo>
                      <a:pt x="527913" y="0"/>
                      <a:pt x="509797" y="1076"/>
                      <a:pt x="491900" y="2800"/>
                    </a:cubicBezTo>
                    <a:cubicBezTo>
                      <a:pt x="503892" y="5020"/>
                      <a:pt x="516065" y="7001"/>
                      <a:pt x="527580" y="9849"/>
                    </a:cubicBezTo>
                    <a:cubicBezTo>
                      <a:pt x="642261" y="38167"/>
                      <a:pt x="701335" y="90364"/>
                      <a:pt x="683085" y="173403"/>
                    </a:cubicBezTo>
                    <a:cubicBezTo>
                      <a:pt x="682171" y="177546"/>
                      <a:pt x="680171" y="181527"/>
                      <a:pt x="678723" y="185595"/>
                    </a:cubicBezTo>
                    <a:cubicBezTo>
                      <a:pt x="675637" y="194272"/>
                      <a:pt x="671398" y="202816"/>
                      <a:pt x="665855" y="211217"/>
                    </a:cubicBezTo>
                    <a:cubicBezTo>
                      <a:pt x="653139" y="230496"/>
                      <a:pt x="634680" y="249260"/>
                      <a:pt x="608800" y="267929"/>
                    </a:cubicBezTo>
                    <a:cubicBezTo>
                      <a:pt x="572576" y="294075"/>
                      <a:pt x="526237" y="318735"/>
                      <a:pt x="455200" y="351272"/>
                    </a:cubicBezTo>
                    <a:cubicBezTo>
                      <a:pt x="435235" y="360426"/>
                      <a:pt x="360417" y="393792"/>
                      <a:pt x="344672" y="400945"/>
                    </a:cubicBezTo>
                    <a:cubicBezTo>
                      <a:pt x="253365" y="442474"/>
                      <a:pt x="192415" y="474688"/>
                      <a:pt x="139618" y="512035"/>
                    </a:cubicBezTo>
                    <a:cubicBezTo>
                      <a:pt x="72571" y="559451"/>
                      <a:pt x="27061" y="610943"/>
                      <a:pt x="4029" y="670894"/>
                    </a:cubicBezTo>
                    <a:cubicBezTo>
                      <a:pt x="2524" y="674808"/>
                      <a:pt x="1362" y="678628"/>
                      <a:pt x="0" y="682523"/>
                    </a:cubicBezTo>
                    <a:cubicBezTo>
                      <a:pt x="105" y="682981"/>
                      <a:pt x="238" y="683409"/>
                      <a:pt x="343" y="683867"/>
                    </a:cubicBezTo>
                    <a:cubicBezTo>
                      <a:pt x="4286" y="701335"/>
                      <a:pt x="9011" y="718519"/>
                      <a:pt x="14545" y="735330"/>
                    </a:cubicBezTo>
                    <a:cubicBezTo>
                      <a:pt x="14573" y="735406"/>
                      <a:pt x="14631" y="735473"/>
                      <a:pt x="14659" y="735549"/>
                    </a:cubicBezTo>
                    <a:cubicBezTo>
                      <a:pt x="18393" y="717899"/>
                      <a:pt x="23622" y="699783"/>
                      <a:pt x="30766" y="681180"/>
                    </a:cubicBezTo>
                    <a:cubicBezTo>
                      <a:pt x="51511" y="627193"/>
                      <a:pt x="93364" y="579834"/>
                      <a:pt x="156172" y="535410"/>
                    </a:cubicBezTo>
                    <a:cubicBezTo>
                      <a:pt x="207150" y="499358"/>
                      <a:pt x="266738" y="467849"/>
                      <a:pt x="356530" y="427015"/>
                    </a:cubicBezTo>
                    <a:cubicBezTo>
                      <a:pt x="372142" y="419910"/>
                      <a:pt x="446942" y="386448"/>
                      <a:pt x="467058" y="377228"/>
                    </a:cubicBezTo>
                    <a:cubicBezTo>
                      <a:pt x="539677" y="343967"/>
                      <a:pt x="587340" y="318716"/>
                      <a:pt x="625469" y="291198"/>
                    </a:cubicBezTo>
                    <a:cubicBezTo>
                      <a:pt x="655425" y="269586"/>
                      <a:pt x="677056" y="247107"/>
                      <a:pt x="691925" y="223295"/>
                    </a:cubicBezTo>
                    <a:cubicBezTo>
                      <a:pt x="697087" y="215017"/>
                      <a:pt x="702050" y="206702"/>
                      <a:pt x="705346" y="198015"/>
                    </a:cubicBezTo>
                    <a:cubicBezTo>
                      <a:pt x="707651" y="191957"/>
                      <a:pt x="709670" y="185842"/>
                      <a:pt x="711051" y="179556"/>
                    </a:cubicBezTo>
                    <a:cubicBezTo>
                      <a:pt x="723186" y="124358"/>
                      <a:pt x="707193" y="78848"/>
                      <a:pt x="667874" y="44082"/>
                    </a:cubicBezTo>
                    <a:cubicBezTo>
                      <a:pt x="649139" y="27518"/>
                      <a:pt x="625107" y="13973"/>
                      <a:pt x="597389" y="2572"/>
                    </a:cubicBezTo>
                    <a:cubicBezTo>
                      <a:pt x="580530" y="1048"/>
                      <a:pt x="563518" y="0"/>
                      <a:pt x="546268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43"/>
              <p:cNvSpPr/>
              <p:nvPr/>
            </p:nvSpPr>
            <p:spPr>
              <a:xfrm>
                <a:off x="4939045" y="1903390"/>
                <a:ext cx="657130" cy="942961"/>
              </a:xfrm>
              <a:custGeom>
                <a:rect b="b" l="l" r="r" t="t"/>
                <a:pathLst>
                  <a:path extrusionOk="0" h="942961" w="657130">
                    <a:moveTo>
                      <a:pt x="630727" y="0"/>
                    </a:moveTo>
                    <a:cubicBezTo>
                      <a:pt x="626859" y="40653"/>
                      <a:pt x="614010" y="87525"/>
                      <a:pt x="592131" y="140732"/>
                    </a:cubicBezTo>
                    <a:cubicBezTo>
                      <a:pt x="589369" y="147447"/>
                      <a:pt x="585645" y="154772"/>
                      <a:pt x="582626" y="161649"/>
                    </a:cubicBezTo>
                    <a:cubicBezTo>
                      <a:pt x="578806" y="170326"/>
                      <a:pt x="574882" y="179108"/>
                      <a:pt x="570652" y="188052"/>
                    </a:cubicBezTo>
                    <a:cubicBezTo>
                      <a:pt x="535953" y="261452"/>
                      <a:pt x="487995" y="343510"/>
                      <a:pt x="424663" y="438979"/>
                    </a:cubicBezTo>
                    <a:cubicBezTo>
                      <a:pt x="310420" y="611181"/>
                      <a:pt x="249946" y="695668"/>
                      <a:pt x="179442" y="774697"/>
                    </a:cubicBezTo>
                    <a:cubicBezTo>
                      <a:pt x="118367" y="843163"/>
                      <a:pt x="59522" y="892978"/>
                      <a:pt x="0" y="925506"/>
                    </a:cubicBezTo>
                    <a:cubicBezTo>
                      <a:pt x="9059" y="931716"/>
                      <a:pt x="18536" y="937279"/>
                      <a:pt x="27966" y="942956"/>
                    </a:cubicBezTo>
                    <a:cubicBezTo>
                      <a:pt x="27994" y="942975"/>
                      <a:pt x="28051" y="942937"/>
                      <a:pt x="28080" y="942956"/>
                    </a:cubicBezTo>
                    <a:cubicBezTo>
                      <a:pt x="85792" y="908761"/>
                      <a:pt x="142561" y="859127"/>
                      <a:pt x="200806" y="793833"/>
                    </a:cubicBezTo>
                    <a:cubicBezTo>
                      <a:pt x="272520" y="713432"/>
                      <a:pt x="333490" y="628202"/>
                      <a:pt x="448485" y="454866"/>
                    </a:cubicBezTo>
                    <a:cubicBezTo>
                      <a:pt x="511340" y="360112"/>
                      <a:pt x="559451" y="278187"/>
                      <a:pt x="594703" y="204388"/>
                    </a:cubicBezTo>
                    <a:cubicBezTo>
                      <a:pt x="599008" y="195367"/>
                      <a:pt x="602875" y="186642"/>
                      <a:pt x="606781" y="177870"/>
                    </a:cubicBezTo>
                    <a:cubicBezTo>
                      <a:pt x="610638" y="169221"/>
                      <a:pt x="615182" y="160115"/>
                      <a:pt x="618640" y="151695"/>
                    </a:cubicBezTo>
                    <a:cubicBezTo>
                      <a:pt x="638566" y="103232"/>
                      <a:pt x="651358" y="59360"/>
                      <a:pt x="657130" y="19688"/>
                    </a:cubicBezTo>
                    <a:cubicBezTo>
                      <a:pt x="648434" y="13002"/>
                      <a:pt x="639813" y="6172"/>
                      <a:pt x="630727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43"/>
              <p:cNvSpPr/>
              <p:nvPr/>
            </p:nvSpPr>
            <p:spPr>
              <a:xfrm>
                <a:off x="5351173" y="2094689"/>
                <a:ext cx="426786" cy="823360"/>
              </a:xfrm>
              <a:custGeom>
                <a:rect b="b" l="l" r="r" t="t"/>
                <a:pathLst>
                  <a:path extrusionOk="0" h="823360" w="426786">
                    <a:moveTo>
                      <a:pt x="365256" y="0"/>
                    </a:moveTo>
                    <a:cubicBezTo>
                      <a:pt x="335404" y="-104"/>
                      <a:pt x="303933" y="24222"/>
                      <a:pt x="282921" y="59960"/>
                    </a:cubicBezTo>
                    <a:cubicBezTo>
                      <a:pt x="280254" y="64494"/>
                      <a:pt x="277616" y="69171"/>
                      <a:pt x="275320" y="74057"/>
                    </a:cubicBezTo>
                    <a:cubicBezTo>
                      <a:pt x="273282" y="78363"/>
                      <a:pt x="271568" y="83144"/>
                      <a:pt x="269720" y="87707"/>
                    </a:cubicBezTo>
                    <a:cubicBezTo>
                      <a:pt x="257794" y="117206"/>
                      <a:pt x="249507" y="151743"/>
                      <a:pt x="244107" y="193872"/>
                    </a:cubicBezTo>
                    <a:cubicBezTo>
                      <a:pt x="239402" y="230505"/>
                      <a:pt x="237297" y="262176"/>
                      <a:pt x="234039" y="332699"/>
                    </a:cubicBezTo>
                    <a:cubicBezTo>
                      <a:pt x="232906" y="357178"/>
                      <a:pt x="232477" y="366294"/>
                      <a:pt x="231800" y="379010"/>
                    </a:cubicBezTo>
                    <a:cubicBezTo>
                      <a:pt x="230572" y="402098"/>
                      <a:pt x="229238" y="421548"/>
                      <a:pt x="227657" y="439979"/>
                    </a:cubicBezTo>
                    <a:cubicBezTo>
                      <a:pt x="215655" y="579730"/>
                      <a:pt x="183014" y="677495"/>
                      <a:pt x="120148" y="735769"/>
                    </a:cubicBezTo>
                    <a:cubicBezTo>
                      <a:pt x="111776" y="743532"/>
                      <a:pt x="103165" y="751094"/>
                      <a:pt x="94422" y="758362"/>
                    </a:cubicBezTo>
                    <a:cubicBezTo>
                      <a:pt x="64046" y="783622"/>
                      <a:pt x="32233" y="804911"/>
                      <a:pt x="0" y="823360"/>
                    </a:cubicBezTo>
                    <a:cubicBezTo>
                      <a:pt x="14050" y="820932"/>
                      <a:pt x="27842" y="817865"/>
                      <a:pt x="41510" y="814416"/>
                    </a:cubicBezTo>
                    <a:cubicBezTo>
                      <a:pt x="42768" y="814093"/>
                      <a:pt x="44053" y="813845"/>
                      <a:pt x="45311" y="813521"/>
                    </a:cubicBezTo>
                    <a:cubicBezTo>
                      <a:pt x="58846" y="809997"/>
                      <a:pt x="72238" y="806044"/>
                      <a:pt x="85363" y="801548"/>
                    </a:cubicBezTo>
                    <a:cubicBezTo>
                      <a:pt x="94565" y="794662"/>
                      <a:pt x="103775" y="787880"/>
                      <a:pt x="112767" y="780403"/>
                    </a:cubicBezTo>
                    <a:cubicBezTo>
                      <a:pt x="121901" y="772811"/>
                      <a:pt x="130855" y="764915"/>
                      <a:pt x="139618" y="756800"/>
                    </a:cubicBezTo>
                    <a:cubicBezTo>
                      <a:pt x="208950" y="692525"/>
                      <a:pt x="243630" y="588636"/>
                      <a:pt x="256184" y="442446"/>
                    </a:cubicBezTo>
                    <a:cubicBezTo>
                      <a:pt x="257794" y="423663"/>
                      <a:pt x="259195" y="403956"/>
                      <a:pt x="260433" y="380581"/>
                    </a:cubicBezTo>
                    <a:cubicBezTo>
                      <a:pt x="261118" y="367770"/>
                      <a:pt x="261538" y="358588"/>
                      <a:pt x="262671" y="334042"/>
                    </a:cubicBezTo>
                    <a:cubicBezTo>
                      <a:pt x="265900" y="264310"/>
                      <a:pt x="267948" y="233049"/>
                      <a:pt x="272520" y="197444"/>
                    </a:cubicBezTo>
                    <a:cubicBezTo>
                      <a:pt x="276835" y="163792"/>
                      <a:pt x="282903" y="135427"/>
                      <a:pt x="291199" y="111195"/>
                    </a:cubicBezTo>
                    <a:cubicBezTo>
                      <a:pt x="294227" y="102356"/>
                      <a:pt x="297495" y="94022"/>
                      <a:pt x="301162" y="86249"/>
                    </a:cubicBezTo>
                    <a:cubicBezTo>
                      <a:pt x="301905" y="84678"/>
                      <a:pt x="302943" y="83525"/>
                      <a:pt x="303733" y="82001"/>
                    </a:cubicBezTo>
                    <a:cubicBezTo>
                      <a:pt x="322126" y="46359"/>
                      <a:pt x="351959" y="23889"/>
                      <a:pt x="371637" y="29528"/>
                    </a:cubicBezTo>
                    <a:cubicBezTo>
                      <a:pt x="388649" y="34405"/>
                      <a:pt x="407613" y="49749"/>
                      <a:pt x="426787" y="72038"/>
                    </a:cubicBezTo>
                    <a:cubicBezTo>
                      <a:pt x="418652" y="50797"/>
                      <a:pt x="409604" y="30090"/>
                      <a:pt x="399041" y="10173"/>
                    </a:cubicBezTo>
                    <a:cubicBezTo>
                      <a:pt x="392554" y="6582"/>
                      <a:pt x="386039" y="3782"/>
                      <a:pt x="379467" y="1896"/>
                    </a:cubicBezTo>
                    <a:cubicBezTo>
                      <a:pt x="374809" y="562"/>
                      <a:pt x="370066" y="10"/>
                      <a:pt x="365256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43"/>
              <p:cNvSpPr/>
              <p:nvPr/>
            </p:nvSpPr>
            <p:spPr>
              <a:xfrm>
                <a:off x="4833213" y="1926817"/>
                <a:ext cx="964549" cy="654838"/>
              </a:xfrm>
              <a:custGeom>
                <a:rect b="b" l="l" r="r" t="t"/>
                <a:pathLst>
                  <a:path extrusionOk="0" h="654838" w="964549">
                    <a:moveTo>
                      <a:pt x="234143" y="62"/>
                    </a:moveTo>
                    <a:cubicBezTo>
                      <a:pt x="166345" y="947"/>
                      <a:pt x="102689" y="11206"/>
                      <a:pt x="43853" y="27808"/>
                    </a:cubicBezTo>
                    <a:cubicBezTo>
                      <a:pt x="28442" y="41962"/>
                      <a:pt x="13754" y="56878"/>
                      <a:pt x="0" y="72671"/>
                    </a:cubicBezTo>
                    <a:cubicBezTo>
                      <a:pt x="12497" y="67889"/>
                      <a:pt x="24584" y="63070"/>
                      <a:pt x="39491" y="58574"/>
                    </a:cubicBezTo>
                    <a:cubicBezTo>
                      <a:pt x="119196" y="34542"/>
                      <a:pt x="209112" y="23131"/>
                      <a:pt x="305857" y="31275"/>
                    </a:cubicBezTo>
                    <a:cubicBezTo>
                      <a:pt x="384610" y="37905"/>
                      <a:pt x="463420" y="57345"/>
                      <a:pt x="541677" y="91130"/>
                    </a:cubicBezTo>
                    <a:cubicBezTo>
                      <a:pt x="550373" y="94883"/>
                      <a:pt x="559070" y="99093"/>
                      <a:pt x="567747" y="103208"/>
                    </a:cubicBezTo>
                    <a:cubicBezTo>
                      <a:pt x="604161" y="120458"/>
                      <a:pt x="640432" y="140879"/>
                      <a:pt x="676484" y="164625"/>
                    </a:cubicBezTo>
                    <a:cubicBezTo>
                      <a:pt x="680018" y="166949"/>
                      <a:pt x="683580" y="168949"/>
                      <a:pt x="687114" y="171340"/>
                    </a:cubicBezTo>
                    <a:cubicBezTo>
                      <a:pt x="691743" y="174474"/>
                      <a:pt x="696040" y="177760"/>
                      <a:pt x="700535" y="180960"/>
                    </a:cubicBezTo>
                    <a:cubicBezTo>
                      <a:pt x="733111" y="204173"/>
                      <a:pt x="762105" y="229100"/>
                      <a:pt x="787679" y="255579"/>
                    </a:cubicBezTo>
                    <a:cubicBezTo>
                      <a:pt x="795109" y="263266"/>
                      <a:pt x="802300" y="271115"/>
                      <a:pt x="809158" y="279068"/>
                    </a:cubicBezTo>
                    <a:cubicBezTo>
                      <a:pt x="839400" y="314130"/>
                      <a:pt x="864346" y="351563"/>
                      <a:pt x="883891" y="391387"/>
                    </a:cubicBezTo>
                    <a:cubicBezTo>
                      <a:pt x="916486" y="457786"/>
                      <a:pt x="933850" y="528547"/>
                      <a:pt x="938479" y="601147"/>
                    </a:cubicBezTo>
                    <a:cubicBezTo>
                      <a:pt x="939651" y="619434"/>
                      <a:pt x="939651" y="637284"/>
                      <a:pt x="939269" y="654839"/>
                    </a:cubicBezTo>
                    <a:cubicBezTo>
                      <a:pt x="949690" y="629788"/>
                      <a:pt x="957815" y="603604"/>
                      <a:pt x="964549" y="576867"/>
                    </a:cubicBezTo>
                    <a:cubicBezTo>
                      <a:pt x="957777" y="508563"/>
                      <a:pt x="940575" y="441926"/>
                      <a:pt x="909618" y="378861"/>
                    </a:cubicBezTo>
                    <a:cubicBezTo>
                      <a:pt x="887035" y="332846"/>
                      <a:pt x="857745" y="289746"/>
                      <a:pt x="821693" y="249874"/>
                    </a:cubicBezTo>
                    <a:cubicBezTo>
                      <a:pt x="814949" y="242416"/>
                      <a:pt x="808111" y="235053"/>
                      <a:pt x="800881" y="227833"/>
                    </a:cubicBezTo>
                    <a:cubicBezTo>
                      <a:pt x="774782" y="201754"/>
                      <a:pt x="745255" y="177332"/>
                      <a:pt x="712613" y="154443"/>
                    </a:cubicBezTo>
                    <a:cubicBezTo>
                      <a:pt x="709422" y="152205"/>
                      <a:pt x="706478" y="149823"/>
                      <a:pt x="703221" y="147623"/>
                    </a:cubicBezTo>
                    <a:cubicBezTo>
                      <a:pt x="698306" y="144289"/>
                      <a:pt x="693372" y="141432"/>
                      <a:pt x="688457" y="138222"/>
                    </a:cubicBezTo>
                    <a:cubicBezTo>
                      <a:pt x="652891" y="115038"/>
                      <a:pt x="617144" y="95016"/>
                      <a:pt x="581168" y="77929"/>
                    </a:cubicBezTo>
                    <a:cubicBezTo>
                      <a:pt x="572309" y="73718"/>
                      <a:pt x="563423" y="69356"/>
                      <a:pt x="554545" y="65508"/>
                    </a:cubicBezTo>
                    <a:cubicBezTo>
                      <a:pt x="472916" y="30113"/>
                      <a:pt x="390506" y="9672"/>
                      <a:pt x="308200" y="2748"/>
                    </a:cubicBezTo>
                    <a:cubicBezTo>
                      <a:pt x="283064" y="633"/>
                      <a:pt x="258346" y="-253"/>
                      <a:pt x="234143" y="62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74" name="Google Shape;1574;p43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43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76" name="Google Shape;1576;p43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Google Shape;1577;p43"/>
          <p:cNvSpPr txBox="1"/>
          <p:nvPr/>
        </p:nvSpPr>
        <p:spPr>
          <a:xfrm>
            <a:off x="813800" y="53443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44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1583" name="Google Shape;1583;p44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grpSp>
        <p:nvGrpSpPr>
          <p:cNvPr id="1584" name="Google Shape;1584;p44"/>
          <p:cNvGrpSpPr/>
          <p:nvPr/>
        </p:nvGrpSpPr>
        <p:grpSpPr>
          <a:xfrm>
            <a:off x="8563101" y="177182"/>
            <a:ext cx="3459609" cy="3251822"/>
            <a:chOff x="621176" y="423032"/>
            <a:chExt cx="3459609" cy="3251822"/>
          </a:xfrm>
        </p:grpSpPr>
        <p:grpSp>
          <p:nvGrpSpPr>
            <p:cNvPr id="1585" name="Google Shape;1585;p44"/>
            <p:cNvGrpSpPr/>
            <p:nvPr/>
          </p:nvGrpSpPr>
          <p:grpSpPr>
            <a:xfrm>
              <a:off x="621176" y="423032"/>
              <a:ext cx="3459609" cy="2417998"/>
              <a:chOff x="621176" y="423032"/>
              <a:chExt cx="3459609" cy="2417998"/>
            </a:xfrm>
          </p:grpSpPr>
          <p:grpSp>
            <p:nvGrpSpPr>
              <p:cNvPr id="1586" name="Google Shape;1586;p44"/>
              <p:cNvGrpSpPr/>
              <p:nvPr/>
            </p:nvGrpSpPr>
            <p:grpSpPr>
              <a:xfrm>
                <a:off x="621176" y="423032"/>
                <a:ext cx="3459609" cy="2417998"/>
                <a:chOff x="621176" y="423032"/>
                <a:chExt cx="3459609" cy="2417998"/>
              </a:xfrm>
            </p:grpSpPr>
            <p:grpSp>
              <p:nvGrpSpPr>
                <p:cNvPr id="1587" name="Google Shape;1587;p44"/>
                <p:cNvGrpSpPr/>
                <p:nvPr/>
              </p:nvGrpSpPr>
              <p:grpSpPr>
                <a:xfrm>
                  <a:off x="621176" y="423032"/>
                  <a:ext cx="3459609" cy="2417998"/>
                  <a:chOff x="621176" y="423032"/>
                  <a:chExt cx="3459609" cy="2417998"/>
                </a:xfrm>
              </p:grpSpPr>
              <p:sp>
                <p:nvSpPr>
                  <p:cNvPr id="1588" name="Google Shape;1588;p44"/>
                  <p:cNvSpPr/>
                  <p:nvPr/>
                </p:nvSpPr>
                <p:spPr>
                  <a:xfrm>
                    <a:off x="621176" y="423032"/>
                    <a:ext cx="3459609" cy="2417998"/>
                  </a:xfrm>
                  <a:custGeom>
                    <a:rect b="b" l="l" r="r" t="t"/>
                    <a:pathLst>
                      <a:path extrusionOk="0" h="2417998" w="3459609">
                        <a:moveTo>
                          <a:pt x="0" y="0"/>
                        </a:moveTo>
                        <a:lnTo>
                          <a:pt x="3459610" y="0"/>
                        </a:lnTo>
                        <a:lnTo>
                          <a:pt x="3459610" y="2417998"/>
                        </a:lnTo>
                        <a:lnTo>
                          <a:pt x="0" y="24179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p44"/>
                  <p:cNvSpPr/>
                  <p:nvPr/>
                </p:nvSpPr>
                <p:spPr>
                  <a:xfrm>
                    <a:off x="734289" y="560121"/>
                    <a:ext cx="3219966" cy="2163333"/>
                  </a:xfrm>
                  <a:custGeom>
                    <a:rect b="b" l="l" r="r" t="t"/>
                    <a:pathLst>
                      <a:path extrusionOk="0" h="2163333" w="3219966">
                        <a:moveTo>
                          <a:pt x="0" y="0"/>
                        </a:moveTo>
                        <a:lnTo>
                          <a:pt x="3219966" y="0"/>
                        </a:lnTo>
                        <a:lnTo>
                          <a:pt x="3219966" y="2163333"/>
                        </a:lnTo>
                        <a:lnTo>
                          <a:pt x="0" y="21633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0" name="Google Shape;1590;p44"/>
                <p:cNvGrpSpPr/>
                <p:nvPr/>
              </p:nvGrpSpPr>
              <p:grpSpPr>
                <a:xfrm>
                  <a:off x="1491815" y="1349921"/>
                  <a:ext cx="1711032" cy="1248232"/>
                  <a:chOff x="1491815" y="1349921"/>
                  <a:chExt cx="1711032" cy="1248232"/>
                </a:xfrm>
              </p:grpSpPr>
              <p:sp>
                <p:nvSpPr>
                  <p:cNvPr id="1591" name="Google Shape;1591;p44"/>
                  <p:cNvSpPr/>
                  <p:nvPr/>
                </p:nvSpPr>
                <p:spPr>
                  <a:xfrm>
                    <a:off x="1491815" y="1349921"/>
                    <a:ext cx="1711032" cy="1248232"/>
                  </a:xfrm>
                  <a:custGeom>
                    <a:rect b="b" l="l" r="r" t="t"/>
                    <a:pathLst>
                      <a:path extrusionOk="0" h="1248232" w="1711032">
                        <a:moveTo>
                          <a:pt x="0" y="0"/>
                        </a:moveTo>
                        <a:lnTo>
                          <a:pt x="1711033" y="0"/>
                        </a:lnTo>
                        <a:lnTo>
                          <a:pt x="1711033" y="1248232"/>
                        </a:lnTo>
                        <a:lnTo>
                          <a:pt x="0" y="12482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2" name="Google Shape;1592;p44"/>
                  <p:cNvSpPr/>
                  <p:nvPr/>
                </p:nvSpPr>
                <p:spPr>
                  <a:xfrm>
                    <a:off x="1634728" y="1493300"/>
                    <a:ext cx="1425216" cy="961482"/>
                  </a:xfrm>
                  <a:custGeom>
                    <a:rect b="b" l="l" r="r" t="t"/>
                    <a:pathLst>
                      <a:path extrusionOk="0" h="961482" w="1425216">
                        <a:moveTo>
                          <a:pt x="0" y="0"/>
                        </a:moveTo>
                        <a:lnTo>
                          <a:pt x="1425216" y="0"/>
                        </a:lnTo>
                        <a:lnTo>
                          <a:pt x="1425216" y="961482"/>
                        </a:lnTo>
                        <a:lnTo>
                          <a:pt x="0" y="9614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93" name="Google Shape;1593;p44"/>
              <p:cNvSpPr/>
              <p:nvPr/>
            </p:nvSpPr>
            <p:spPr>
              <a:xfrm>
                <a:off x="2138438" y="2366867"/>
                <a:ext cx="437283" cy="463238"/>
              </a:xfrm>
              <a:custGeom>
                <a:rect b="b" l="l" r="r" t="t"/>
                <a:pathLst>
                  <a:path extrusionOk="0" h="463238" w="437283">
                    <a:moveTo>
                      <a:pt x="0" y="0"/>
                    </a:moveTo>
                    <a:lnTo>
                      <a:pt x="437283" y="0"/>
                    </a:lnTo>
                    <a:lnTo>
                      <a:pt x="437283" y="463239"/>
                    </a:lnTo>
                    <a:lnTo>
                      <a:pt x="0" y="463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2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94" name="Google Shape;1594;p44"/>
              <p:cNvGrpSpPr/>
              <p:nvPr/>
            </p:nvGrpSpPr>
            <p:grpSpPr>
              <a:xfrm>
                <a:off x="2138486" y="2426979"/>
                <a:ext cx="435330" cy="342280"/>
                <a:chOff x="2138486" y="2426979"/>
                <a:chExt cx="435330" cy="342280"/>
              </a:xfrm>
            </p:grpSpPr>
            <p:sp>
              <p:nvSpPr>
                <p:cNvPr id="1595" name="Google Shape;1595;p44"/>
                <p:cNvSpPr/>
                <p:nvPr/>
              </p:nvSpPr>
              <p:spPr>
                <a:xfrm>
                  <a:off x="2162117" y="2437075"/>
                  <a:ext cx="73553" cy="27620"/>
                </a:xfrm>
                <a:custGeom>
                  <a:rect b="b" l="l" r="r" t="t"/>
                  <a:pathLst>
                    <a:path extrusionOk="0" h="27620" w="73553">
                      <a:moveTo>
                        <a:pt x="10" y="13764"/>
                      </a:moveTo>
                      <a:cubicBezTo>
                        <a:pt x="-475" y="-866"/>
                        <a:pt x="16384" y="10"/>
                        <a:pt x="36577" y="10"/>
                      </a:cubicBezTo>
                      <a:cubicBezTo>
                        <a:pt x="56770" y="10"/>
                        <a:pt x="74029" y="-447"/>
                        <a:pt x="73543" y="13898"/>
                      </a:cubicBezTo>
                      <a:cubicBezTo>
                        <a:pt x="73019" y="29004"/>
                        <a:pt x="56770" y="27528"/>
                        <a:pt x="36577" y="27528"/>
                      </a:cubicBezTo>
                      <a:cubicBezTo>
                        <a:pt x="16384" y="27528"/>
                        <a:pt x="534" y="29633"/>
                        <a:pt x="10" y="13764"/>
                      </a:cubicBezTo>
                      <a:close/>
                    </a:path>
                  </a:pathLst>
                </a:custGeom>
                <a:solidFill>
                  <a:srgbClr val="4F0000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6" name="Google Shape;1596;p44"/>
                <p:cNvSpPr/>
                <p:nvPr/>
              </p:nvSpPr>
              <p:spPr>
                <a:xfrm>
                  <a:off x="2487948" y="2443105"/>
                  <a:ext cx="73553" cy="27629"/>
                </a:xfrm>
                <a:custGeom>
                  <a:rect b="b" l="l" r="r" t="t"/>
                  <a:pathLst>
                    <a:path extrusionOk="0" h="27629" w="73553">
                      <a:moveTo>
                        <a:pt x="10" y="13773"/>
                      </a:moveTo>
                      <a:cubicBezTo>
                        <a:pt x="-466" y="-857"/>
                        <a:pt x="16383" y="10"/>
                        <a:pt x="36576" y="10"/>
                      </a:cubicBezTo>
                      <a:cubicBezTo>
                        <a:pt x="56779" y="10"/>
                        <a:pt x="74038" y="-448"/>
                        <a:pt x="73543" y="13907"/>
                      </a:cubicBezTo>
                      <a:cubicBezTo>
                        <a:pt x="73019" y="29013"/>
                        <a:pt x="56779" y="27537"/>
                        <a:pt x="36576" y="27537"/>
                      </a:cubicBezTo>
                      <a:cubicBezTo>
                        <a:pt x="16383" y="27537"/>
                        <a:pt x="534" y="29642"/>
                        <a:pt x="10" y="13773"/>
                      </a:cubicBezTo>
                      <a:close/>
                    </a:path>
                  </a:pathLst>
                </a:custGeom>
                <a:solidFill>
                  <a:srgbClr val="4F0000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7" name="Google Shape;1597;p44"/>
                <p:cNvSpPr/>
                <p:nvPr/>
              </p:nvSpPr>
              <p:spPr>
                <a:xfrm>
                  <a:off x="2488462" y="2726769"/>
                  <a:ext cx="73553" cy="27629"/>
                </a:xfrm>
                <a:custGeom>
                  <a:rect b="b" l="l" r="r" t="t"/>
                  <a:pathLst>
                    <a:path extrusionOk="0" h="27629" w="73553">
                      <a:moveTo>
                        <a:pt x="10" y="13773"/>
                      </a:moveTo>
                      <a:cubicBezTo>
                        <a:pt x="-466" y="-857"/>
                        <a:pt x="16384" y="10"/>
                        <a:pt x="36586" y="10"/>
                      </a:cubicBezTo>
                      <a:cubicBezTo>
                        <a:pt x="56779" y="10"/>
                        <a:pt x="74038" y="-448"/>
                        <a:pt x="73543" y="13907"/>
                      </a:cubicBezTo>
                      <a:cubicBezTo>
                        <a:pt x="73029" y="29013"/>
                        <a:pt x="56779" y="27537"/>
                        <a:pt x="36586" y="27537"/>
                      </a:cubicBezTo>
                      <a:cubicBezTo>
                        <a:pt x="16384" y="27537"/>
                        <a:pt x="534" y="29642"/>
                        <a:pt x="10" y="13773"/>
                      </a:cubicBezTo>
                      <a:close/>
                    </a:path>
                  </a:pathLst>
                </a:custGeom>
                <a:solidFill>
                  <a:srgbClr val="4F0000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8" name="Google Shape;1598;p44"/>
                <p:cNvSpPr/>
                <p:nvPr/>
              </p:nvSpPr>
              <p:spPr>
                <a:xfrm>
                  <a:off x="2161841" y="2721920"/>
                  <a:ext cx="73553" cy="27629"/>
                </a:xfrm>
                <a:custGeom>
                  <a:rect b="b" l="l" r="r" t="t"/>
                  <a:pathLst>
                    <a:path extrusionOk="0" h="27629" w="73553">
                      <a:moveTo>
                        <a:pt x="10" y="13773"/>
                      </a:moveTo>
                      <a:cubicBezTo>
                        <a:pt x="-466" y="-857"/>
                        <a:pt x="16383" y="10"/>
                        <a:pt x="36576" y="10"/>
                      </a:cubicBezTo>
                      <a:cubicBezTo>
                        <a:pt x="56779" y="10"/>
                        <a:pt x="74038" y="-448"/>
                        <a:pt x="73543" y="13907"/>
                      </a:cubicBezTo>
                      <a:cubicBezTo>
                        <a:pt x="73019" y="29013"/>
                        <a:pt x="56779" y="27537"/>
                        <a:pt x="36576" y="27537"/>
                      </a:cubicBezTo>
                      <a:cubicBezTo>
                        <a:pt x="16383" y="27537"/>
                        <a:pt x="534" y="29642"/>
                        <a:pt x="10" y="13773"/>
                      </a:cubicBezTo>
                      <a:close/>
                    </a:path>
                  </a:pathLst>
                </a:custGeom>
                <a:solidFill>
                  <a:srgbClr val="4F0000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9" name="Google Shape;1599;p44"/>
                <p:cNvSpPr/>
                <p:nvPr/>
              </p:nvSpPr>
              <p:spPr>
                <a:xfrm>
                  <a:off x="2144010" y="2426979"/>
                  <a:ext cx="55797" cy="55787"/>
                </a:xfrm>
                <a:custGeom>
                  <a:rect b="b" l="l" r="r" t="t"/>
                  <a:pathLst>
                    <a:path extrusionOk="0" h="55787" w="55797">
                      <a:moveTo>
                        <a:pt x="0" y="27899"/>
                      </a:moveTo>
                      <a:cubicBezTo>
                        <a:pt x="0" y="12487"/>
                        <a:pt x="12497" y="0"/>
                        <a:pt x="27899" y="0"/>
                      </a:cubicBezTo>
                      <a:cubicBezTo>
                        <a:pt x="43310" y="0"/>
                        <a:pt x="55797" y="12487"/>
                        <a:pt x="55797" y="27899"/>
                      </a:cubicBezTo>
                      <a:cubicBezTo>
                        <a:pt x="55797" y="43301"/>
                        <a:pt x="43310" y="55788"/>
                        <a:pt x="27899" y="55788"/>
                      </a:cubicBezTo>
                      <a:cubicBezTo>
                        <a:pt x="12497" y="55788"/>
                        <a:pt x="0" y="43301"/>
                        <a:pt x="0" y="27899"/>
                      </a:cubicBezTo>
                      <a:close/>
                    </a:path>
                  </a:pathLst>
                </a:custGeom>
                <a:solidFill>
                  <a:srgbClr val="ADADAD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0" name="Google Shape;1600;p44"/>
                <p:cNvSpPr/>
                <p:nvPr/>
              </p:nvSpPr>
              <p:spPr>
                <a:xfrm>
                  <a:off x="2518019" y="2428817"/>
                  <a:ext cx="55797" cy="55797"/>
                </a:xfrm>
                <a:custGeom>
                  <a:rect b="b" l="l" r="r" t="t"/>
                  <a:pathLst>
                    <a:path extrusionOk="0" h="55797" w="55797">
                      <a:moveTo>
                        <a:pt x="0" y="27899"/>
                      </a:moveTo>
                      <a:cubicBezTo>
                        <a:pt x="0" y="12487"/>
                        <a:pt x="12487" y="0"/>
                        <a:pt x="27899" y="0"/>
                      </a:cubicBezTo>
                      <a:cubicBezTo>
                        <a:pt x="43301" y="0"/>
                        <a:pt x="55797" y="12487"/>
                        <a:pt x="55797" y="27899"/>
                      </a:cubicBezTo>
                      <a:cubicBezTo>
                        <a:pt x="55797" y="43310"/>
                        <a:pt x="43301" y="55797"/>
                        <a:pt x="27899" y="55797"/>
                      </a:cubicBezTo>
                      <a:cubicBezTo>
                        <a:pt x="12487" y="55797"/>
                        <a:pt x="0" y="43310"/>
                        <a:pt x="0" y="27899"/>
                      </a:cubicBezTo>
                      <a:close/>
                    </a:path>
                  </a:pathLst>
                </a:custGeom>
                <a:solidFill>
                  <a:srgbClr val="ADADAD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1" name="Google Shape;1601;p44"/>
                <p:cNvSpPr/>
                <p:nvPr/>
              </p:nvSpPr>
              <p:spPr>
                <a:xfrm>
                  <a:off x="2511571" y="2713472"/>
                  <a:ext cx="55797" cy="55787"/>
                </a:xfrm>
                <a:custGeom>
                  <a:rect b="b" l="l" r="r" t="t"/>
                  <a:pathLst>
                    <a:path extrusionOk="0" h="55787" w="55797">
                      <a:moveTo>
                        <a:pt x="0" y="27889"/>
                      </a:moveTo>
                      <a:cubicBezTo>
                        <a:pt x="0" y="12487"/>
                        <a:pt x="12487" y="0"/>
                        <a:pt x="27899" y="0"/>
                      </a:cubicBezTo>
                      <a:cubicBezTo>
                        <a:pt x="43301" y="0"/>
                        <a:pt x="55797" y="12487"/>
                        <a:pt x="55797" y="27889"/>
                      </a:cubicBezTo>
                      <a:cubicBezTo>
                        <a:pt x="55797" y="43301"/>
                        <a:pt x="43301" y="55788"/>
                        <a:pt x="27899" y="55788"/>
                      </a:cubicBezTo>
                      <a:cubicBezTo>
                        <a:pt x="12487" y="55788"/>
                        <a:pt x="0" y="43301"/>
                        <a:pt x="0" y="27889"/>
                      </a:cubicBezTo>
                      <a:close/>
                    </a:path>
                  </a:pathLst>
                </a:custGeom>
                <a:solidFill>
                  <a:srgbClr val="ADADAD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2" name="Google Shape;1602;p44"/>
                <p:cNvSpPr/>
                <p:nvPr/>
              </p:nvSpPr>
              <p:spPr>
                <a:xfrm>
                  <a:off x="2138486" y="2708862"/>
                  <a:ext cx="55797" cy="55797"/>
                </a:xfrm>
                <a:custGeom>
                  <a:rect b="b" l="l" r="r" t="t"/>
                  <a:pathLst>
                    <a:path extrusionOk="0" h="55797" w="55797">
                      <a:moveTo>
                        <a:pt x="0" y="27899"/>
                      </a:moveTo>
                      <a:cubicBezTo>
                        <a:pt x="0" y="12487"/>
                        <a:pt x="12487" y="0"/>
                        <a:pt x="27899" y="0"/>
                      </a:cubicBezTo>
                      <a:cubicBezTo>
                        <a:pt x="43301" y="0"/>
                        <a:pt x="55797" y="12487"/>
                        <a:pt x="55797" y="27899"/>
                      </a:cubicBezTo>
                      <a:cubicBezTo>
                        <a:pt x="55797" y="43301"/>
                        <a:pt x="43301" y="55797"/>
                        <a:pt x="27899" y="55797"/>
                      </a:cubicBezTo>
                      <a:cubicBezTo>
                        <a:pt x="12487" y="55797"/>
                        <a:pt x="0" y="43301"/>
                        <a:pt x="0" y="27899"/>
                      </a:cubicBezTo>
                      <a:close/>
                    </a:path>
                  </a:pathLst>
                </a:custGeom>
                <a:solidFill>
                  <a:srgbClr val="ADADAD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03" name="Google Shape;1603;p44"/>
              <p:cNvSpPr/>
              <p:nvPr/>
            </p:nvSpPr>
            <p:spPr>
              <a:xfrm>
                <a:off x="1644710" y="2206056"/>
                <a:ext cx="1424320" cy="594481"/>
              </a:xfrm>
              <a:custGeom>
                <a:rect b="b" l="l" r="r" t="t"/>
                <a:pathLst>
                  <a:path extrusionOk="0" h="594481" w="1424320">
                    <a:moveTo>
                      <a:pt x="1424321" y="6353"/>
                    </a:moveTo>
                    <a:lnTo>
                      <a:pt x="1395451" y="0"/>
                    </a:lnTo>
                    <a:lnTo>
                      <a:pt x="1394374" y="218942"/>
                    </a:lnTo>
                    <a:lnTo>
                      <a:pt x="702059" y="563242"/>
                    </a:lnTo>
                    <a:lnTo>
                      <a:pt x="30375" y="194215"/>
                    </a:lnTo>
                    <a:lnTo>
                      <a:pt x="32423" y="2134"/>
                    </a:lnTo>
                    <a:lnTo>
                      <a:pt x="0" y="13859"/>
                    </a:lnTo>
                    <a:lnTo>
                      <a:pt x="819" y="202587"/>
                    </a:lnTo>
                    <a:cubicBezTo>
                      <a:pt x="714" y="208045"/>
                      <a:pt x="3648" y="213160"/>
                      <a:pt x="8439" y="215779"/>
                    </a:cubicBezTo>
                    <a:lnTo>
                      <a:pt x="694811" y="592617"/>
                    </a:lnTo>
                    <a:cubicBezTo>
                      <a:pt x="699021" y="594931"/>
                      <a:pt x="704069" y="595132"/>
                      <a:pt x="708384" y="592989"/>
                    </a:cubicBezTo>
                    <a:lnTo>
                      <a:pt x="1415758" y="241249"/>
                    </a:lnTo>
                    <a:cubicBezTo>
                      <a:pt x="1420854" y="238716"/>
                      <a:pt x="1424064" y="233372"/>
                      <a:pt x="1423940" y="227686"/>
                    </a:cubicBezTo>
                    <a:lnTo>
                      <a:pt x="1424321" y="6353"/>
                    </a:ln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44"/>
              <p:cNvSpPr/>
              <p:nvPr/>
            </p:nvSpPr>
            <p:spPr>
              <a:xfrm>
                <a:off x="1581845" y="2125808"/>
                <a:ext cx="1550469" cy="250736"/>
              </a:xfrm>
              <a:custGeom>
                <a:rect b="b" l="l" r="r" t="t"/>
                <a:pathLst>
                  <a:path extrusionOk="0" h="250736" w="1550469">
                    <a:moveTo>
                      <a:pt x="775230" y="0"/>
                    </a:moveTo>
                    <a:cubicBezTo>
                      <a:pt x="571443" y="0"/>
                      <a:pt x="380343" y="11201"/>
                      <a:pt x="238706" y="30842"/>
                    </a:cubicBezTo>
                    <a:cubicBezTo>
                      <a:pt x="82715" y="52483"/>
                      <a:pt x="0" y="79534"/>
                      <a:pt x="0" y="125273"/>
                    </a:cubicBezTo>
                    <a:cubicBezTo>
                      <a:pt x="0" y="171021"/>
                      <a:pt x="82715" y="198263"/>
                      <a:pt x="238706" y="219894"/>
                    </a:cubicBezTo>
                    <a:cubicBezTo>
                      <a:pt x="380343" y="239535"/>
                      <a:pt x="571443" y="250746"/>
                      <a:pt x="775230" y="250736"/>
                    </a:cubicBezTo>
                    <a:cubicBezTo>
                      <a:pt x="979027" y="250736"/>
                      <a:pt x="1170118" y="239535"/>
                      <a:pt x="1311764" y="219894"/>
                    </a:cubicBezTo>
                    <a:cubicBezTo>
                      <a:pt x="1467755" y="198263"/>
                      <a:pt x="1550470" y="171012"/>
                      <a:pt x="1550470" y="125273"/>
                    </a:cubicBezTo>
                    <a:cubicBezTo>
                      <a:pt x="1550470" y="79534"/>
                      <a:pt x="1467755" y="52483"/>
                      <a:pt x="1311764" y="30842"/>
                    </a:cubicBezTo>
                    <a:cubicBezTo>
                      <a:pt x="1170118" y="11201"/>
                      <a:pt x="979027" y="0"/>
                      <a:pt x="775230" y="0"/>
                    </a:cubicBezTo>
                    <a:close/>
                    <a:moveTo>
                      <a:pt x="775230" y="41377"/>
                    </a:moveTo>
                    <a:cubicBezTo>
                      <a:pt x="977284" y="41377"/>
                      <a:pt x="1166536" y="52483"/>
                      <a:pt x="1306182" y="71857"/>
                    </a:cubicBezTo>
                    <a:cubicBezTo>
                      <a:pt x="1373896" y="81248"/>
                      <a:pt x="1427817" y="92212"/>
                      <a:pt x="1464393" y="104203"/>
                    </a:cubicBezTo>
                    <a:cubicBezTo>
                      <a:pt x="1482014" y="109985"/>
                      <a:pt x="1495101" y="115986"/>
                      <a:pt x="1503245" y="121510"/>
                    </a:cubicBezTo>
                    <a:cubicBezTo>
                      <a:pt x="1505579" y="123091"/>
                      <a:pt x="1506712" y="124263"/>
                      <a:pt x="1507893" y="125463"/>
                    </a:cubicBezTo>
                    <a:cubicBezTo>
                      <a:pt x="1506712" y="126654"/>
                      <a:pt x="1505531" y="127673"/>
                      <a:pt x="1503245" y="129226"/>
                    </a:cubicBezTo>
                    <a:cubicBezTo>
                      <a:pt x="1495101" y="134750"/>
                      <a:pt x="1482014" y="140560"/>
                      <a:pt x="1464393" y="146342"/>
                    </a:cubicBezTo>
                    <a:cubicBezTo>
                      <a:pt x="1427817" y="158334"/>
                      <a:pt x="1373896" y="169497"/>
                      <a:pt x="1306182" y="178889"/>
                    </a:cubicBezTo>
                    <a:cubicBezTo>
                      <a:pt x="1166536" y="198253"/>
                      <a:pt x="977284" y="209359"/>
                      <a:pt x="775230" y="209359"/>
                    </a:cubicBezTo>
                    <a:cubicBezTo>
                      <a:pt x="573186" y="209359"/>
                      <a:pt x="383934" y="198253"/>
                      <a:pt x="244278" y="178889"/>
                    </a:cubicBezTo>
                    <a:cubicBezTo>
                      <a:pt x="176574" y="169497"/>
                      <a:pt x="122653" y="158334"/>
                      <a:pt x="86077" y="146342"/>
                    </a:cubicBezTo>
                    <a:cubicBezTo>
                      <a:pt x="68456" y="140560"/>
                      <a:pt x="55178" y="134750"/>
                      <a:pt x="47034" y="129226"/>
                    </a:cubicBezTo>
                    <a:cubicBezTo>
                      <a:pt x="44767" y="127683"/>
                      <a:pt x="43748" y="126644"/>
                      <a:pt x="42567" y="125463"/>
                    </a:cubicBezTo>
                    <a:cubicBezTo>
                      <a:pt x="43748" y="124263"/>
                      <a:pt x="44720" y="123082"/>
                      <a:pt x="47034" y="121510"/>
                    </a:cubicBezTo>
                    <a:cubicBezTo>
                      <a:pt x="55178" y="115986"/>
                      <a:pt x="68456" y="109985"/>
                      <a:pt x="86077" y="104203"/>
                    </a:cubicBezTo>
                    <a:cubicBezTo>
                      <a:pt x="122653" y="92212"/>
                      <a:pt x="176574" y="81248"/>
                      <a:pt x="244278" y="71857"/>
                    </a:cubicBezTo>
                    <a:cubicBezTo>
                      <a:pt x="383924" y="52483"/>
                      <a:pt x="573186" y="41377"/>
                      <a:pt x="775230" y="41377"/>
                    </a:cubicBezTo>
                    <a:close/>
                  </a:path>
                </a:pathLst>
              </a:custGeom>
              <a:solidFill>
                <a:srgbClr val="DB55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5" name="Google Shape;1605;p44"/>
            <p:cNvGrpSpPr/>
            <p:nvPr/>
          </p:nvGrpSpPr>
          <p:grpSpPr>
            <a:xfrm>
              <a:off x="1584110" y="2148182"/>
              <a:ext cx="1522328" cy="1526672"/>
              <a:chOff x="1584110" y="2148182"/>
              <a:chExt cx="1522328" cy="1526672"/>
            </a:xfrm>
          </p:grpSpPr>
          <p:sp>
            <p:nvSpPr>
              <p:cNvPr id="1606" name="Google Shape;1606;p44"/>
              <p:cNvSpPr/>
              <p:nvPr/>
            </p:nvSpPr>
            <p:spPr>
              <a:xfrm>
                <a:off x="2026148" y="2827734"/>
                <a:ext cx="221456" cy="425643"/>
              </a:xfrm>
              <a:custGeom>
                <a:rect b="b" l="l" r="r" t="t"/>
                <a:pathLst>
                  <a:path extrusionOk="0" h="425643" w="221456">
                    <a:moveTo>
                      <a:pt x="207464" y="0"/>
                    </a:moveTo>
                    <a:cubicBezTo>
                      <a:pt x="207159" y="390"/>
                      <a:pt x="190357" y="22422"/>
                      <a:pt x="184242" y="30661"/>
                    </a:cubicBezTo>
                    <a:cubicBezTo>
                      <a:pt x="166783" y="54207"/>
                      <a:pt x="149066" y="78686"/>
                      <a:pt x="132750" y="102994"/>
                    </a:cubicBezTo>
                    <a:cubicBezTo>
                      <a:pt x="124920" y="114652"/>
                      <a:pt x="117596" y="126254"/>
                      <a:pt x="110728" y="137217"/>
                    </a:cubicBezTo>
                    <a:cubicBezTo>
                      <a:pt x="87459" y="174355"/>
                      <a:pt x="70914" y="205549"/>
                      <a:pt x="62798" y="229495"/>
                    </a:cubicBezTo>
                    <a:cubicBezTo>
                      <a:pt x="57331" y="245659"/>
                      <a:pt x="162" y="419776"/>
                      <a:pt x="0" y="420291"/>
                    </a:cubicBezTo>
                    <a:lnTo>
                      <a:pt x="16964" y="425644"/>
                    </a:lnTo>
                    <a:cubicBezTo>
                      <a:pt x="17126" y="425139"/>
                      <a:pt x="74305" y="251279"/>
                      <a:pt x="79772" y="235144"/>
                    </a:cubicBezTo>
                    <a:cubicBezTo>
                      <a:pt x="87335" y="212827"/>
                      <a:pt x="103318" y="182499"/>
                      <a:pt x="125911" y="146447"/>
                    </a:cubicBezTo>
                    <a:cubicBezTo>
                      <a:pt x="132674" y="135646"/>
                      <a:pt x="139903" y="124625"/>
                      <a:pt x="147638" y="113109"/>
                    </a:cubicBezTo>
                    <a:cubicBezTo>
                      <a:pt x="163773" y="89059"/>
                      <a:pt x="181232" y="64713"/>
                      <a:pt x="198530" y="41377"/>
                    </a:cubicBezTo>
                    <a:cubicBezTo>
                      <a:pt x="204588" y="33204"/>
                      <a:pt x="221180" y="11363"/>
                      <a:pt x="221456" y="11011"/>
                    </a:cubicBezTo>
                    <a:lnTo>
                      <a:pt x="20746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44"/>
              <p:cNvSpPr/>
              <p:nvPr/>
            </p:nvSpPr>
            <p:spPr>
              <a:xfrm>
                <a:off x="2025253" y="2848870"/>
                <a:ext cx="415232" cy="764076"/>
              </a:xfrm>
              <a:custGeom>
                <a:rect b="b" l="l" r="r" t="t"/>
                <a:pathLst>
                  <a:path extrusionOk="0" h="764076" w="415232">
                    <a:moveTo>
                      <a:pt x="406298" y="0"/>
                    </a:moveTo>
                    <a:cubicBezTo>
                      <a:pt x="405527" y="438"/>
                      <a:pt x="404127" y="1143"/>
                      <a:pt x="402136" y="2381"/>
                    </a:cubicBezTo>
                    <a:cubicBezTo>
                      <a:pt x="398869" y="4401"/>
                      <a:pt x="395049" y="6944"/>
                      <a:pt x="390820" y="9820"/>
                    </a:cubicBezTo>
                    <a:cubicBezTo>
                      <a:pt x="378819" y="18002"/>
                      <a:pt x="365589" y="27899"/>
                      <a:pt x="351234" y="39881"/>
                    </a:cubicBezTo>
                    <a:cubicBezTo>
                      <a:pt x="310334" y="74038"/>
                      <a:pt x="269396" y="117024"/>
                      <a:pt x="231277" y="169364"/>
                    </a:cubicBezTo>
                    <a:cubicBezTo>
                      <a:pt x="209398" y="199425"/>
                      <a:pt x="189109" y="231896"/>
                      <a:pt x="170555" y="266700"/>
                    </a:cubicBezTo>
                    <a:cubicBezTo>
                      <a:pt x="103718" y="392068"/>
                      <a:pt x="46806" y="568928"/>
                      <a:pt x="5363" y="736997"/>
                    </a:cubicBezTo>
                    <a:cubicBezTo>
                      <a:pt x="3762" y="743445"/>
                      <a:pt x="238" y="758857"/>
                      <a:pt x="0" y="759914"/>
                    </a:cubicBezTo>
                    <a:lnTo>
                      <a:pt x="17269" y="764077"/>
                    </a:lnTo>
                    <a:cubicBezTo>
                      <a:pt x="17497" y="763067"/>
                      <a:pt x="21041" y="747560"/>
                      <a:pt x="22622" y="741159"/>
                    </a:cubicBezTo>
                    <a:cubicBezTo>
                      <a:pt x="63732" y="574462"/>
                      <a:pt x="120396" y="398717"/>
                      <a:pt x="186338" y="275034"/>
                    </a:cubicBezTo>
                    <a:cubicBezTo>
                      <a:pt x="204492" y="240973"/>
                      <a:pt x="224161" y="209474"/>
                      <a:pt x="245564" y="180080"/>
                    </a:cubicBezTo>
                    <a:cubicBezTo>
                      <a:pt x="282788" y="128959"/>
                      <a:pt x="322726" y="86830"/>
                      <a:pt x="362550" y="53578"/>
                    </a:cubicBezTo>
                    <a:cubicBezTo>
                      <a:pt x="376447" y="41967"/>
                      <a:pt x="389411" y="32566"/>
                      <a:pt x="400945" y="24708"/>
                    </a:cubicBezTo>
                    <a:cubicBezTo>
                      <a:pt x="404955" y="21965"/>
                      <a:pt x="408613" y="19450"/>
                      <a:pt x="411661" y="17564"/>
                    </a:cubicBezTo>
                    <a:cubicBezTo>
                      <a:pt x="413452" y="16450"/>
                      <a:pt x="414661" y="15802"/>
                      <a:pt x="415233" y="15478"/>
                    </a:cubicBezTo>
                    <a:lnTo>
                      <a:pt x="406298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44"/>
              <p:cNvSpPr/>
              <p:nvPr/>
            </p:nvSpPr>
            <p:spPr>
              <a:xfrm>
                <a:off x="2114254" y="2879226"/>
                <a:ext cx="514940" cy="750093"/>
              </a:xfrm>
              <a:custGeom>
                <a:rect b="b" l="l" r="r" t="t"/>
                <a:pathLst>
                  <a:path extrusionOk="0" h="750093" w="514940">
                    <a:moveTo>
                      <a:pt x="505416" y="0"/>
                    </a:moveTo>
                    <a:cubicBezTo>
                      <a:pt x="504539" y="552"/>
                      <a:pt x="492081" y="8972"/>
                      <a:pt x="486966" y="12506"/>
                    </a:cubicBezTo>
                    <a:cubicBezTo>
                      <a:pt x="472383" y="22574"/>
                      <a:pt x="455924" y="34500"/>
                      <a:pt x="438445" y="47920"/>
                    </a:cubicBezTo>
                    <a:cubicBezTo>
                      <a:pt x="388525" y="86268"/>
                      <a:pt x="338614" y="129807"/>
                      <a:pt x="291998" y="178298"/>
                    </a:cubicBezTo>
                    <a:cubicBezTo>
                      <a:pt x="251603" y="220323"/>
                      <a:pt x="215732" y="264090"/>
                      <a:pt x="185138" y="309267"/>
                    </a:cubicBezTo>
                    <a:cubicBezTo>
                      <a:pt x="160687" y="345376"/>
                      <a:pt x="137570" y="385410"/>
                      <a:pt x="116081" y="428625"/>
                    </a:cubicBezTo>
                    <a:cubicBezTo>
                      <a:pt x="81572" y="498062"/>
                      <a:pt x="52511" y="572491"/>
                      <a:pt x="28575" y="646814"/>
                    </a:cubicBezTo>
                    <a:cubicBezTo>
                      <a:pt x="20193" y="672817"/>
                      <a:pt x="13040" y="696858"/>
                      <a:pt x="7144" y="718547"/>
                    </a:cubicBezTo>
                    <a:cubicBezTo>
                      <a:pt x="5077" y="726148"/>
                      <a:pt x="295" y="744646"/>
                      <a:pt x="0" y="745931"/>
                    </a:cubicBezTo>
                    <a:lnTo>
                      <a:pt x="17555" y="750094"/>
                    </a:lnTo>
                    <a:cubicBezTo>
                      <a:pt x="17840" y="748913"/>
                      <a:pt x="22365" y="730796"/>
                      <a:pt x="24403" y="723309"/>
                    </a:cubicBezTo>
                    <a:cubicBezTo>
                      <a:pt x="30242" y="701878"/>
                      <a:pt x="37252" y="677904"/>
                      <a:pt x="45539" y="652167"/>
                    </a:cubicBezTo>
                    <a:cubicBezTo>
                      <a:pt x="69218" y="578634"/>
                      <a:pt x="98079" y="505225"/>
                      <a:pt x="132159" y="436664"/>
                    </a:cubicBezTo>
                    <a:cubicBezTo>
                      <a:pt x="153305" y="394125"/>
                      <a:pt x="175746" y="354797"/>
                      <a:pt x="199730" y="319383"/>
                    </a:cubicBezTo>
                    <a:cubicBezTo>
                      <a:pt x="229714" y="275101"/>
                      <a:pt x="265071" y="232124"/>
                      <a:pt x="304800" y="190795"/>
                    </a:cubicBezTo>
                    <a:cubicBezTo>
                      <a:pt x="350749" y="143008"/>
                      <a:pt x="400202" y="99746"/>
                      <a:pt x="449456" y="61913"/>
                    </a:cubicBezTo>
                    <a:cubicBezTo>
                      <a:pt x="466687" y="48682"/>
                      <a:pt x="482737" y="36986"/>
                      <a:pt x="497081" y="27089"/>
                    </a:cubicBezTo>
                    <a:cubicBezTo>
                      <a:pt x="502091" y="23631"/>
                      <a:pt x="514160" y="15678"/>
                      <a:pt x="514941" y="15183"/>
                    </a:cubicBezTo>
                    <a:lnTo>
                      <a:pt x="505416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44"/>
              <p:cNvSpPr/>
              <p:nvPr/>
            </p:nvSpPr>
            <p:spPr>
              <a:xfrm>
                <a:off x="2234203" y="2904534"/>
                <a:ext cx="491137" cy="679542"/>
              </a:xfrm>
              <a:custGeom>
                <a:rect b="b" l="l" r="r" t="t"/>
                <a:pathLst>
                  <a:path extrusionOk="0" h="679542" w="491137">
                    <a:moveTo>
                      <a:pt x="478631" y="0"/>
                    </a:moveTo>
                    <a:cubicBezTo>
                      <a:pt x="478079" y="543"/>
                      <a:pt x="445884" y="32804"/>
                      <a:pt x="434283" y="44644"/>
                    </a:cubicBezTo>
                    <a:cubicBezTo>
                      <a:pt x="401126" y="78477"/>
                      <a:pt x="367913" y="113081"/>
                      <a:pt x="336956" y="146742"/>
                    </a:cubicBezTo>
                    <a:cubicBezTo>
                      <a:pt x="328736" y="155667"/>
                      <a:pt x="320831" y="164383"/>
                      <a:pt x="313144" y="172936"/>
                    </a:cubicBezTo>
                    <a:cubicBezTo>
                      <a:pt x="263671" y="227972"/>
                      <a:pt x="227524" y="272520"/>
                      <a:pt x="208664" y="303305"/>
                    </a:cubicBezTo>
                    <a:cubicBezTo>
                      <a:pt x="188824" y="335690"/>
                      <a:pt x="156505" y="392021"/>
                      <a:pt x="114900" y="465525"/>
                    </a:cubicBezTo>
                    <a:cubicBezTo>
                      <a:pt x="113024" y="468840"/>
                      <a:pt x="438" y="670132"/>
                      <a:pt x="0" y="670913"/>
                    </a:cubicBezTo>
                    <a:lnTo>
                      <a:pt x="15488" y="679542"/>
                    </a:lnTo>
                    <a:cubicBezTo>
                      <a:pt x="15907" y="678771"/>
                      <a:pt x="128502" y="477469"/>
                      <a:pt x="130378" y="474164"/>
                    </a:cubicBezTo>
                    <a:cubicBezTo>
                      <a:pt x="171888" y="400831"/>
                      <a:pt x="204149" y="344986"/>
                      <a:pt x="223838" y="312830"/>
                    </a:cubicBezTo>
                    <a:cubicBezTo>
                      <a:pt x="241973" y="283236"/>
                      <a:pt x="277758" y="239116"/>
                      <a:pt x="326536" y="184842"/>
                    </a:cubicBezTo>
                    <a:cubicBezTo>
                      <a:pt x="334175" y="176336"/>
                      <a:pt x="341881" y="167821"/>
                      <a:pt x="350044" y="158944"/>
                    </a:cubicBezTo>
                    <a:cubicBezTo>
                      <a:pt x="380867" y="125435"/>
                      <a:pt x="414052" y="90859"/>
                      <a:pt x="447084" y="57150"/>
                    </a:cubicBezTo>
                    <a:cubicBezTo>
                      <a:pt x="458648" y="45349"/>
                      <a:pt x="490595" y="13335"/>
                      <a:pt x="491138" y="12792"/>
                    </a:cubicBezTo>
                    <a:lnTo>
                      <a:pt x="478631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44"/>
              <p:cNvSpPr/>
              <p:nvPr/>
            </p:nvSpPr>
            <p:spPr>
              <a:xfrm>
                <a:off x="2349103" y="3078060"/>
                <a:ext cx="310457" cy="546496"/>
              </a:xfrm>
              <a:custGeom>
                <a:rect b="b" l="l" r="r" t="t"/>
                <a:pathLst>
                  <a:path extrusionOk="0" h="546496" w="310457">
                    <a:moveTo>
                      <a:pt x="296170" y="0"/>
                    </a:moveTo>
                    <a:cubicBezTo>
                      <a:pt x="295608" y="752"/>
                      <a:pt x="287626" y="11954"/>
                      <a:pt x="284264" y="16669"/>
                    </a:cubicBezTo>
                    <a:cubicBezTo>
                      <a:pt x="274672" y="30118"/>
                      <a:pt x="263700" y="45758"/>
                      <a:pt x="252117" y="63103"/>
                    </a:cubicBezTo>
                    <a:cubicBezTo>
                      <a:pt x="219027" y="112643"/>
                      <a:pt x="185585" y="167097"/>
                      <a:pt x="153886" y="224733"/>
                    </a:cubicBezTo>
                    <a:cubicBezTo>
                      <a:pt x="146513" y="238135"/>
                      <a:pt x="138865" y="252260"/>
                      <a:pt x="130969" y="267300"/>
                    </a:cubicBezTo>
                    <a:cubicBezTo>
                      <a:pt x="122758" y="282950"/>
                      <a:pt x="114319" y="299571"/>
                      <a:pt x="105670" y="316706"/>
                    </a:cubicBezTo>
                    <a:cubicBezTo>
                      <a:pt x="81086" y="365436"/>
                      <a:pt x="56169" y="417519"/>
                      <a:pt x="31852" y="469706"/>
                    </a:cubicBezTo>
                    <a:cubicBezTo>
                      <a:pt x="23336" y="487966"/>
                      <a:pt x="391" y="538477"/>
                      <a:pt x="0" y="539353"/>
                    </a:cubicBezTo>
                    <a:lnTo>
                      <a:pt x="16069" y="546497"/>
                    </a:lnTo>
                    <a:cubicBezTo>
                      <a:pt x="16459" y="545640"/>
                      <a:pt x="39433" y="495357"/>
                      <a:pt x="47920" y="477145"/>
                    </a:cubicBezTo>
                    <a:cubicBezTo>
                      <a:pt x="72171" y="425110"/>
                      <a:pt x="97250" y="373285"/>
                      <a:pt x="121739" y="324745"/>
                    </a:cubicBezTo>
                    <a:cubicBezTo>
                      <a:pt x="130350" y="307686"/>
                      <a:pt x="138874" y="291198"/>
                      <a:pt x="147038" y="275634"/>
                    </a:cubicBezTo>
                    <a:cubicBezTo>
                      <a:pt x="154877" y="260690"/>
                      <a:pt x="162354" y="246659"/>
                      <a:pt x="169669" y="233363"/>
                    </a:cubicBezTo>
                    <a:cubicBezTo>
                      <a:pt x="201101" y="176203"/>
                      <a:pt x="234182" y="122063"/>
                      <a:pt x="266995" y="72923"/>
                    </a:cubicBezTo>
                    <a:cubicBezTo>
                      <a:pt x="278482" y="55740"/>
                      <a:pt x="289065" y="40396"/>
                      <a:pt x="298552" y="27089"/>
                    </a:cubicBezTo>
                    <a:cubicBezTo>
                      <a:pt x="301866" y="22441"/>
                      <a:pt x="309934" y="11411"/>
                      <a:pt x="310458" y="10716"/>
                    </a:cubicBezTo>
                    <a:lnTo>
                      <a:pt x="296170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44"/>
              <p:cNvSpPr/>
              <p:nvPr/>
            </p:nvSpPr>
            <p:spPr>
              <a:xfrm>
                <a:off x="2464889" y="3295059"/>
                <a:ext cx="151809" cy="342004"/>
              </a:xfrm>
              <a:custGeom>
                <a:rect b="b" l="l" r="r" t="t"/>
                <a:pathLst>
                  <a:path extrusionOk="0" h="342004" w="151809">
                    <a:moveTo>
                      <a:pt x="135436" y="0"/>
                    </a:moveTo>
                    <a:lnTo>
                      <a:pt x="65189" y="170250"/>
                    </a:lnTo>
                    <a:lnTo>
                      <a:pt x="0" y="335452"/>
                    </a:lnTo>
                    <a:lnTo>
                      <a:pt x="16373" y="342005"/>
                    </a:lnTo>
                    <a:lnTo>
                      <a:pt x="81562" y="176803"/>
                    </a:lnTo>
                    <a:lnTo>
                      <a:pt x="151809" y="6839"/>
                    </a:lnTo>
                    <a:lnTo>
                      <a:pt x="135436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44"/>
              <p:cNvSpPr/>
              <p:nvPr/>
            </p:nvSpPr>
            <p:spPr>
              <a:xfrm>
                <a:off x="1994669" y="2859585"/>
                <a:ext cx="74636" cy="283368"/>
              </a:xfrm>
              <a:custGeom>
                <a:rect b="b" l="l" r="r" t="t"/>
                <a:pathLst>
                  <a:path extrusionOk="0" h="283368" w="74636">
                    <a:moveTo>
                      <a:pt x="59158" y="0"/>
                    </a:moveTo>
                    <a:cubicBezTo>
                      <a:pt x="58682" y="857"/>
                      <a:pt x="52577" y="12745"/>
                      <a:pt x="50233" y="17555"/>
                    </a:cubicBezTo>
                    <a:cubicBezTo>
                      <a:pt x="43518" y="31299"/>
                      <a:pt x="36546" y="46206"/>
                      <a:pt x="30288" y="61913"/>
                    </a:cubicBezTo>
                    <a:cubicBezTo>
                      <a:pt x="20153" y="87325"/>
                      <a:pt x="12372" y="112271"/>
                      <a:pt x="7371" y="135731"/>
                    </a:cubicBezTo>
                    <a:cubicBezTo>
                      <a:pt x="6752" y="138589"/>
                      <a:pt x="6095" y="141265"/>
                      <a:pt x="5580" y="144066"/>
                    </a:cubicBezTo>
                    <a:cubicBezTo>
                      <a:pt x="-1611" y="183061"/>
                      <a:pt x="-1344" y="223580"/>
                      <a:pt x="3494" y="261338"/>
                    </a:cubicBezTo>
                    <a:cubicBezTo>
                      <a:pt x="4256" y="267243"/>
                      <a:pt x="5066" y="272758"/>
                      <a:pt x="5876" y="277416"/>
                    </a:cubicBezTo>
                    <a:cubicBezTo>
                      <a:pt x="6371" y="280245"/>
                      <a:pt x="6838" y="282273"/>
                      <a:pt x="7066" y="283369"/>
                    </a:cubicBezTo>
                    <a:lnTo>
                      <a:pt x="24630" y="279492"/>
                    </a:lnTo>
                    <a:cubicBezTo>
                      <a:pt x="24440" y="278616"/>
                      <a:pt x="23897" y="276740"/>
                      <a:pt x="23440" y="274139"/>
                    </a:cubicBezTo>
                    <a:cubicBezTo>
                      <a:pt x="22668" y="269748"/>
                      <a:pt x="22077" y="264881"/>
                      <a:pt x="21354" y="259261"/>
                    </a:cubicBezTo>
                    <a:cubicBezTo>
                      <a:pt x="16724" y="223180"/>
                      <a:pt x="16325" y="184271"/>
                      <a:pt x="23144" y="147342"/>
                    </a:cubicBezTo>
                    <a:cubicBezTo>
                      <a:pt x="23630" y="144704"/>
                      <a:pt x="24049" y="141999"/>
                      <a:pt x="24630" y="139303"/>
                    </a:cubicBezTo>
                    <a:cubicBezTo>
                      <a:pt x="29402" y="116939"/>
                      <a:pt x="37165" y="93002"/>
                      <a:pt x="46957" y="68456"/>
                    </a:cubicBezTo>
                    <a:cubicBezTo>
                      <a:pt x="53043" y="53197"/>
                      <a:pt x="59482" y="38653"/>
                      <a:pt x="66007" y="25298"/>
                    </a:cubicBezTo>
                    <a:cubicBezTo>
                      <a:pt x="68283" y="20631"/>
                      <a:pt x="74227" y="9373"/>
                      <a:pt x="74636" y="8630"/>
                    </a:cubicBezTo>
                    <a:lnTo>
                      <a:pt x="59158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44"/>
              <p:cNvSpPr/>
              <p:nvPr/>
            </p:nvSpPr>
            <p:spPr>
              <a:xfrm>
                <a:off x="2298572" y="3461232"/>
                <a:ext cx="97209" cy="100085"/>
              </a:xfrm>
              <a:custGeom>
                <a:rect b="b" l="l" r="r" t="t"/>
                <a:pathLst>
                  <a:path extrusionOk="0" h="100085" w="97209">
                    <a:moveTo>
                      <a:pt x="6773" y="210"/>
                    </a:moveTo>
                    <a:cubicBezTo>
                      <a:pt x="4544" y="695"/>
                      <a:pt x="2753" y="2010"/>
                      <a:pt x="1420" y="4077"/>
                    </a:cubicBezTo>
                    <a:cubicBezTo>
                      <a:pt x="-1247" y="8230"/>
                      <a:pt x="-47" y="13916"/>
                      <a:pt x="4096" y="16583"/>
                    </a:cubicBezTo>
                    <a:cubicBezTo>
                      <a:pt x="25042" y="30032"/>
                      <a:pt x="43501" y="45663"/>
                      <a:pt x="60951" y="64208"/>
                    </a:cubicBezTo>
                    <a:cubicBezTo>
                      <a:pt x="67981" y="71685"/>
                      <a:pt x="72896" y="77467"/>
                      <a:pt x="75829" y="83258"/>
                    </a:cubicBezTo>
                    <a:cubicBezTo>
                      <a:pt x="75820" y="83248"/>
                      <a:pt x="76210" y="85296"/>
                      <a:pt x="76725" y="87125"/>
                    </a:cubicBezTo>
                    <a:cubicBezTo>
                      <a:pt x="78096" y="91974"/>
                      <a:pt x="78239" y="91954"/>
                      <a:pt x="78811" y="93383"/>
                    </a:cubicBezTo>
                    <a:cubicBezTo>
                      <a:pt x="79096" y="94107"/>
                      <a:pt x="79296" y="94802"/>
                      <a:pt x="79706" y="95460"/>
                    </a:cubicBezTo>
                    <a:cubicBezTo>
                      <a:pt x="80706" y="97117"/>
                      <a:pt x="81916" y="98374"/>
                      <a:pt x="84164" y="99327"/>
                    </a:cubicBezTo>
                    <a:cubicBezTo>
                      <a:pt x="88421" y="101137"/>
                      <a:pt x="92812" y="99536"/>
                      <a:pt x="95174" y="96355"/>
                    </a:cubicBezTo>
                    <a:cubicBezTo>
                      <a:pt x="96117" y="95098"/>
                      <a:pt x="96622" y="93831"/>
                      <a:pt x="96965" y="92488"/>
                    </a:cubicBezTo>
                    <a:cubicBezTo>
                      <a:pt x="97708" y="89583"/>
                      <a:pt x="96679" y="86878"/>
                      <a:pt x="94879" y="84744"/>
                    </a:cubicBezTo>
                    <a:cubicBezTo>
                      <a:pt x="94717" y="84191"/>
                      <a:pt x="94565" y="84420"/>
                      <a:pt x="93993" y="82363"/>
                    </a:cubicBezTo>
                    <a:cubicBezTo>
                      <a:pt x="93317" y="79972"/>
                      <a:pt x="93050" y="78410"/>
                      <a:pt x="92498" y="77010"/>
                    </a:cubicBezTo>
                    <a:cubicBezTo>
                      <a:pt x="92260" y="76400"/>
                      <a:pt x="91879" y="75762"/>
                      <a:pt x="91612" y="75219"/>
                    </a:cubicBezTo>
                    <a:cubicBezTo>
                      <a:pt x="87717" y="67561"/>
                      <a:pt x="82144" y="60617"/>
                      <a:pt x="74048" y="52007"/>
                    </a:cubicBezTo>
                    <a:cubicBezTo>
                      <a:pt x="55608" y="32404"/>
                      <a:pt x="35805" y="15650"/>
                      <a:pt x="13621" y="1400"/>
                    </a:cubicBezTo>
                    <a:cubicBezTo>
                      <a:pt x="11545" y="67"/>
                      <a:pt x="9011" y="-276"/>
                      <a:pt x="6773" y="210"/>
                    </a:cubicBezTo>
                    <a:close/>
                    <a:moveTo>
                      <a:pt x="81782" y="85344"/>
                    </a:moveTo>
                    <a:cubicBezTo>
                      <a:pt x="81087" y="86268"/>
                      <a:pt x="80001" y="86830"/>
                      <a:pt x="79706" y="88021"/>
                    </a:cubicBezTo>
                    <a:cubicBezTo>
                      <a:pt x="79887" y="87297"/>
                      <a:pt x="80144" y="86649"/>
                      <a:pt x="80887" y="85639"/>
                    </a:cubicBezTo>
                    <a:cubicBezTo>
                      <a:pt x="81087" y="85382"/>
                      <a:pt x="81563" y="85573"/>
                      <a:pt x="81782" y="8534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44"/>
              <p:cNvSpPr/>
              <p:nvPr/>
            </p:nvSpPr>
            <p:spPr>
              <a:xfrm>
                <a:off x="2330979" y="3397709"/>
                <a:ext cx="96939" cy="101241"/>
              </a:xfrm>
              <a:custGeom>
                <a:rect b="b" l="l" r="r" t="t"/>
                <a:pathLst>
                  <a:path extrusionOk="0" h="101241" w="96939">
                    <a:moveTo>
                      <a:pt x="10084" y="39"/>
                    </a:moveTo>
                    <a:cubicBezTo>
                      <a:pt x="7674" y="-142"/>
                      <a:pt x="5646" y="258"/>
                      <a:pt x="3236" y="2420"/>
                    </a:cubicBezTo>
                    <a:cubicBezTo>
                      <a:pt x="-841" y="6077"/>
                      <a:pt x="-622" y="10707"/>
                      <a:pt x="1455" y="14031"/>
                    </a:cubicBezTo>
                    <a:cubicBezTo>
                      <a:pt x="2664" y="15641"/>
                      <a:pt x="2788" y="15450"/>
                      <a:pt x="3541" y="16107"/>
                    </a:cubicBezTo>
                    <a:cubicBezTo>
                      <a:pt x="4693" y="17136"/>
                      <a:pt x="6208" y="18184"/>
                      <a:pt x="8303" y="19384"/>
                    </a:cubicBezTo>
                    <a:cubicBezTo>
                      <a:pt x="12408" y="21737"/>
                      <a:pt x="17133" y="23956"/>
                      <a:pt x="20209" y="24737"/>
                    </a:cubicBezTo>
                    <a:cubicBezTo>
                      <a:pt x="23019" y="25461"/>
                      <a:pt x="31659" y="32471"/>
                      <a:pt x="39555" y="39920"/>
                    </a:cubicBezTo>
                    <a:cubicBezTo>
                      <a:pt x="45746" y="45759"/>
                      <a:pt x="47984" y="47749"/>
                      <a:pt x="51166" y="50931"/>
                    </a:cubicBezTo>
                    <a:cubicBezTo>
                      <a:pt x="58271" y="58055"/>
                      <a:pt x="63586" y="64047"/>
                      <a:pt x="67234" y="69685"/>
                    </a:cubicBezTo>
                    <a:cubicBezTo>
                      <a:pt x="68292" y="71324"/>
                      <a:pt x="69177" y="72962"/>
                      <a:pt x="69911" y="74448"/>
                    </a:cubicBezTo>
                    <a:cubicBezTo>
                      <a:pt x="70797" y="76220"/>
                      <a:pt x="71606" y="77715"/>
                      <a:pt x="73188" y="80401"/>
                    </a:cubicBezTo>
                    <a:cubicBezTo>
                      <a:pt x="73330" y="80639"/>
                      <a:pt x="76102" y="85725"/>
                      <a:pt x="76759" y="87545"/>
                    </a:cubicBezTo>
                    <a:cubicBezTo>
                      <a:pt x="76931" y="88011"/>
                      <a:pt x="78531" y="93498"/>
                      <a:pt x="78845" y="94393"/>
                    </a:cubicBezTo>
                    <a:cubicBezTo>
                      <a:pt x="79188" y="95394"/>
                      <a:pt x="79550" y="95936"/>
                      <a:pt x="80036" y="96775"/>
                    </a:cubicBezTo>
                    <a:cubicBezTo>
                      <a:pt x="80588" y="98184"/>
                      <a:pt x="80731" y="98260"/>
                      <a:pt x="86284" y="101242"/>
                    </a:cubicBezTo>
                    <a:cubicBezTo>
                      <a:pt x="91875" y="101023"/>
                      <a:pt x="91761" y="100946"/>
                      <a:pt x="94924" y="97965"/>
                    </a:cubicBezTo>
                    <a:cubicBezTo>
                      <a:pt x="96324" y="95708"/>
                      <a:pt x="96390" y="95603"/>
                      <a:pt x="96705" y="94393"/>
                    </a:cubicBezTo>
                    <a:cubicBezTo>
                      <a:pt x="97314" y="92002"/>
                      <a:pt x="96676" y="89812"/>
                      <a:pt x="95514" y="87849"/>
                    </a:cubicBezTo>
                    <a:cubicBezTo>
                      <a:pt x="95133" y="86630"/>
                      <a:pt x="94028" y="82430"/>
                      <a:pt x="93723" y="81592"/>
                    </a:cubicBezTo>
                    <a:cubicBezTo>
                      <a:pt x="92580" y="78439"/>
                      <a:pt x="91171" y="76020"/>
                      <a:pt x="88666" y="71771"/>
                    </a:cubicBezTo>
                    <a:cubicBezTo>
                      <a:pt x="88523" y="71533"/>
                      <a:pt x="86608" y="67971"/>
                      <a:pt x="85989" y="66714"/>
                    </a:cubicBezTo>
                    <a:cubicBezTo>
                      <a:pt x="84932" y="64580"/>
                      <a:pt x="83541" y="62351"/>
                      <a:pt x="82122" y="60160"/>
                    </a:cubicBezTo>
                    <a:cubicBezTo>
                      <a:pt x="77664" y="53283"/>
                      <a:pt x="71578" y="46368"/>
                      <a:pt x="63663" y="38434"/>
                    </a:cubicBezTo>
                    <a:cubicBezTo>
                      <a:pt x="60310" y="35072"/>
                      <a:pt x="58386" y="32795"/>
                      <a:pt x="52061" y="26823"/>
                    </a:cubicBezTo>
                    <a:cubicBezTo>
                      <a:pt x="41231" y="16612"/>
                      <a:pt x="31839" y="9306"/>
                      <a:pt x="24667" y="7478"/>
                    </a:cubicBezTo>
                    <a:cubicBezTo>
                      <a:pt x="23553" y="7192"/>
                      <a:pt x="20038" y="5516"/>
                      <a:pt x="17228" y="3906"/>
                    </a:cubicBezTo>
                    <a:cubicBezTo>
                      <a:pt x="16152" y="3287"/>
                      <a:pt x="15418" y="2696"/>
                      <a:pt x="15447" y="2715"/>
                    </a:cubicBezTo>
                    <a:cubicBezTo>
                      <a:pt x="14447" y="1886"/>
                      <a:pt x="13809" y="677"/>
                      <a:pt x="12466" y="334"/>
                    </a:cubicBezTo>
                    <a:cubicBezTo>
                      <a:pt x="11732" y="144"/>
                      <a:pt x="10846" y="96"/>
                      <a:pt x="10084" y="39"/>
                    </a:cubicBezTo>
                    <a:close/>
                    <a:moveTo>
                      <a:pt x="10684" y="17298"/>
                    </a:moveTo>
                    <a:cubicBezTo>
                      <a:pt x="10103" y="17355"/>
                      <a:pt x="9484" y="17936"/>
                      <a:pt x="8894" y="17898"/>
                    </a:cubicBezTo>
                    <a:cubicBezTo>
                      <a:pt x="8456" y="17860"/>
                      <a:pt x="8179" y="17641"/>
                      <a:pt x="7998" y="17593"/>
                    </a:cubicBezTo>
                    <a:cubicBezTo>
                      <a:pt x="8979" y="17850"/>
                      <a:pt x="9732" y="17374"/>
                      <a:pt x="10684" y="17298"/>
                    </a:cubicBezTo>
                    <a:close/>
                    <a:moveTo>
                      <a:pt x="81817" y="86650"/>
                    </a:moveTo>
                    <a:cubicBezTo>
                      <a:pt x="80846" y="87707"/>
                      <a:pt x="79817" y="88726"/>
                      <a:pt x="79436" y="90231"/>
                    </a:cubicBezTo>
                    <a:cubicBezTo>
                      <a:pt x="79722" y="89135"/>
                      <a:pt x="79569" y="89145"/>
                      <a:pt x="80931" y="86954"/>
                    </a:cubicBezTo>
                    <a:cubicBezTo>
                      <a:pt x="81246" y="86650"/>
                      <a:pt x="81560" y="86897"/>
                      <a:pt x="81817" y="8665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44"/>
              <p:cNvSpPr/>
              <p:nvPr/>
            </p:nvSpPr>
            <p:spPr>
              <a:xfrm>
                <a:off x="2379402" y="3313431"/>
                <a:ext cx="74594" cy="131944"/>
              </a:xfrm>
              <a:custGeom>
                <a:rect b="b" l="l" r="r" t="t"/>
                <a:pathLst>
                  <a:path extrusionOk="0" h="131944" w="74594">
                    <a:moveTo>
                      <a:pt x="9887" y="78"/>
                    </a:moveTo>
                    <a:cubicBezTo>
                      <a:pt x="7620" y="-227"/>
                      <a:pt x="5296" y="364"/>
                      <a:pt x="3334" y="1859"/>
                    </a:cubicBezTo>
                    <a:cubicBezTo>
                      <a:pt x="-572" y="12213"/>
                      <a:pt x="-419" y="12117"/>
                      <a:pt x="657" y="12279"/>
                    </a:cubicBezTo>
                    <a:cubicBezTo>
                      <a:pt x="905" y="12851"/>
                      <a:pt x="819" y="12908"/>
                      <a:pt x="952" y="13175"/>
                    </a:cubicBezTo>
                    <a:cubicBezTo>
                      <a:pt x="1181" y="13594"/>
                      <a:pt x="8087" y="24757"/>
                      <a:pt x="8096" y="24786"/>
                    </a:cubicBezTo>
                    <a:cubicBezTo>
                      <a:pt x="9553" y="27634"/>
                      <a:pt x="10887" y="30177"/>
                      <a:pt x="13459" y="34606"/>
                    </a:cubicBezTo>
                    <a:cubicBezTo>
                      <a:pt x="13811" y="35216"/>
                      <a:pt x="13697" y="35187"/>
                      <a:pt x="14049" y="35797"/>
                    </a:cubicBezTo>
                    <a:cubicBezTo>
                      <a:pt x="17888" y="42417"/>
                      <a:pt x="19850" y="45979"/>
                      <a:pt x="21488" y="50084"/>
                    </a:cubicBezTo>
                    <a:cubicBezTo>
                      <a:pt x="22250" y="51980"/>
                      <a:pt x="31518" y="75678"/>
                      <a:pt x="34595" y="83126"/>
                    </a:cubicBezTo>
                    <a:cubicBezTo>
                      <a:pt x="42758" y="102900"/>
                      <a:pt x="50197" y="117235"/>
                      <a:pt x="58702" y="128370"/>
                    </a:cubicBezTo>
                    <a:cubicBezTo>
                      <a:pt x="61693" y="132285"/>
                      <a:pt x="67284" y="133142"/>
                      <a:pt x="71199" y="130151"/>
                    </a:cubicBezTo>
                    <a:cubicBezTo>
                      <a:pt x="75114" y="127160"/>
                      <a:pt x="75686" y="121569"/>
                      <a:pt x="72694" y="117654"/>
                    </a:cubicBezTo>
                    <a:cubicBezTo>
                      <a:pt x="65341" y="108044"/>
                      <a:pt x="58578" y="94728"/>
                      <a:pt x="50959" y="76278"/>
                    </a:cubicBezTo>
                    <a:cubicBezTo>
                      <a:pt x="47977" y="69048"/>
                      <a:pt x="38690" y="45293"/>
                      <a:pt x="37862" y="43236"/>
                    </a:cubicBezTo>
                    <a:cubicBezTo>
                      <a:pt x="35804" y="38111"/>
                      <a:pt x="33766" y="34187"/>
                      <a:pt x="29527" y="26872"/>
                    </a:cubicBezTo>
                    <a:cubicBezTo>
                      <a:pt x="29175" y="26252"/>
                      <a:pt x="25146" y="19232"/>
                      <a:pt x="23869" y="16747"/>
                    </a:cubicBezTo>
                    <a:cubicBezTo>
                      <a:pt x="23488" y="15994"/>
                      <a:pt x="23546" y="15908"/>
                      <a:pt x="20002" y="10203"/>
                    </a:cubicBezTo>
                    <a:cubicBezTo>
                      <a:pt x="19993" y="10184"/>
                      <a:pt x="17554" y="6593"/>
                      <a:pt x="17030" y="5736"/>
                    </a:cubicBezTo>
                    <a:cubicBezTo>
                      <a:pt x="17145" y="5745"/>
                      <a:pt x="16640" y="6898"/>
                      <a:pt x="16726" y="6926"/>
                    </a:cubicBezTo>
                    <a:cubicBezTo>
                      <a:pt x="16440" y="5802"/>
                      <a:pt x="16583" y="4631"/>
                      <a:pt x="15840" y="3650"/>
                    </a:cubicBezTo>
                    <a:cubicBezTo>
                      <a:pt x="14344" y="1688"/>
                      <a:pt x="12144" y="383"/>
                      <a:pt x="9887" y="7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44"/>
              <p:cNvSpPr/>
              <p:nvPr/>
            </p:nvSpPr>
            <p:spPr>
              <a:xfrm>
                <a:off x="2409950" y="3257637"/>
                <a:ext cx="72592" cy="121294"/>
              </a:xfrm>
              <a:custGeom>
                <a:rect b="b" l="l" r="r" t="t"/>
                <a:pathLst>
                  <a:path extrusionOk="0" h="121294" w="72592">
                    <a:moveTo>
                      <a:pt x="11191" y="208"/>
                    </a:moveTo>
                    <a:cubicBezTo>
                      <a:pt x="8952" y="-278"/>
                      <a:pt x="6419" y="75"/>
                      <a:pt x="4342" y="1399"/>
                    </a:cubicBezTo>
                    <a:cubicBezTo>
                      <a:pt x="-439" y="8419"/>
                      <a:pt x="-439" y="8485"/>
                      <a:pt x="465" y="11228"/>
                    </a:cubicBezTo>
                    <a:cubicBezTo>
                      <a:pt x="942" y="12705"/>
                      <a:pt x="1028" y="12638"/>
                      <a:pt x="1361" y="13305"/>
                    </a:cubicBezTo>
                    <a:cubicBezTo>
                      <a:pt x="1656" y="13886"/>
                      <a:pt x="1847" y="14476"/>
                      <a:pt x="2256" y="15095"/>
                    </a:cubicBezTo>
                    <a:cubicBezTo>
                      <a:pt x="2809" y="15915"/>
                      <a:pt x="3656" y="17077"/>
                      <a:pt x="4637" y="18372"/>
                    </a:cubicBezTo>
                    <a:cubicBezTo>
                      <a:pt x="6190" y="20411"/>
                      <a:pt x="19506" y="36984"/>
                      <a:pt x="19820" y="37422"/>
                    </a:cubicBezTo>
                    <a:cubicBezTo>
                      <a:pt x="25688" y="45737"/>
                      <a:pt x="29564" y="53157"/>
                      <a:pt x="37680" y="69864"/>
                    </a:cubicBezTo>
                    <a:cubicBezTo>
                      <a:pt x="37842" y="70198"/>
                      <a:pt x="42871" y="80085"/>
                      <a:pt x="44823" y="83847"/>
                    </a:cubicBezTo>
                    <a:cubicBezTo>
                      <a:pt x="46385" y="86876"/>
                      <a:pt x="47614" y="90381"/>
                      <a:pt x="49291" y="95753"/>
                    </a:cubicBezTo>
                    <a:cubicBezTo>
                      <a:pt x="49529" y="96525"/>
                      <a:pt x="54491" y="112355"/>
                      <a:pt x="54644" y="113022"/>
                    </a:cubicBezTo>
                    <a:cubicBezTo>
                      <a:pt x="54663" y="113117"/>
                      <a:pt x="54653" y="112536"/>
                      <a:pt x="54644" y="111831"/>
                    </a:cubicBezTo>
                    <a:cubicBezTo>
                      <a:pt x="54682" y="113403"/>
                      <a:pt x="54625" y="114879"/>
                      <a:pt x="55539" y="116299"/>
                    </a:cubicBezTo>
                    <a:cubicBezTo>
                      <a:pt x="56092" y="117156"/>
                      <a:pt x="56492" y="117928"/>
                      <a:pt x="57320" y="118680"/>
                    </a:cubicBezTo>
                    <a:cubicBezTo>
                      <a:pt x="61178" y="122157"/>
                      <a:pt x="68274" y="122985"/>
                      <a:pt x="71608" y="116003"/>
                    </a:cubicBezTo>
                    <a:cubicBezTo>
                      <a:pt x="72608" y="113908"/>
                      <a:pt x="72713" y="112469"/>
                      <a:pt x="72503" y="110641"/>
                    </a:cubicBezTo>
                    <a:cubicBezTo>
                      <a:pt x="72370" y="109707"/>
                      <a:pt x="72360" y="109850"/>
                      <a:pt x="72208" y="109155"/>
                    </a:cubicBezTo>
                    <a:cubicBezTo>
                      <a:pt x="71903" y="107802"/>
                      <a:pt x="71179" y="105878"/>
                      <a:pt x="70417" y="103497"/>
                    </a:cubicBezTo>
                    <a:cubicBezTo>
                      <a:pt x="70312" y="103164"/>
                      <a:pt x="66502" y="91200"/>
                      <a:pt x="66255" y="90400"/>
                    </a:cubicBezTo>
                    <a:cubicBezTo>
                      <a:pt x="64293" y="84104"/>
                      <a:pt x="62759" y="79989"/>
                      <a:pt x="60597" y="75817"/>
                    </a:cubicBezTo>
                    <a:cubicBezTo>
                      <a:pt x="58739" y="72227"/>
                      <a:pt x="53910" y="62454"/>
                      <a:pt x="53748" y="62121"/>
                    </a:cubicBezTo>
                    <a:cubicBezTo>
                      <a:pt x="45214" y="44556"/>
                      <a:pt x="41004" y="36660"/>
                      <a:pt x="34403" y="27297"/>
                    </a:cubicBezTo>
                    <a:cubicBezTo>
                      <a:pt x="33794" y="26440"/>
                      <a:pt x="25926" y="16629"/>
                      <a:pt x="25173" y="15686"/>
                    </a:cubicBezTo>
                    <a:cubicBezTo>
                      <a:pt x="25059" y="15543"/>
                      <a:pt x="20354" y="9238"/>
                      <a:pt x="18925" y="7352"/>
                    </a:cubicBezTo>
                    <a:cubicBezTo>
                      <a:pt x="18144" y="6323"/>
                      <a:pt x="17449" y="5742"/>
                      <a:pt x="17134" y="5266"/>
                    </a:cubicBezTo>
                    <a:cubicBezTo>
                      <a:pt x="17344" y="5666"/>
                      <a:pt x="17325" y="5770"/>
                      <a:pt x="17734" y="7056"/>
                    </a:cubicBezTo>
                    <a:cubicBezTo>
                      <a:pt x="17849" y="7390"/>
                      <a:pt x="17058" y="7980"/>
                      <a:pt x="17134" y="8247"/>
                    </a:cubicBezTo>
                    <a:cubicBezTo>
                      <a:pt x="17020" y="6856"/>
                      <a:pt x="17344" y="5332"/>
                      <a:pt x="16544" y="4085"/>
                    </a:cubicBezTo>
                    <a:cubicBezTo>
                      <a:pt x="15220" y="2008"/>
                      <a:pt x="13419" y="703"/>
                      <a:pt x="11191" y="208"/>
                    </a:cubicBezTo>
                    <a:close/>
                    <a:moveTo>
                      <a:pt x="62378" y="102897"/>
                    </a:moveTo>
                    <a:cubicBezTo>
                      <a:pt x="62711" y="102868"/>
                      <a:pt x="62940" y="103192"/>
                      <a:pt x="63273" y="103202"/>
                    </a:cubicBezTo>
                    <a:cubicBezTo>
                      <a:pt x="62750" y="103173"/>
                      <a:pt x="62311" y="103430"/>
                      <a:pt x="61787" y="103497"/>
                    </a:cubicBezTo>
                    <a:cubicBezTo>
                      <a:pt x="62035" y="103449"/>
                      <a:pt x="62130" y="102926"/>
                      <a:pt x="62378" y="102897"/>
                    </a:cubicBezTo>
                    <a:close/>
                    <a:moveTo>
                      <a:pt x="68036" y="104983"/>
                    </a:moveTo>
                    <a:cubicBezTo>
                      <a:pt x="68417" y="105240"/>
                      <a:pt x="68893" y="105278"/>
                      <a:pt x="69227" y="105583"/>
                    </a:cubicBezTo>
                    <a:cubicBezTo>
                      <a:pt x="69874" y="106164"/>
                      <a:pt x="70179" y="106383"/>
                      <a:pt x="70417" y="106774"/>
                    </a:cubicBezTo>
                    <a:cubicBezTo>
                      <a:pt x="69846" y="105869"/>
                      <a:pt x="68845" y="105602"/>
                      <a:pt x="68036" y="10498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44"/>
              <p:cNvSpPr/>
              <p:nvPr/>
            </p:nvSpPr>
            <p:spPr>
              <a:xfrm>
                <a:off x="2450699" y="3190537"/>
                <a:ext cx="62762" cy="121833"/>
              </a:xfrm>
              <a:custGeom>
                <a:rect b="b" l="l" r="r" t="t"/>
                <a:pathLst>
                  <a:path extrusionOk="0" h="121833" w="62762">
                    <a:moveTo>
                      <a:pt x="7342" y="42"/>
                    </a:moveTo>
                    <a:cubicBezTo>
                      <a:pt x="5075" y="281"/>
                      <a:pt x="2941" y="1395"/>
                      <a:pt x="1398" y="3310"/>
                    </a:cubicBezTo>
                    <a:cubicBezTo>
                      <a:pt x="-297" y="13463"/>
                      <a:pt x="-259" y="13730"/>
                      <a:pt x="503" y="13435"/>
                    </a:cubicBezTo>
                    <a:cubicBezTo>
                      <a:pt x="750" y="13892"/>
                      <a:pt x="1284" y="14597"/>
                      <a:pt x="1693" y="15216"/>
                    </a:cubicBezTo>
                    <a:cubicBezTo>
                      <a:pt x="2208" y="16026"/>
                      <a:pt x="19143" y="41457"/>
                      <a:pt x="19553" y="42305"/>
                    </a:cubicBezTo>
                    <a:cubicBezTo>
                      <a:pt x="22467" y="48430"/>
                      <a:pt x="23524" y="50077"/>
                      <a:pt x="24906" y="53021"/>
                    </a:cubicBezTo>
                    <a:cubicBezTo>
                      <a:pt x="33392" y="71128"/>
                      <a:pt x="38469" y="84282"/>
                      <a:pt x="41879" y="97074"/>
                    </a:cubicBezTo>
                    <a:cubicBezTo>
                      <a:pt x="43460" y="103017"/>
                      <a:pt x="44584" y="108694"/>
                      <a:pt x="45146" y="114047"/>
                    </a:cubicBezTo>
                    <a:cubicBezTo>
                      <a:pt x="45670" y="118943"/>
                      <a:pt x="50071" y="122296"/>
                      <a:pt x="54967" y="121782"/>
                    </a:cubicBezTo>
                    <a:cubicBezTo>
                      <a:pt x="59872" y="121267"/>
                      <a:pt x="63225" y="116857"/>
                      <a:pt x="62710" y="111961"/>
                    </a:cubicBezTo>
                    <a:cubicBezTo>
                      <a:pt x="62044" y="105646"/>
                      <a:pt x="60948" y="99112"/>
                      <a:pt x="59138" y="92311"/>
                    </a:cubicBezTo>
                    <a:cubicBezTo>
                      <a:pt x="55395" y="78262"/>
                      <a:pt x="49880" y="64574"/>
                      <a:pt x="40984" y="45582"/>
                    </a:cubicBezTo>
                    <a:cubicBezTo>
                      <a:pt x="39584" y="42591"/>
                      <a:pt x="38860" y="41029"/>
                      <a:pt x="35917" y="34866"/>
                    </a:cubicBezTo>
                    <a:cubicBezTo>
                      <a:pt x="34926" y="32780"/>
                      <a:pt x="31878" y="28160"/>
                      <a:pt x="25801" y="19092"/>
                    </a:cubicBezTo>
                    <a:cubicBezTo>
                      <a:pt x="25687" y="18921"/>
                      <a:pt x="17038" y="6110"/>
                      <a:pt x="16571" y="5396"/>
                    </a:cubicBezTo>
                    <a:cubicBezTo>
                      <a:pt x="33069" y="30818"/>
                      <a:pt x="19952" y="8968"/>
                      <a:pt x="15381" y="14625"/>
                    </a:cubicBezTo>
                    <a:cubicBezTo>
                      <a:pt x="18486" y="10796"/>
                      <a:pt x="17724" y="5224"/>
                      <a:pt x="13895" y="2128"/>
                    </a:cubicBezTo>
                    <a:cubicBezTo>
                      <a:pt x="11980" y="576"/>
                      <a:pt x="9618" y="-196"/>
                      <a:pt x="7342" y="4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44"/>
              <p:cNvSpPr/>
              <p:nvPr/>
            </p:nvSpPr>
            <p:spPr>
              <a:xfrm>
                <a:off x="2480224" y="3152523"/>
                <a:ext cx="66894" cy="113193"/>
              </a:xfrm>
              <a:custGeom>
                <a:rect b="b" l="l" r="r" t="t"/>
                <a:pathLst>
                  <a:path extrusionOk="0" h="113193" w="66894">
                    <a:moveTo>
                      <a:pt x="6991" y="251"/>
                    </a:moveTo>
                    <a:cubicBezTo>
                      <a:pt x="1476" y="1642"/>
                      <a:pt x="-591" y="6709"/>
                      <a:pt x="143" y="10967"/>
                    </a:cubicBezTo>
                    <a:cubicBezTo>
                      <a:pt x="381" y="12310"/>
                      <a:pt x="743" y="13138"/>
                      <a:pt x="1333" y="14243"/>
                    </a:cubicBezTo>
                    <a:cubicBezTo>
                      <a:pt x="1924" y="15329"/>
                      <a:pt x="2657" y="16682"/>
                      <a:pt x="3715" y="18110"/>
                    </a:cubicBezTo>
                    <a:cubicBezTo>
                      <a:pt x="5267" y="20187"/>
                      <a:pt x="7401" y="22759"/>
                      <a:pt x="10268" y="26150"/>
                    </a:cubicBezTo>
                    <a:cubicBezTo>
                      <a:pt x="10563" y="26502"/>
                      <a:pt x="18869" y="36122"/>
                      <a:pt x="19193" y="36561"/>
                    </a:cubicBezTo>
                    <a:cubicBezTo>
                      <a:pt x="28613" y="49210"/>
                      <a:pt x="37300" y="66860"/>
                      <a:pt x="40929" y="81214"/>
                    </a:cubicBezTo>
                    <a:cubicBezTo>
                      <a:pt x="41138" y="82052"/>
                      <a:pt x="41719" y="83385"/>
                      <a:pt x="42710" y="86271"/>
                    </a:cubicBezTo>
                    <a:cubicBezTo>
                      <a:pt x="43224" y="87786"/>
                      <a:pt x="48825" y="105131"/>
                      <a:pt x="48958" y="105617"/>
                    </a:cubicBezTo>
                    <a:cubicBezTo>
                      <a:pt x="48977" y="105683"/>
                      <a:pt x="48901" y="105150"/>
                      <a:pt x="48958" y="103236"/>
                    </a:cubicBezTo>
                    <a:cubicBezTo>
                      <a:pt x="49006" y="102702"/>
                      <a:pt x="49749" y="101826"/>
                      <a:pt x="49854" y="101454"/>
                    </a:cubicBezTo>
                    <a:cubicBezTo>
                      <a:pt x="48530" y="105350"/>
                      <a:pt x="49749" y="109674"/>
                      <a:pt x="53425" y="111875"/>
                    </a:cubicBezTo>
                    <a:cubicBezTo>
                      <a:pt x="57007" y="113656"/>
                      <a:pt x="56893" y="113799"/>
                      <a:pt x="63541" y="111275"/>
                    </a:cubicBezTo>
                    <a:cubicBezTo>
                      <a:pt x="66618" y="107274"/>
                      <a:pt x="66646" y="107198"/>
                      <a:pt x="66818" y="105321"/>
                    </a:cubicBezTo>
                    <a:cubicBezTo>
                      <a:pt x="66884" y="103283"/>
                      <a:pt x="66951" y="103321"/>
                      <a:pt x="66818" y="102645"/>
                    </a:cubicBezTo>
                    <a:cubicBezTo>
                      <a:pt x="66732" y="102092"/>
                      <a:pt x="66398" y="101483"/>
                      <a:pt x="66227" y="100854"/>
                    </a:cubicBezTo>
                    <a:cubicBezTo>
                      <a:pt x="65999" y="100054"/>
                      <a:pt x="65779" y="99254"/>
                      <a:pt x="65332" y="97882"/>
                    </a:cubicBezTo>
                    <a:cubicBezTo>
                      <a:pt x="64627" y="95711"/>
                      <a:pt x="58283" y="77442"/>
                      <a:pt x="58188" y="77042"/>
                    </a:cubicBezTo>
                    <a:cubicBezTo>
                      <a:pt x="53978" y="60344"/>
                      <a:pt x="44272" y="40323"/>
                      <a:pt x="33480" y="25854"/>
                    </a:cubicBezTo>
                    <a:cubicBezTo>
                      <a:pt x="32813" y="24959"/>
                      <a:pt x="25803" y="16615"/>
                      <a:pt x="24555" y="15129"/>
                    </a:cubicBezTo>
                    <a:cubicBezTo>
                      <a:pt x="24260" y="14786"/>
                      <a:pt x="19574" y="9100"/>
                      <a:pt x="18297" y="7395"/>
                    </a:cubicBezTo>
                    <a:cubicBezTo>
                      <a:pt x="18050" y="7052"/>
                      <a:pt x="17878" y="7043"/>
                      <a:pt x="17707" y="6804"/>
                    </a:cubicBezTo>
                    <a:cubicBezTo>
                      <a:pt x="17631" y="6509"/>
                      <a:pt x="17211" y="6480"/>
                      <a:pt x="17116" y="6204"/>
                    </a:cubicBezTo>
                    <a:cubicBezTo>
                      <a:pt x="15573" y="1947"/>
                      <a:pt x="11477" y="-882"/>
                      <a:pt x="6991" y="251"/>
                    </a:cubicBezTo>
                    <a:close/>
                    <a:moveTo>
                      <a:pt x="52235" y="97292"/>
                    </a:moveTo>
                    <a:cubicBezTo>
                      <a:pt x="53206" y="96920"/>
                      <a:pt x="53006" y="97549"/>
                      <a:pt x="53721" y="97292"/>
                    </a:cubicBezTo>
                    <a:cubicBezTo>
                      <a:pt x="52911" y="97768"/>
                      <a:pt x="51978" y="98035"/>
                      <a:pt x="51340" y="98778"/>
                    </a:cubicBezTo>
                    <a:cubicBezTo>
                      <a:pt x="51778" y="98178"/>
                      <a:pt x="51454" y="98302"/>
                      <a:pt x="52235" y="9729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44"/>
              <p:cNvSpPr/>
              <p:nvPr/>
            </p:nvSpPr>
            <p:spPr>
              <a:xfrm>
                <a:off x="2533580" y="3086397"/>
                <a:ext cx="55659" cy="114525"/>
              </a:xfrm>
              <a:custGeom>
                <a:rect b="b" l="l" r="r" t="t"/>
                <a:pathLst>
                  <a:path extrusionOk="0" h="114525" w="55659">
                    <a:moveTo>
                      <a:pt x="6623" y="293"/>
                    </a:moveTo>
                    <a:cubicBezTo>
                      <a:pt x="4404" y="855"/>
                      <a:pt x="2527" y="2055"/>
                      <a:pt x="1261" y="4170"/>
                    </a:cubicBezTo>
                    <a:cubicBezTo>
                      <a:pt x="-44" y="6361"/>
                      <a:pt x="-102" y="8104"/>
                      <a:pt x="70" y="10123"/>
                    </a:cubicBezTo>
                    <a:cubicBezTo>
                      <a:pt x="127" y="10818"/>
                      <a:pt x="203" y="11466"/>
                      <a:pt x="365" y="12200"/>
                    </a:cubicBezTo>
                    <a:cubicBezTo>
                      <a:pt x="594" y="13228"/>
                      <a:pt x="803" y="14342"/>
                      <a:pt x="1261" y="15781"/>
                    </a:cubicBezTo>
                    <a:cubicBezTo>
                      <a:pt x="1994" y="18086"/>
                      <a:pt x="3242" y="21239"/>
                      <a:pt x="4537" y="24706"/>
                    </a:cubicBezTo>
                    <a:cubicBezTo>
                      <a:pt x="4794" y="25391"/>
                      <a:pt x="8976" y="36688"/>
                      <a:pt x="9300" y="37507"/>
                    </a:cubicBezTo>
                    <a:cubicBezTo>
                      <a:pt x="11471" y="43079"/>
                      <a:pt x="13367" y="48118"/>
                      <a:pt x="16739" y="58043"/>
                    </a:cubicBezTo>
                    <a:cubicBezTo>
                      <a:pt x="17548" y="60425"/>
                      <a:pt x="17805" y="61577"/>
                      <a:pt x="18225" y="62806"/>
                    </a:cubicBezTo>
                    <a:cubicBezTo>
                      <a:pt x="25968" y="85504"/>
                      <a:pt x="31388" y="97963"/>
                      <a:pt x="39361" y="110431"/>
                    </a:cubicBezTo>
                    <a:cubicBezTo>
                      <a:pt x="42018" y="114584"/>
                      <a:pt x="47409" y="115765"/>
                      <a:pt x="51562" y="113107"/>
                    </a:cubicBezTo>
                    <a:cubicBezTo>
                      <a:pt x="55715" y="110450"/>
                      <a:pt x="56896" y="104763"/>
                      <a:pt x="54248" y="100610"/>
                    </a:cubicBezTo>
                    <a:cubicBezTo>
                      <a:pt x="47266" y="89695"/>
                      <a:pt x="42485" y="78255"/>
                      <a:pt x="35198" y="56853"/>
                    </a:cubicBezTo>
                    <a:cubicBezTo>
                      <a:pt x="34779" y="55634"/>
                      <a:pt x="28264" y="36850"/>
                      <a:pt x="25968" y="30954"/>
                    </a:cubicBezTo>
                    <a:cubicBezTo>
                      <a:pt x="25587" y="29992"/>
                      <a:pt x="21444" y="19105"/>
                      <a:pt x="21206" y="18457"/>
                    </a:cubicBezTo>
                    <a:cubicBezTo>
                      <a:pt x="20006" y="15238"/>
                      <a:pt x="18853" y="12400"/>
                      <a:pt x="18225" y="10418"/>
                    </a:cubicBezTo>
                    <a:cubicBezTo>
                      <a:pt x="17958" y="9561"/>
                      <a:pt x="17739" y="9075"/>
                      <a:pt x="17634" y="8637"/>
                    </a:cubicBezTo>
                    <a:cubicBezTo>
                      <a:pt x="17767" y="10161"/>
                      <a:pt x="17644" y="11371"/>
                      <a:pt x="16443" y="13399"/>
                    </a:cubicBezTo>
                    <a:cubicBezTo>
                      <a:pt x="18968" y="9161"/>
                      <a:pt x="17701" y="3713"/>
                      <a:pt x="13462" y="1189"/>
                    </a:cubicBezTo>
                    <a:cubicBezTo>
                      <a:pt x="11347" y="-69"/>
                      <a:pt x="8833" y="-259"/>
                      <a:pt x="6623" y="29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44"/>
              <p:cNvSpPr/>
              <p:nvPr/>
            </p:nvSpPr>
            <p:spPr>
              <a:xfrm>
                <a:off x="2567165" y="3052849"/>
                <a:ext cx="37316" cy="118953"/>
              </a:xfrm>
              <a:custGeom>
                <a:rect b="b" l="l" r="r" t="t"/>
                <a:pathLst>
                  <a:path extrusionOk="0" h="118953" w="37316">
                    <a:moveTo>
                      <a:pt x="10833" y="208"/>
                    </a:moveTo>
                    <a:cubicBezTo>
                      <a:pt x="8604" y="-278"/>
                      <a:pt x="6365" y="75"/>
                      <a:pt x="4289" y="1399"/>
                    </a:cubicBezTo>
                    <a:cubicBezTo>
                      <a:pt x="908" y="4723"/>
                      <a:pt x="774" y="4980"/>
                      <a:pt x="117" y="7647"/>
                    </a:cubicBezTo>
                    <a:cubicBezTo>
                      <a:pt x="-83" y="9523"/>
                      <a:pt x="12" y="9266"/>
                      <a:pt x="117" y="10333"/>
                    </a:cubicBezTo>
                    <a:cubicBezTo>
                      <a:pt x="222" y="11228"/>
                      <a:pt x="441" y="12152"/>
                      <a:pt x="717" y="13010"/>
                    </a:cubicBezTo>
                    <a:cubicBezTo>
                      <a:pt x="1041" y="14029"/>
                      <a:pt x="1574" y="15153"/>
                      <a:pt x="2203" y="16581"/>
                    </a:cubicBezTo>
                    <a:cubicBezTo>
                      <a:pt x="3136" y="18677"/>
                      <a:pt x="6251" y="25278"/>
                      <a:pt x="6375" y="25516"/>
                    </a:cubicBezTo>
                    <a:cubicBezTo>
                      <a:pt x="10394" y="33564"/>
                      <a:pt x="10937" y="34755"/>
                      <a:pt x="11137" y="35336"/>
                    </a:cubicBezTo>
                    <a:cubicBezTo>
                      <a:pt x="16176" y="50357"/>
                      <a:pt x="18529" y="63768"/>
                      <a:pt x="18281" y="77008"/>
                    </a:cubicBezTo>
                    <a:cubicBezTo>
                      <a:pt x="18243" y="78684"/>
                      <a:pt x="18024" y="87533"/>
                      <a:pt x="17976" y="89210"/>
                    </a:cubicBezTo>
                    <a:cubicBezTo>
                      <a:pt x="17833" y="95096"/>
                      <a:pt x="17833" y="99935"/>
                      <a:pt x="18576" y="104392"/>
                    </a:cubicBezTo>
                    <a:cubicBezTo>
                      <a:pt x="18596" y="104545"/>
                      <a:pt x="18748" y="105211"/>
                      <a:pt x="18872" y="105878"/>
                    </a:cubicBezTo>
                    <a:cubicBezTo>
                      <a:pt x="17986" y="108383"/>
                      <a:pt x="17919" y="111203"/>
                      <a:pt x="19462" y="113622"/>
                    </a:cubicBezTo>
                    <a:cubicBezTo>
                      <a:pt x="20853" y="115794"/>
                      <a:pt x="22024" y="117051"/>
                      <a:pt x="24529" y="118080"/>
                    </a:cubicBezTo>
                    <a:cubicBezTo>
                      <a:pt x="31607" y="121004"/>
                      <a:pt x="36121" y="116070"/>
                      <a:pt x="37026" y="110936"/>
                    </a:cubicBezTo>
                    <a:cubicBezTo>
                      <a:pt x="37369" y="108993"/>
                      <a:pt x="37455" y="107355"/>
                      <a:pt x="37026" y="104688"/>
                    </a:cubicBezTo>
                    <a:cubicBezTo>
                      <a:pt x="36931" y="104059"/>
                      <a:pt x="36455" y="101535"/>
                      <a:pt x="36436" y="101411"/>
                    </a:cubicBezTo>
                    <a:cubicBezTo>
                      <a:pt x="35912" y="98268"/>
                      <a:pt x="35722" y="94667"/>
                      <a:pt x="35836" y="89810"/>
                    </a:cubicBezTo>
                    <a:cubicBezTo>
                      <a:pt x="35874" y="88267"/>
                      <a:pt x="36102" y="79180"/>
                      <a:pt x="36131" y="77303"/>
                    </a:cubicBezTo>
                    <a:cubicBezTo>
                      <a:pt x="36426" y="61835"/>
                      <a:pt x="33750" y="46519"/>
                      <a:pt x="28101" y="29678"/>
                    </a:cubicBezTo>
                    <a:cubicBezTo>
                      <a:pt x="27682" y="28450"/>
                      <a:pt x="26987" y="26907"/>
                      <a:pt x="25720" y="24316"/>
                    </a:cubicBezTo>
                    <a:cubicBezTo>
                      <a:pt x="24996" y="22849"/>
                      <a:pt x="19062" y="11209"/>
                      <a:pt x="18281" y="9438"/>
                    </a:cubicBezTo>
                    <a:cubicBezTo>
                      <a:pt x="17881" y="8542"/>
                      <a:pt x="17776" y="7942"/>
                      <a:pt x="17681" y="7647"/>
                    </a:cubicBezTo>
                    <a:cubicBezTo>
                      <a:pt x="17729" y="7818"/>
                      <a:pt x="17624" y="8057"/>
                      <a:pt x="17681" y="8542"/>
                    </a:cubicBezTo>
                    <a:cubicBezTo>
                      <a:pt x="17767" y="9314"/>
                      <a:pt x="17862" y="9276"/>
                      <a:pt x="17681" y="10924"/>
                    </a:cubicBezTo>
                    <a:cubicBezTo>
                      <a:pt x="18167" y="8695"/>
                      <a:pt x="17814" y="6456"/>
                      <a:pt x="16490" y="4380"/>
                    </a:cubicBezTo>
                    <a:cubicBezTo>
                      <a:pt x="15166" y="2304"/>
                      <a:pt x="13062" y="703"/>
                      <a:pt x="10833" y="20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44"/>
              <p:cNvSpPr/>
              <p:nvPr/>
            </p:nvSpPr>
            <p:spPr>
              <a:xfrm>
                <a:off x="2618759" y="2997456"/>
                <a:ext cx="29650" cy="109344"/>
              </a:xfrm>
              <a:custGeom>
                <a:rect b="b" l="l" r="r" t="t"/>
                <a:pathLst>
                  <a:path extrusionOk="0" h="109344" w="29650">
                    <a:moveTo>
                      <a:pt x="12522" y="537"/>
                    </a:moveTo>
                    <a:cubicBezTo>
                      <a:pt x="10360" y="-187"/>
                      <a:pt x="7883" y="-263"/>
                      <a:pt x="5673" y="832"/>
                    </a:cubicBezTo>
                    <a:cubicBezTo>
                      <a:pt x="1377" y="2985"/>
                      <a:pt x="187" y="6338"/>
                      <a:pt x="25" y="10357"/>
                    </a:cubicBezTo>
                    <a:cubicBezTo>
                      <a:pt x="-42" y="11938"/>
                      <a:pt x="16" y="13644"/>
                      <a:pt x="320" y="15720"/>
                    </a:cubicBezTo>
                    <a:cubicBezTo>
                      <a:pt x="768" y="18758"/>
                      <a:pt x="1816" y="22502"/>
                      <a:pt x="2997" y="27321"/>
                    </a:cubicBezTo>
                    <a:cubicBezTo>
                      <a:pt x="3311" y="28588"/>
                      <a:pt x="6549" y="41428"/>
                      <a:pt x="6569" y="41609"/>
                    </a:cubicBezTo>
                    <a:cubicBezTo>
                      <a:pt x="6931" y="45552"/>
                      <a:pt x="6883" y="49877"/>
                      <a:pt x="7169" y="58582"/>
                    </a:cubicBezTo>
                    <a:cubicBezTo>
                      <a:pt x="7378" y="65088"/>
                      <a:pt x="7626" y="66774"/>
                      <a:pt x="7759" y="69889"/>
                    </a:cubicBezTo>
                    <a:cubicBezTo>
                      <a:pt x="8416" y="85100"/>
                      <a:pt x="9559" y="95244"/>
                      <a:pt x="12226" y="103226"/>
                    </a:cubicBezTo>
                    <a:cubicBezTo>
                      <a:pt x="13779" y="107903"/>
                      <a:pt x="18856" y="110446"/>
                      <a:pt x="23533" y="108884"/>
                    </a:cubicBezTo>
                    <a:cubicBezTo>
                      <a:pt x="28209" y="107322"/>
                      <a:pt x="30753" y="102245"/>
                      <a:pt x="29190" y="97578"/>
                    </a:cubicBezTo>
                    <a:cubicBezTo>
                      <a:pt x="27219" y="91653"/>
                      <a:pt x="26209" y="82604"/>
                      <a:pt x="25619" y="69003"/>
                    </a:cubicBezTo>
                    <a:cubicBezTo>
                      <a:pt x="25485" y="65974"/>
                      <a:pt x="24533" y="44533"/>
                      <a:pt x="24133" y="40123"/>
                    </a:cubicBezTo>
                    <a:cubicBezTo>
                      <a:pt x="23999" y="38656"/>
                      <a:pt x="23723" y="36751"/>
                      <a:pt x="22942" y="33579"/>
                    </a:cubicBezTo>
                    <a:cubicBezTo>
                      <a:pt x="22590" y="32189"/>
                      <a:pt x="20561" y="24359"/>
                      <a:pt x="20256" y="23159"/>
                    </a:cubicBezTo>
                    <a:cubicBezTo>
                      <a:pt x="19199" y="18835"/>
                      <a:pt x="18523" y="15386"/>
                      <a:pt x="18180" y="13034"/>
                    </a:cubicBezTo>
                    <a:cubicBezTo>
                      <a:pt x="18084" y="12424"/>
                      <a:pt x="17913" y="12224"/>
                      <a:pt x="17875" y="11853"/>
                    </a:cubicBezTo>
                    <a:cubicBezTo>
                      <a:pt x="18751" y="9586"/>
                      <a:pt x="18751" y="7338"/>
                      <a:pt x="17580" y="5004"/>
                    </a:cubicBezTo>
                    <a:cubicBezTo>
                      <a:pt x="16484" y="2795"/>
                      <a:pt x="14684" y="1261"/>
                      <a:pt x="12522" y="53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44"/>
              <p:cNvSpPr/>
              <p:nvPr/>
            </p:nvSpPr>
            <p:spPr>
              <a:xfrm>
                <a:off x="2636177" y="2908873"/>
                <a:ext cx="89535" cy="194947"/>
              </a:xfrm>
              <a:custGeom>
                <a:rect b="b" l="l" r="r" t="t"/>
                <a:pathLst>
                  <a:path extrusionOk="0" h="194947" w="89535">
                    <a:moveTo>
                      <a:pt x="83505" y="423"/>
                    </a:moveTo>
                    <a:cubicBezTo>
                      <a:pt x="81343" y="-301"/>
                      <a:pt x="78867" y="-91"/>
                      <a:pt x="76657" y="1014"/>
                    </a:cubicBezTo>
                    <a:cubicBezTo>
                      <a:pt x="69694" y="4500"/>
                      <a:pt x="66598" y="11929"/>
                      <a:pt x="61483" y="30779"/>
                    </a:cubicBezTo>
                    <a:cubicBezTo>
                      <a:pt x="61141" y="32037"/>
                      <a:pt x="58588" y="41752"/>
                      <a:pt x="57911" y="44172"/>
                    </a:cubicBezTo>
                    <a:cubicBezTo>
                      <a:pt x="56788" y="48182"/>
                      <a:pt x="56083" y="50801"/>
                      <a:pt x="55530" y="51915"/>
                    </a:cubicBezTo>
                    <a:cubicBezTo>
                      <a:pt x="33604" y="95759"/>
                      <a:pt x="14621" y="140707"/>
                      <a:pt x="457" y="183179"/>
                    </a:cubicBezTo>
                    <a:cubicBezTo>
                      <a:pt x="-1096" y="187856"/>
                      <a:pt x="1438" y="192933"/>
                      <a:pt x="6115" y="194486"/>
                    </a:cubicBezTo>
                    <a:cubicBezTo>
                      <a:pt x="10791" y="196048"/>
                      <a:pt x="15868" y="193514"/>
                      <a:pt x="17430" y="188837"/>
                    </a:cubicBezTo>
                    <a:cubicBezTo>
                      <a:pt x="31308" y="147203"/>
                      <a:pt x="50044" y="103074"/>
                      <a:pt x="71599" y="59954"/>
                    </a:cubicBezTo>
                    <a:cubicBezTo>
                      <a:pt x="72828" y="57487"/>
                      <a:pt x="73751" y="54030"/>
                      <a:pt x="75171" y="48934"/>
                    </a:cubicBezTo>
                    <a:cubicBezTo>
                      <a:pt x="75895" y="46372"/>
                      <a:pt x="78438" y="36685"/>
                      <a:pt x="78743" y="35542"/>
                    </a:cubicBezTo>
                    <a:cubicBezTo>
                      <a:pt x="80514" y="29008"/>
                      <a:pt x="82124" y="24474"/>
                      <a:pt x="83505" y="20959"/>
                    </a:cubicBezTo>
                    <a:cubicBezTo>
                      <a:pt x="84239" y="19102"/>
                      <a:pt x="84724" y="17702"/>
                      <a:pt x="85296" y="16787"/>
                    </a:cubicBezTo>
                    <a:cubicBezTo>
                      <a:pt x="85458" y="16520"/>
                      <a:pt x="85505" y="16682"/>
                      <a:pt x="84696" y="17092"/>
                    </a:cubicBezTo>
                    <a:cubicBezTo>
                      <a:pt x="89106" y="14882"/>
                      <a:pt x="90773" y="9291"/>
                      <a:pt x="88563" y="4881"/>
                    </a:cubicBezTo>
                    <a:cubicBezTo>
                      <a:pt x="87468" y="2681"/>
                      <a:pt x="85677" y="1138"/>
                      <a:pt x="83505" y="42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44"/>
              <p:cNvSpPr/>
              <p:nvPr/>
            </p:nvSpPr>
            <p:spPr>
              <a:xfrm>
                <a:off x="2382787" y="3551347"/>
                <a:ext cx="102839" cy="84368"/>
              </a:xfrm>
              <a:custGeom>
                <a:rect b="b" l="l" r="r" t="t"/>
                <a:pathLst>
                  <a:path extrusionOk="0" h="84368" w="102839">
                    <a:moveTo>
                      <a:pt x="5902" y="582"/>
                    </a:moveTo>
                    <a:cubicBezTo>
                      <a:pt x="1282" y="2297"/>
                      <a:pt x="-1166" y="7279"/>
                      <a:pt x="548" y="11898"/>
                    </a:cubicBezTo>
                    <a:cubicBezTo>
                      <a:pt x="10531" y="38854"/>
                      <a:pt x="25056" y="53494"/>
                      <a:pt x="55908" y="71725"/>
                    </a:cubicBezTo>
                    <a:cubicBezTo>
                      <a:pt x="60966" y="74715"/>
                      <a:pt x="65176" y="75992"/>
                      <a:pt x="73767" y="78268"/>
                    </a:cubicBezTo>
                    <a:cubicBezTo>
                      <a:pt x="75987" y="78859"/>
                      <a:pt x="76834" y="79154"/>
                      <a:pt x="77939" y="79468"/>
                    </a:cubicBezTo>
                    <a:cubicBezTo>
                      <a:pt x="79358" y="79869"/>
                      <a:pt x="80368" y="80259"/>
                      <a:pt x="81511" y="80650"/>
                    </a:cubicBezTo>
                    <a:cubicBezTo>
                      <a:pt x="81730" y="80726"/>
                      <a:pt x="85435" y="82345"/>
                      <a:pt x="85673" y="82440"/>
                    </a:cubicBezTo>
                    <a:cubicBezTo>
                      <a:pt x="88169" y="83402"/>
                      <a:pt x="89921" y="83926"/>
                      <a:pt x="91331" y="84231"/>
                    </a:cubicBezTo>
                    <a:cubicBezTo>
                      <a:pt x="92417" y="84460"/>
                      <a:pt x="93322" y="84364"/>
                      <a:pt x="94608" y="84231"/>
                    </a:cubicBezTo>
                    <a:cubicBezTo>
                      <a:pt x="99685" y="83678"/>
                      <a:pt x="104409" y="79021"/>
                      <a:pt x="102342" y="72620"/>
                    </a:cubicBezTo>
                    <a:cubicBezTo>
                      <a:pt x="101675" y="70534"/>
                      <a:pt x="100694" y="69629"/>
                      <a:pt x="99370" y="68448"/>
                    </a:cubicBezTo>
                    <a:cubicBezTo>
                      <a:pt x="98885" y="68029"/>
                      <a:pt x="98494" y="67391"/>
                      <a:pt x="97884" y="66962"/>
                    </a:cubicBezTo>
                    <a:cubicBezTo>
                      <a:pt x="96484" y="65981"/>
                      <a:pt x="94703" y="66171"/>
                      <a:pt x="93122" y="66067"/>
                    </a:cubicBezTo>
                    <a:cubicBezTo>
                      <a:pt x="92560" y="65867"/>
                      <a:pt x="92008" y="65505"/>
                      <a:pt x="91922" y="65476"/>
                    </a:cubicBezTo>
                    <a:cubicBezTo>
                      <a:pt x="92160" y="65562"/>
                      <a:pt x="88102" y="63914"/>
                      <a:pt x="87464" y="63686"/>
                    </a:cubicBezTo>
                    <a:cubicBezTo>
                      <a:pt x="85969" y="63171"/>
                      <a:pt x="84426" y="62695"/>
                      <a:pt x="82702" y="62200"/>
                    </a:cubicBezTo>
                    <a:cubicBezTo>
                      <a:pt x="81454" y="61847"/>
                      <a:pt x="80558" y="61628"/>
                      <a:pt x="78234" y="61009"/>
                    </a:cubicBezTo>
                    <a:cubicBezTo>
                      <a:pt x="71176" y="59133"/>
                      <a:pt x="68347" y="58142"/>
                      <a:pt x="65138" y="56246"/>
                    </a:cubicBezTo>
                    <a:cubicBezTo>
                      <a:pt x="37486" y="39911"/>
                      <a:pt x="25542" y="28129"/>
                      <a:pt x="17217" y="5650"/>
                    </a:cubicBezTo>
                    <a:cubicBezTo>
                      <a:pt x="15503" y="1020"/>
                      <a:pt x="10521" y="-1123"/>
                      <a:pt x="5902" y="58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44"/>
              <p:cNvSpPr/>
              <p:nvPr/>
            </p:nvSpPr>
            <p:spPr>
              <a:xfrm>
                <a:off x="2401919" y="3502518"/>
                <a:ext cx="84392" cy="126159"/>
              </a:xfrm>
              <a:custGeom>
                <a:rect b="b" l="l" r="r" t="t"/>
                <a:pathLst>
                  <a:path extrusionOk="0" h="126159" w="84392">
                    <a:moveTo>
                      <a:pt x="8801" y="5"/>
                    </a:moveTo>
                    <a:cubicBezTo>
                      <a:pt x="6515" y="81"/>
                      <a:pt x="4229" y="1177"/>
                      <a:pt x="2553" y="2977"/>
                    </a:cubicBezTo>
                    <a:cubicBezTo>
                      <a:pt x="-714" y="6473"/>
                      <a:pt x="-657" y="11121"/>
                      <a:pt x="1657" y="14588"/>
                    </a:cubicBezTo>
                    <a:cubicBezTo>
                      <a:pt x="2619" y="16036"/>
                      <a:pt x="3848" y="16960"/>
                      <a:pt x="5229" y="17865"/>
                    </a:cubicBezTo>
                    <a:cubicBezTo>
                      <a:pt x="6629" y="18779"/>
                      <a:pt x="8410" y="19627"/>
                      <a:pt x="10582" y="20541"/>
                    </a:cubicBezTo>
                    <a:cubicBezTo>
                      <a:pt x="11563" y="20951"/>
                      <a:pt x="12392" y="21589"/>
                      <a:pt x="13564" y="22027"/>
                    </a:cubicBezTo>
                    <a:cubicBezTo>
                      <a:pt x="15249" y="22675"/>
                      <a:pt x="20574" y="24351"/>
                      <a:pt x="20707" y="24408"/>
                    </a:cubicBezTo>
                    <a:cubicBezTo>
                      <a:pt x="26851" y="27237"/>
                      <a:pt x="33738" y="33162"/>
                      <a:pt x="39757" y="40191"/>
                    </a:cubicBezTo>
                    <a:cubicBezTo>
                      <a:pt x="43624" y="44715"/>
                      <a:pt x="46977" y="54031"/>
                      <a:pt x="49873" y="68166"/>
                    </a:cubicBezTo>
                    <a:cubicBezTo>
                      <a:pt x="50844" y="72900"/>
                      <a:pt x="53521" y="88445"/>
                      <a:pt x="53740" y="89597"/>
                    </a:cubicBezTo>
                    <a:cubicBezTo>
                      <a:pt x="54207" y="92017"/>
                      <a:pt x="54807" y="94017"/>
                      <a:pt x="55235" y="95846"/>
                    </a:cubicBezTo>
                    <a:cubicBezTo>
                      <a:pt x="56502" y="101266"/>
                      <a:pt x="58140" y="104828"/>
                      <a:pt x="62379" y="111629"/>
                    </a:cubicBezTo>
                    <a:cubicBezTo>
                      <a:pt x="62713" y="112162"/>
                      <a:pt x="62941" y="112286"/>
                      <a:pt x="63265" y="112810"/>
                    </a:cubicBezTo>
                    <a:cubicBezTo>
                      <a:pt x="65456" y="116324"/>
                      <a:pt x="66389" y="118239"/>
                      <a:pt x="67142" y="120258"/>
                    </a:cubicBezTo>
                    <a:cubicBezTo>
                      <a:pt x="68847" y="124878"/>
                      <a:pt x="74123" y="127326"/>
                      <a:pt x="78753" y="125611"/>
                    </a:cubicBezTo>
                    <a:cubicBezTo>
                      <a:pt x="83372" y="123906"/>
                      <a:pt x="85516" y="118630"/>
                      <a:pt x="83810" y="114010"/>
                    </a:cubicBezTo>
                    <a:cubicBezTo>
                      <a:pt x="82534" y="110552"/>
                      <a:pt x="81229" y="107762"/>
                      <a:pt x="78448" y="103285"/>
                    </a:cubicBezTo>
                    <a:cubicBezTo>
                      <a:pt x="78105" y="102742"/>
                      <a:pt x="77895" y="102932"/>
                      <a:pt x="77553" y="102399"/>
                    </a:cubicBezTo>
                    <a:cubicBezTo>
                      <a:pt x="74314" y="97189"/>
                      <a:pt x="73190" y="94617"/>
                      <a:pt x="72495" y="91683"/>
                    </a:cubicBezTo>
                    <a:cubicBezTo>
                      <a:pt x="72133" y="90121"/>
                      <a:pt x="71733" y="88226"/>
                      <a:pt x="71304" y="86025"/>
                    </a:cubicBezTo>
                    <a:cubicBezTo>
                      <a:pt x="71123" y="85073"/>
                      <a:pt x="68456" y="69595"/>
                      <a:pt x="67437" y="64594"/>
                    </a:cubicBezTo>
                    <a:cubicBezTo>
                      <a:pt x="63951" y="47582"/>
                      <a:pt x="59931" y="36153"/>
                      <a:pt x="53445" y="28580"/>
                    </a:cubicBezTo>
                    <a:cubicBezTo>
                      <a:pt x="45891" y="19750"/>
                      <a:pt x="36976" y="12397"/>
                      <a:pt x="28146" y="8340"/>
                    </a:cubicBezTo>
                    <a:cubicBezTo>
                      <a:pt x="27184" y="7892"/>
                      <a:pt x="21050" y="5720"/>
                      <a:pt x="20107" y="5358"/>
                    </a:cubicBezTo>
                    <a:cubicBezTo>
                      <a:pt x="19126" y="4987"/>
                      <a:pt x="18193" y="4491"/>
                      <a:pt x="17431" y="4168"/>
                    </a:cubicBezTo>
                    <a:cubicBezTo>
                      <a:pt x="16507" y="3777"/>
                      <a:pt x="16059" y="3491"/>
                      <a:pt x="15640" y="3272"/>
                    </a:cubicBezTo>
                    <a:cubicBezTo>
                      <a:pt x="15430" y="3025"/>
                      <a:pt x="15592" y="2615"/>
                      <a:pt x="15345" y="2386"/>
                    </a:cubicBezTo>
                    <a:cubicBezTo>
                      <a:pt x="13544" y="700"/>
                      <a:pt x="11077" y="-71"/>
                      <a:pt x="8801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44"/>
              <p:cNvSpPr/>
              <p:nvPr/>
            </p:nvSpPr>
            <p:spPr>
              <a:xfrm>
                <a:off x="2444456" y="3424421"/>
                <a:ext cx="73795" cy="124338"/>
              </a:xfrm>
              <a:custGeom>
                <a:rect b="b" l="l" r="r" t="t"/>
                <a:pathLst>
                  <a:path extrusionOk="0" h="124338" w="73795">
                    <a:moveTo>
                      <a:pt x="11507" y="406"/>
                    </a:moveTo>
                    <a:cubicBezTo>
                      <a:pt x="9317" y="-242"/>
                      <a:pt x="6821" y="-165"/>
                      <a:pt x="4659" y="1006"/>
                    </a:cubicBezTo>
                    <a:cubicBezTo>
                      <a:pt x="325" y="3359"/>
                      <a:pt x="-1266" y="8874"/>
                      <a:pt x="1087" y="13208"/>
                    </a:cubicBezTo>
                    <a:cubicBezTo>
                      <a:pt x="2916" y="16580"/>
                      <a:pt x="13584" y="35191"/>
                      <a:pt x="14784" y="37325"/>
                    </a:cubicBezTo>
                    <a:cubicBezTo>
                      <a:pt x="25614" y="56575"/>
                      <a:pt x="31776" y="69081"/>
                      <a:pt x="37101" y="83455"/>
                    </a:cubicBezTo>
                    <a:cubicBezTo>
                      <a:pt x="37691" y="85045"/>
                      <a:pt x="37901" y="86417"/>
                      <a:pt x="38596" y="89712"/>
                    </a:cubicBezTo>
                    <a:cubicBezTo>
                      <a:pt x="38634" y="89922"/>
                      <a:pt x="40292" y="97628"/>
                      <a:pt x="41568" y="100723"/>
                    </a:cubicBezTo>
                    <a:cubicBezTo>
                      <a:pt x="42540" y="103066"/>
                      <a:pt x="46531" y="109001"/>
                      <a:pt x="50198" y="113820"/>
                    </a:cubicBezTo>
                    <a:cubicBezTo>
                      <a:pt x="52350" y="116640"/>
                      <a:pt x="54456" y="119059"/>
                      <a:pt x="56151" y="120669"/>
                    </a:cubicBezTo>
                    <a:cubicBezTo>
                      <a:pt x="57637" y="122069"/>
                      <a:pt x="58818" y="122955"/>
                      <a:pt x="60618" y="123641"/>
                    </a:cubicBezTo>
                    <a:cubicBezTo>
                      <a:pt x="65628" y="125565"/>
                      <a:pt x="71696" y="123488"/>
                      <a:pt x="73420" y="117687"/>
                    </a:cubicBezTo>
                    <a:cubicBezTo>
                      <a:pt x="74820" y="112963"/>
                      <a:pt x="72191" y="107781"/>
                      <a:pt x="67467" y="106381"/>
                    </a:cubicBezTo>
                    <a:cubicBezTo>
                      <a:pt x="66648" y="105486"/>
                      <a:pt x="65695" y="104686"/>
                      <a:pt x="64485" y="103105"/>
                    </a:cubicBezTo>
                    <a:cubicBezTo>
                      <a:pt x="61752" y="99514"/>
                      <a:pt x="58418" y="94608"/>
                      <a:pt x="58237" y="94170"/>
                    </a:cubicBezTo>
                    <a:cubicBezTo>
                      <a:pt x="57523" y="92446"/>
                      <a:pt x="56999" y="90760"/>
                      <a:pt x="56151" y="86731"/>
                    </a:cubicBezTo>
                    <a:cubicBezTo>
                      <a:pt x="56103" y="86512"/>
                      <a:pt x="54760" y="79873"/>
                      <a:pt x="53770" y="77206"/>
                    </a:cubicBezTo>
                    <a:cubicBezTo>
                      <a:pt x="48045" y="61756"/>
                      <a:pt x="41511" y="48698"/>
                      <a:pt x="30253" y="28686"/>
                    </a:cubicBezTo>
                    <a:cubicBezTo>
                      <a:pt x="29043" y="26533"/>
                      <a:pt x="18641" y="7855"/>
                      <a:pt x="16860" y="4578"/>
                    </a:cubicBezTo>
                    <a:cubicBezTo>
                      <a:pt x="15689" y="2416"/>
                      <a:pt x="13698" y="1063"/>
                      <a:pt x="11507" y="40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44"/>
              <p:cNvSpPr/>
              <p:nvPr/>
            </p:nvSpPr>
            <p:spPr>
              <a:xfrm>
                <a:off x="2455597" y="3403191"/>
                <a:ext cx="87568" cy="90254"/>
              </a:xfrm>
              <a:custGeom>
                <a:rect b="b" l="l" r="r" t="t"/>
                <a:pathLst>
                  <a:path extrusionOk="0" h="90254" w="87568">
                    <a:moveTo>
                      <a:pt x="11378" y="205"/>
                    </a:moveTo>
                    <a:cubicBezTo>
                      <a:pt x="9149" y="-271"/>
                      <a:pt x="6606" y="62"/>
                      <a:pt x="4529" y="1405"/>
                    </a:cubicBezTo>
                    <a:cubicBezTo>
                      <a:pt x="3377" y="2148"/>
                      <a:pt x="2443" y="2787"/>
                      <a:pt x="1557" y="4082"/>
                    </a:cubicBezTo>
                    <a:cubicBezTo>
                      <a:pt x="-595" y="7216"/>
                      <a:pt x="-624" y="11654"/>
                      <a:pt x="2148" y="15093"/>
                    </a:cubicBezTo>
                    <a:cubicBezTo>
                      <a:pt x="3701" y="17007"/>
                      <a:pt x="5329" y="17874"/>
                      <a:pt x="7206" y="18369"/>
                    </a:cubicBezTo>
                    <a:cubicBezTo>
                      <a:pt x="7977" y="18569"/>
                      <a:pt x="8520" y="18598"/>
                      <a:pt x="9292" y="18665"/>
                    </a:cubicBezTo>
                    <a:cubicBezTo>
                      <a:pt x="10825" y="18789"/>
                      <a:pt x="11987" y="18817"/>
                      <a:pt x="15550" y="18665"/>
                    </a:cubicBezTo>
                    <a:cubicBezTo>
                      <a:pt x="15835" y="18655"/>
                      <a:pt x="20045" y="18674"/>
                      <a:pt x="20007" y="18665"/>
                    </a:cubicBezTo>
                    <a:cubicBezTo>
                      <a:pt x="26389" y="20036"/>
                      <a:pt x="34304" y="25456"/>
                      <a:pt x="39953" y="32057"/>
                    </a:cubicBezTo>
                    <a:cubicBezTo>
                      <a:pt x="40077" y="32200"/>
                      <a:pt x="41686" y="35143"/>
                      <a:pt x="43820" y="39801"/>
                    </a:cubicBezTo>
                    <a:cubicBezTo>
                      <a:pt x="43991" y="40172"/>
                      <a:pt x="49630" y="52926"/>
                      <a:pt x="51564" y="57060"/>
                    </a:cubicBezTo>
                    <a:cubicBezTo>
                      <a:pt x="53202" y="60594"/>
                      <a:pt x="54878" y="64013"/>
                      <a:pt x="56326" y="66880"/>
                    </a:cubicBezTo>
                    <a:cubicBezTo>
                      <a:pt x="66089" y="86235"/>
                      <a:pt x="71414" y="93103"/>
                      <a:pt x="81920" y="89207"/>
                    </a:cubicBezTo>
                    <a:cubicBezTo>
                      <a:pt x="86539" y="87502"/>
                      <a:pt x="88692" y="82520"/>
                      <a:pt x="86987" y="77901"/>
                    </a:cubicBezTo>
                    <a:cubicBezTo>
                      <a:pt x="85901" y="74986"/>
                      <a:pt x="83549" y="73500"/>
                      <a:pt x="80729" y="72843"/>
                    </a:cubicBezTo>
                    <a:cubicBezTo>
                      <a:pt x="80453" y="72576"/>
                      <a:pt x="79920" y="71967"/>
                      <a:pt x="79243" y="71052"/>
                    </a:cubicBezTo>
                    <a:cubicBezTo>
                      <a:pt x="77291" y="68423"/>
                      <a:pt x="74919" y="64432"/>
                      <a:pt x="72100" y="58851"/>
                    </a:cubicBezTo>
                    <a:cubicBezTo>
                      <a:pt x="70747" y="56165"/>
                      <a:pt x="69499" y="52993"/>
                      <a:pt x="67937" y="49621"/>
                    </a:cubicBezTo>
                    <a:cubicBezTo>
                      <a:pt x="66061" y="45601"/>
                      <a:pt x="60108" y="32828"/>
                      <a:pt x="59898" y="32362"/>
                    </a:cubicBezTo>
                    <a:cubicBezTo>
                      <a:pt x="56745" y="25485"/>
                      <a:pt x="55088" y="22484"/>
                      <a:pt x="53345" y="20455"/>
                    </a:cubicBezTo>
                    <a:cubicBezTo>
                      <a:pt x="45363" y="11121"/>
                      <a:pt x="34543" y="3396"/>
                      <a:pt x="23875" y="1101"/>
                    </a:cubicBezTo>
                    <a:cubicBezTo>
                      <a:pt x="21750" y="643"/>
                      <a:pt x="19855" y="624"/>
                      <a:pt x="15550" y="805"/>
                    </a:cubicBezTo>
                    <a:cubicBezTo>
                      <a:pt x="15359" y="815"/>
                      <a:pt x="13845" y="1072"/>
                      <a:pt x="12568" y="1101"/>
                    </a:cubicBezTo>
                    <a:cubicBezTo>
                      <a:pt x="12111" y="920"/>
                      <a:pt x="11863" y="310"/>
                      <a:pt x="11378" y="205"/>
                    </a:cubicBezTo>
                    <a:close/>
                    <a:moveTo>
                      <a:pt x="16436" y="13312"/>
                    </a:moveTo>
                    <a:cubicBezTo>
                      <a:pt x="16292" y="13578"/>
                      <a:pt x="16616" y="13940"/>
                      <a:pt x="16436" y="14198"/>
                    </a:cubicBezTo>
                    <a:cubicBezTo>
                      <a:pt x="15711" y="15255"/>
                      <a:pt x="15007" y="15855"/>
                      <a:pt x="14350" y="16283"/>
                    </a:cubicBezTo>
                    <a:cubicBezTo>
                      <a:pt x="15454" y="15579"/>
                      <a:pt x="15769" y="14340"/>
                      <a:pt x="16436" y="1331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44"/>
              <p:cNvSpPr/>
              <p:nvPr/>
            </p:nvSpPr>
            <p:spPr>
              <a:xfrm>
                <a:off x="2497913" y="3303972"/>
                <a:ext cx="68546" cy="123962"/>
              </a:xfrm>
              <a:custGeom>
                <a:rect b="b" l="l" r="r" t="t"/>
                <a:pathLst>
                  <a:path extrusionOk="0" h="123962" w="68546">
                    <a:moveTo>
                      <a:pt x="9248" y="12"/>
                    </a:moveTo>
                    <a:cubicBezTo>
                      <a:pt x="7638" y="-64"/>
                      <a:pt x="7638" y="174"/>
                      <a:pt x="3885" y="1794"/>
                    </a:cubicBezTo>
                    <a:cubicBezTo>
                      <a:pt x="-334" y="6851"/>
                      <a:pt x="-334" y="6727"/>
                      <a:pt x="313" y="11623"/>
                    </a:cubicBezTo>
                    <a:cubicBezTo>
                      <a:pt x="2247" y="15338"/>
                      <a:pt x="2456" y="15471"/>
                      <a:pt x="3295" y="16081"/>
                    </a:cubicBezTo>
                    <a:cubicBezTo>
                      <a:pt x="3942" y="16643"/>
                      <a:pt x="3999" y="16615"/>
                      <a:pt x="4485" y="16976"/>
                    </a:cubicBezTo>
                    <a:cubicBezTo>
                      <a:pt x="5342" y="17605"/>
                      <a:pt x="6095" y="18129"/>
                      <a:pt x="8057" y="19358"/>
                    </a:cubicBezTo>
                    <a:cubicBezTo>
                      <a:pt x="8085" y="19377"/>
                      <a:pt x="10629" y="20863"/>
                      <a:pt x="11029" y="21148"/>
                    </a:cubicBezTo>
                    <a:cubicBezTo>
                      <a:pt x="15087" y="24015"/>
                      <a:pt x="18230" y="27864"/>
                      <a:pt x="20554" y="32159"/>
                    </a:cubicBezTo>
                    <a:cubicBezTo>
                      <a:pt x="24821" y="40017"/>
                      <a:pt x="27069" y="48228"/>
                      <a:pt x="30079" y="64601"/>
                    </a:cubicBezTo>
                    <a:cubicBezTo>
                      <a:pt x="30298" y="65773"/>
                      <a:pt x="30460" y="65811"/>
                      <a:pt x="30679" y="66983"/>
                    </a:cubicBezTo>
                    <a:cubicBezTo>
                      <a:pt x="32879" y="79032"/>
                      <a:pt x="33994" y="84489"/>
                      <a:pt x="36032" y="91100"/>
                    </a:cubicBezTo>
                    <a:cubicBezTo>
                      <a:pt x="38889" y="100349"/>
                      <a:pt x="42461" y="108502"/>
                      <a:pt x="47052" y="114017"/>
                    </a:cubicBezTo>
                    <a:cubicBezTo>
                      <a:pt x="47433" y="114474"/>
                      <a:pt x="49986" y="116932"/>
                      <a:pt x="50320" y="117294"/>
                    </a:cubicBezTo>
                    <a:cubicBezTo>
                      <a:pt x="50443" y="117408"/>
                      <a:pt x="51101" y="118303"/>
                      <a:pt x="51510" y="118780"/>
                    </a:cubicBezTo>
                    <a:cubicBezTo>
                      <a:pt x="52739" y="121275"/>
                      <a:pt x="54806" y="123342"/>
                      <a:pt x="57759" y="123837"/>
                    </a:cubicBezTo>
                    <a:cubicBezTo>
                      <a:pt x="63131" y="124723"/>
                      <a:pt x="69236" y="120875"/>
                      <a:pt x="68484" y="113712"/>
                    </a:cubicBezTo>
                    <a:cubicBezTo>
                      <a:pt x="68245" y="111541"/>
                      <a:pt x="67503" y="110512"/>
                      <a:pt x="66398" y="108950"/>
                    </a:cubicBezTo>
                    <a:cubicBezTo>
                      <a:pt x="65655" y="107912"/>
                      <a:pt x="64740" y="106797"/>
                      <a:pt x="63416" y="105387"/>
                    </a:cubicBezTo>
                    <a:cubicBezTo>
                      <a:pt x="63255" y="105207"/>
                      <a:pt x="60778" y="102749"/>
                      <a:pt x="60740" y="102701"/>
                    </a:cubicBezTo>
                    <a:cubicBezTo>
                      <a:pt x="58035" y="99444"/>
                      <a:pt x="55215" y="92919"/>
                      <a:pt x="52996" y="85737"/>
                    </a:cubicBezTo>
                    <a:cubicBezTo>
                      <a:pt x="51243" y="80041"/>
                      <a:pt x="50310" y="75060"/>
                      <a:pt x="48234" y="63706"/>
                    </a:cubicBezTo>
                    <a:cubicBezTo>
                      <a:pt x="48024" y="62534"/>
                      <a:pt x="47862" y="62516"/>
                      <a:pt x="47643" y="61325"/>
                    </a:cubicBezTo>
                    <a:cubicBezTo>
                      <a:pt x="44309" y="43161"/>
                      <a:pt x="41766" y="33550"/>
                      <a:pt x="36327" y="23530"/>
                    </a:cubicBezTo>
                    <a:cubicBezTo>
                      <a:pt x="32689" y="16805"/>
                      <a:pt x="27736" y="11004"/>
                      <a:pt x="21449" y="6556"/>
                    </a:cubicBezTo>
                    <a:cubicBezTo>
                      <a:pt x="20649" y="5994"/>
                      <a:pt x="17610" y="4194"/>
                      <a:pt x="17582" y="4175"/>
                    </a:cubicBezTo>
                    <a:cubicBezTo>
                      <a:pt x="16249" y="3346"/>
                      <a:pt x="15610" y="2984"/>
                      <a:pt x="15201" y="2689"/>
                    </a:cubicBezTo>
                    <a:cubicBezTo>
                      <a:pt x="15334" y="2775"/>
                      <a:pt x="15696" y="3489"/>
                      <a:pt x="15791" y="3584"/>
                    </a:cubicBezTo>
                    <a:cubicBezTo>
                      <a:pt x="14725" y="2356"/>
                      <a:pt x="13896" y="1108"/>
                      <a:pt x="12220" y="612"/>
                    </a:cubicBezTo>
                    <a:cubicBezTo>
                      <a:pt x="11400" y="355"/>
                      <a:pt x="11162" y="222"/>
                      <a:pt x="9248" y="12"/>
                    </a:cubicBezTo>
                    <a:close/>
                    <a:moveTo>
                      <a:pt x="11334" y="17281"/>
                    </a:moveTo>
                    <a:cubicBezTo>
                      <a:pt x="10762" y="17424"/>
                      <a:pt x="9638" y="17910"/>
                      <a:pt x="8952" y="17872"/>
                    </a:cubicBezTo>
                    <a:cubicBezTo>
                      <a:pt x="7371" y="17691"/>
                      <a:pt x="7400" y="17662"/>
                      <a:pt x="7162" y="17576"/>
                    </a:cubicBezTo>
                    <a:cubicBezTo>
                      <a:pt x="8667" y="18024"/>
                      <a:pt x="9905" y="17596"/>
                      <a:pt x="11334" y="17281"/>
                    </a:cubicBezTo>
                    <a:close/>
                    <a:moveTo>
                      <a:pt x="50615" y="115503"/>
                    </a:moveTo>
                    <a:cubicBezTo>
                      <a:pt x="50672" y="116132"/>
                      <a:pt x="51043" y="116694"/>
                      <a:pt x="51215" y="117294"/>
                    </a:cubicBezTo>
                    <a:cubicBezTo>
                      <a:pt x="51043" y="116789"/>
                      <a:pt x="50710" y="116646"/>
                      <a:pt x="50615" y="115798"/>
                    </a:cubicBezTo>
                    <a:cubicBezTo>
                      <a:pt x="50605" y="115684"/>
                      <a:pt x="50624" y="115617"/>
                      <a:pt x="50615" y="1155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44"/>
              <p:cNvSpPr/>
              <p:nvPr/>
            </p:nvSpPr>
            <p:spPr>
              <a:xfrm>
                <a:off x="2514953" y="3279958"/>
                <a:ext cx="71738" cy="89510"/>
              </a:xfrm>
              <a:custGeom>
                <a:rect b="b" l="l" r="r" t="t"/>
                <a:pathLst>
                  <a:path extrusionOk="0" h="89510" w="71738">
                    <a:moveTo>
                      <a:pt x="7685" y="214"/>
                    </a:moveTo>
                    <a:cubicBezTo>
                      <a:pt x="3037" y="1300"/>
                      <a:pt x="-1039" y="4910"/>
                      <a:pt x="237" y="11225"/>
                    </a:cubicBezTo>
                    <a:cubicBezTo>
                      <a:pt x="885" y="14377"/>
                      <a:pt x="2456" y="16111"/>
                      <a:pt x="4704" y="17778"/>
                    </a:cubicBezTo>
                    <a:cubicBezTo>
                      <a:pt x="6285" y="18949"/>
                      <a:pt x="8381" y="19987"/>
                      <a:pt x="11257" y="21350"/>
                    </a:cubicBezTo>
                    <a:cubicBezTo>
                      <a:pt x="12153" y="21769"/>
                      <a:pt x="19211" y="24874"/>
                      <a:pt x="19287" y="24921"/>
                    </a:cubicBezTo>
                    <a:cubicBezTo>
                      <a:pt x="26364" y="29170"/>
                      <a:pt x="33212" y="36352"/>
                      <a:pt x="36851" y="43076"/>
                    </a:cubicBezTo>
                    <a:cubicBezTo>
                      <a:pt x="37537" y="44333"/>
                      <a:pt x="41337" y="50677"/>
                      <a:pt x="41918" y="51706"/>
                    </a:cubicBezTo>
                    <a:cubicBezTo>
                      <a:pt x="44252" y="55878"/>
                      <a:pt x="45681" y="58935"/>
                      <a:pt x="46976" y="61831"/>
                    </a:cubicBezTo>
                    <a:cubicBezTo>
                      <a:pt x="48205" y="64584"/>
                      <a:pt x="49148" y="67108"/>
                      <a:pt x="49653" y="69270"/>
                    </a:cubicBezTo>
                    <a:cubicBezTo>
                      <a:pt x="50053" y="70956"/>
                      <a:pt x="50719" y="73280"/>
                      <a:pt x="51739" y="76414"/>
                    </a:cubicBezTo>
                    <a:cubicBezTo>
                      <a:pt x="51853" y="76785"/>
                      <a:pt x="53729" y="81833"/>
                      <a:pt x="54120" y="82957"/>
                    </a:cubicBezTo>
                    <a:cubicBezTo>
                      <a:pt x="54129" y="83005"/>
                      <a:pt x="54110" y="83234"/>
                      <a:pt x="54120" y="83262"/>
                    </a:cubicBezTo>
                    <a:cubicBezTo>
                      <a:pt x="54177" y="83462"/>
                      <a:pt x="54044" y="83653"/>
                      <a:pt x="54120" y="83853"/>
                    </a:cubicBezTo>
                    <a:cubicBezTo>
                      <a:pt x="54301" y="84358"/>
                      <a:pt x="54539" y="84938"/>
                      <a:pt x="54711" y="85339"/>
                    </a:cubicBezTo>
                    <a:cubicBezTo>
                      <a:pt x="54796" y="85529"/>
                      <a:pt x="54796" y="85519"/>
                      <a:pt x="55006" y="85939"/>
                    </a:cubicBezTo>
                    <a:cubicBezTo>
                      <a:pt x="55225" y="86310"/>
                      <a:pt x="55149" y="86282"/>
                      <a:pt x="55310" y="86539"/>
                    </a:cubicBezTo>
                    <a:cubicBezTo>
                      <a:pt x="55958" y="87415"/>
                      <a:pt x="56196" y="87425"/>
                      <a:pt x="56206" y="87425"/>
                    </a:cubicBezTo>
                    <a:lnTo>
                      <a:pt x="58587" y="89511"/>
                    </a:lnTo>
                    <a:lnTo>
                      <a:pt x="68407" y="88920"/>
                    </a:lnTo>
                    <a:lnTo>
                      <a:pt x="71675" y="83262"/>
                    </a:lnTo>
                    <a:cubicBezTo>
                      <a:pt x="71760" y="80938"/>
                      <a:pt x="71760" y="80862"/>
                      <a:pt x="71675" y="80281"/>
                    </a:cubicBezTo>
                    <a:cubicBezTo>
                      <a:pt x="71570" y="79690"/>
                      <a:pt x="71741" y="79614"/>
                      <a:pt x="71675" y="79395"/>
                    </a:cubicBezTo>
                    <a:cubicBezTo>
                      <a:pt x="71637" y="79243"/>
                      <a:pt x="71208" y="78576"/>
                      <a:pt x="71084" y="78195"/>
                    </a:cubicBezTo>
                    <a:cubicBezTo>
                      <a:pt x="71094" y="78214"/>
                      <a:pt x="71189" y="77833"/>
                      <a:pt x="71084" y="77604"/>
                    </a:cubicBezTo>
                    <a:cubicBezTo>
                      <a:pt x="71036" y="77461"/>
                      <a:pt x="70846" y="77442"/>
                      <a:pt x="70789" y="77309"/>
                    </a:cubicBezTo>
                    <a:cubicBezTo>
                      <a:pt x="70265" y="76090"/>
                      <a:pt x="69036" y="75471"/>
                      <a:pt x="68112" y="74632"/>
                    </a:cubicBezTo>
                    <a:cubicBezTo>
                      <a:pt x="68979" y="75366"/>
                      <a:pt x="69893" y="75823"/>
                      <a:pt x="69893" y="75814"/>
                    </a:cubicBezTo>
                    <a:cubicBezTo>
                      <a:pt x="70694" y="76937"/>
                      <a:pt x="70579" y="76937"/>
                      <a:pt x="70789" y="77309"/>
                    </a:cubicBezTo>
                    <a:cubicBezTo>
                      <a:pt x="69979" y="74861"/>
                      <a:pt x="68798" y="71346"/>
                      <a:pt x="68703" y="71051"/>
                    </a:cubicBezTo>
                    <a:cubicBezTo>
                      <a:pt x="67836" y="68375"/>
                      <a:pt x="67169" y="66174"/>
                      <a:pt x="66912" y="65107"/>
                    </a:cubicBezTo>
                    <a:cubicBezTo>
                      <a:pt x="66121" y="61726"/>
                      <a:pt x="65007" y="58411"/>
                      <a:pt x="63350" y="54687"/>
                    </a:cubicBezTo>
                    <a:cubicBezTo>
                      <a:pt x="61778" y="51191"/>
                      <a:pt x="59978" y="47677"/>
                      <a:pt x="57387" y="43076"/>
                    </a:cubicBezTo>
                    <a:cubicBezTo>
                      <a:pt x="56787" y="42009"/>
                      <a:pt x="53244" y="35580"/>
                      <a:pt x="52625" y="34446"/>
                    </a:cubicBezTo>
                    <a:cubicBezTo>
                      <a:pt x="47414" y="24826"/>
                      <a:pt x="38242" y="15587"/>
                      <a:pt x="28517" y="9739"/>
                    </a:cubicBezTo>
                    <a:cubicBezTo>
                      <a:pt x="27621" y="9196"/>
                      <a:pt x="26488" y="8786"/>
                      <a:pt x="24650" y="7957"/>
                    </a:cubicBezTo>
                    <a:cubicBezTo>
                      <a:pt x="24383" y="7834"/>
                      <a:pt x="19468" y="5633"/>
                      <a:pt x="18696" y="5271"/>
                    </a:cubicBezTo>
                    <a:cubicBezTo>
                      <a:pt x="17496" y="4709"/>
                      <a:pt x="17239" y="4433"/>
                      <a:pt x="16611" y="4081"/>
                    </a:cubicBezTo>
                    <a:cubicBezTo>
                      <a:pt x="14582" y="1166"/>
                      <a:pt x="11353" y="-644"/>
                      <a:pt x="7685" y="214"/>
                    </a:cubicBezTo>
                    <a:close/>
                    <a:moveTo>
                      <a:pt x="15420" y="15101"/>
                    </a:moveTo>
                    <a:cubicBezTo>
                      <a:pt x="15268" y="15263"/>
                      <a:pt x="15296" y="15539"/>
                      <a:pt x="15125" y="15692"/>
                    </a:cubicBezTo>
                    <a:cubicBezTo>
                      <a:pt x="13934" y="16768"/>
                      <a:pt x="12905" y="17225"/>
                      <a:pt x="11848" y="17482"/>
                    </a:cubicBezTo>
                    <a:cubicBezTo>
                      <a:pt x="13353" y="17120"/>
                      <a:pt x="14343" y="16054"/>
                      <a:pt x="15420" y="1510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44"/>
              <p:cNvSpPr/>
              <p:nvPr/>
            </p:nvSpPr>
            <p:spPr>
              <a:xfrm>
                <a:off x="2558108" y="3202996"/>
                <a:ext cx="54709" cy="115823"/>
              </a:xfrm>
              <a:custGeom>
                <a:rect b="b" l="l" r="r" t="t"/>
                <a:pathLst>
                  <a:path extrusionOk="0" h="115823" w="54709">
                    <a:moveTo>
                      <a:pt x="11556" y="375"/>
                    </a:moveTo>
                    <a:cubicBezTo>
                      <a:pt x="6831" y="-1025"/>
                      <a:pt x="1945" y="1613"/>
                      <a:pt x="545" y="6337"/>
                    </a:cubicBezTo>
                    <a:cubicBezTo>
                      <a:pt x="-741" y="10652"/>
                      <a:pt x="249" y="13081"/>
                      <a:pt x="3526" y="18539"/>
                    </a:cubicBezTo>
                    <a:cubicBezTo>
                      <a:pt x="4936" y="20892"/>
                      <a:pt x="6650" y="23559"/>
                      <a:pt x="9174" y="27169"/>
                    </a:cubicBezTo>
                    <a:cubicBezTo>
                      <a:pt x="9555" y="27712"/>
                      <a:pt x="17289" y="38665"/>
                      <a:pt x="17509" y="39075"/>
                    </a:cubicBezTo>
                    <a:cubicBezTo>
                      <a:pt x="22347" y="47990"/>
                      <a:pt x="24929" y="57249"/>
                      <a:pt x="28824" y="76280"/>
                    </a:cubicBezTo>
                    <a:cubicBezTo>
                      <a:pt x="29043" y="77346"/>
                      <a:pt x="29196" y="77299"/>
                      <a:pt x="29415" y="78366"/>
                    </a:cubicBezTo>
                    <a:cubicBezTo>
                      <a:pt x="32672" y="94311"/>
                      <a:pt x="34320" y="101464"/>
                      <a:pt x="37454" y="109912"/>
                    </a:cubicBezTo>
                    <a:cubicBezTo>
                      <a:pt x="39168" y="114542"/>
                      <a:pt x="44445" y="116989"/>
                      <a:pt x="49065" y="115275"/>
                    </a:cubicBezTo>
                    <a:cubicBezTo>
                      <a:pt x="53685" y="113561"/>
                      <a:pt x="55837" y="108588"/>
                      <a:pt x="54123" y="103969"/>
                    </a:cubicBezTo>
                    <a:cubicBezTo>
                      <a:pt x="51418" y="96663"/>
                      <a:pt x="49751" y="89834"/>
                      <a:pt x="46684" y="74794"/>
                    </a:cubicBezTo>
                    <a:cubicBezTo>
                      <a:pt x="46465" y="73727"/>
                      <a:pt x="46607" y="73784"/>
                      <a:pt x="46388" y="72708"/>
                    </a:cubicBezTo>
                    <a:cubicBezTo>
                      <a:pt x="42150" y="51981"/>
                      <a:pt x="39235" y="41713"/>
                      <a:pt x="33282" y="30741"/>
                    </a:cubicBezTo>
                    <a:cubicBezTo>
                      <a:pt x="32606" y="29483"/>
                      <a:pt x="31587" y="27750"/>
                      <a:pt x="29720" y="25083"/>
                    </a:cubicBezTo>
                    <a:cubicBezTo>
                      <a:pt x="28977" y="24035"/>
                      <a:pt x="24129" y="17568"/>
                      <a:pt x="23757" y="17044"/>
                    </a:cubicBezTo>
                    <a:cubicBezTo>
                      <a:pt x="21462" y="13758"/>
                      <a:pt x="19842" y="11214"/>
                      <a:pt x="18699" y="9309"/>
                    </a:cubicBezTo>
                    <a:cubicBezTo>
                      <a:pt x="18137" y="8376"/>
                      <a:pt x="17975" y="7623"/>
                      <a:pt x="17813" y="7223"/>
                    </a:cubicBezTo>
                    <a:cubicBezTo>
                      <a:pt x="18242" y="8223"/>
                      <a:pt x="18214" y="9338"/>
                      <a:pt x="17509" y="11691"/>
                    </a:cubicBezTo>
                    <a:cubicBezTo>
                      <a:pt x="18918" y="6966"/>
                      <a:pt x="16280" y="1784"/>
                      <a:pt x="11556" y="37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44"/>
              <p:cNvSpPr/>
              <p:nvPr/>
            </p:nvSpPr>
            <p:spPr>
              <a:xfrm>
                <a:off x="2577308" y="3179147"/>
                <a:ext cx="47258" cy="132875"/>
              </a:xfrm>
              <a:custGeom>
                <a:rect b="b" l="l" r="r" t="t"/>
                <a:pathLst>
                  <a:path extrusionOk="0" h="132875" w="47258">
                    <a:moveTo>
                      <a:pt x="11701" y="412"/>
                    </a:moveTo>
                    <a:cubicBezTo>
                      <a:pt x="9530" y="-274"/>
                      <a:pt x="7043" y="-122"/>
                      <a:pt x="4862" y="1012"/>
                    </a:cubicBezTo>
                    <a:cubicBezTo>
                      <a:pt x="490" y="3288"/>
                      <a:pt x="-1281" y="8841"/>
                      <a:pt x="995" y="13213"/>
                    </a:cubicBezTo>
                    <a:cubicBezTo>
                      <a:pt x="1881" y="14918"/>
                      <a:pt x="11539" y="32711"/>
                      <a:pt x="13492" y="36435"/>
                    </a:cubicBezTo>
                    <a:cubicBezTo>
                      <a:pt x="23236" y="54990"/>
                      <a:pt x="27865" y="68496"/>
                      <a:pt x="29265" y="84955"/>
                    </a:cubicBezTo>
                    <a:cubicBezTo>
                      <a:pt x="29408" y="86603"/>
                      <a:pt x="29665" y="88394"/>
                      <a:pt x="29570" y="90308"/>
                    </a:cubicBezTo>
                    <a:cubicBezTo>
                      <a:pt x="29408" y="93471"/>
                      <a:pt x="29027" y="96166"/>
                      <a:pt x="28075" y="102215"/>
                    </a:cubicBezTo>
                    <a:cubicBezTo>
                      <a:pt x="27360" y="106787"/>
                      <a:pt x="26874" y="108558"/>
                      <a:pt x="26589" y="111149"/>
                    </a:cubicBezTo>
                    <a:cubicBezTo>
                      <a:pt x="26503" y="111911"/>
                      <a:pt x="25817" y="114816"/>
                      <a:pt x="24807" y="117693"/>
                    </a:cubicBezTo>
                    <a:cubicBezTo>
                      <a:pt x="24531" y="118455"/>
                      <a:pt x="24407" y="118969"/>
                      <a:pt x="24207" y="119474"/>
                    </a:cubicBezTo>
                    <a:cubicBezTo>
                      <a:pt x="24322" y="119265"/>
                      <a:pt x="24350" y="119303"/>
                      <a:pt x="25103" y="118293"/>
                    </a:cubicBezTo>
                    <a:cubicBezTo>
                      <a:pt x="25170" y="118169"/>
                      <a:pt x="25627" y="118083"/>
                      <a:pt x="25693" y="117988"/>
                    </a:cubicBezTo>
                    <a:cubicBezTo>
                      <a:pt x="25036" y="118760"/>
                      <a:pt x="24284" y="119369"/>
                      <a:pt x="23912" y="120369"/>
                    </a:cubicBezTo>
                    <a:cubicBezTo>
                      <a:pt x="23855" y="120512"/>
                      <a:pt x="23655" y="120522"/>
                      <a:pt x="23607" y="120674"/>
                    </a:cubicBezTo>
                    <a:cubicBezTo>
                      <a:pt x="23474" y="121103"/>
                      <a:pt x="23446" y="121103"/>
                      <a:pt x="23312" y="121560"/>
                    </a:cubicBezTo>
                    <a:cubicBezTo>
                      <a:pt x="23141" y="121893"/>
                      <a:pt x="23141" y="121932"/>
                      <a:pt x="23017" y="125132"/>
                    </a:cubicBezTo>
                    <a:cubicBezTo>
                      <a:pt x="23083" y="128313"/>
                      <a:pt x="23131" y="128132"/>
                      <a:pt x="31351" y="132876"/>
                    </a:cubicBezTo>
                    <a:cubicBezTo>
                      <a:pt x="37800" y="131209"/>
                      <a:pt x="37609" y="131295"/>
                      <a:pt x="38495" y="129894"/>
                    </a:cubicBezTo>
                    <a:cubicBezTo>
                      <a:pt x="39495" y="128551"/>
                      <a:pt x="39476" y="128532"/>
                      <a:pt x="39686" y="128113"/>
                    </a:cubicBezTo>
                    <a:cubicBezTo>
                      <a:pt x="39981" y="127513"/>
                      <a:pt x="40124" y="127580"/>
                      <a:pt x="40276" y="127218"/>
                    </a:cubicBezTo>
                    <a:cubicBezTo>
                      <a:pt x="40371" y="127008"/>
                      <a:pt x="40476" y="126589"/>
                      <a:pt x="40581" y="126323"/>
                    </a:cubicBezTo>
                    <a:cubicBezTo>
                      <a:pt x="40590" y="126323"/>
                      <a:pt x="40571" y="126027"/>
                      <a:pt x="40581" y="126027"/>
                    </a:cubicBezTo>
                    <a:cubicBezTo>
                      <a:pt x="40933" y="124903"/>
                      <a:pt x="40371" y="123865"/>
                      <a:pt x="40276" y="122751"/>
                    </a:cubicBezTo>
                    <a:cubicBezTo>
                      <a:pt x="40286" y="122865"/>
                      <a:pt x="40581" y="122931"/>
                      <a:pt x="40581" y="123055"/>
                    </a:cubicBezTo>
                    <a:cubicBezTo>
                      <a:pt x="40476" y="125856"/>
                      <a:pt x="40648" y="125999"/>
                      <a:pt x="40581" y="126027"/>
                    </a:cubicBezTo>
                    <a:cubicBezTo>
                      <a:pt x="40876" y="125275"/>
                      <a:pt x="41124" y="124637"/>
                      <a:pt x="41476" y="123646"/>
                    </a:cubicBezTo>
                    <a:cubicBezTo>
                      <a:pt x="42943" y="119455"/>
                      <a:pt x="44162" y="115835"/>
                      <a:pt x="44448" y="113226"/>
                    </a:cubicBezTo>
                    <a:cubicBezTo>
                      <a:pt x="44686" y="111016"/>
                      <a:pt x="44962" y="109177"/>
                      <a:pt x="45639" y="104891"/>
                    </a:cubicBezTo>
                    <a:cubicBezTo>
                      <a:pt x="46686" y="98233"/>
                      <a:pt x="46925" y="95204"/>
                      <a:pt x="47125" y="91204"/>
                    </a:cubicBezTo>
                    <a:cubicBezTo>
                      <a:pt x="47258" y="88518"/>
                      <a:pt x="47344" y="85956"/>
                      <a:pt x="47125" y="83460"/>
                    </a:cubicBezTo>
                    <a:cubicBezTo>
                      <a:pt x="45486" y="64248"/>
                      <a:pt x="40019" y="48570"/>
                      <a:pt x="29265" y="28101"/>
                    </a:cubicBezTo>
                    <a:cubicBezTo>
                      <a:pt x="27236" y="24233"/>
                      <a:pt x="17616" y="6517"/>
                      <a:pt x="16768" y="4879"/>
                    </a:cubicBezTo>
                    <a:cubicBezTo>
                      <a:pt x="15625" y="2698"/>
                      <a:pt x="13882" y="1107"/>
                      <a:pt x="11701" y="41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44"/>
              <p:cNvSpPr/>
              <p:nvPr/>
            </p:nvSpPr>
            <p:spPr>
              <a:xfrm>
                <a:off x="2607958" y="3081817"/>
                <a:ext cx="47822" cy="166341"/>
              </a:xfrm>
              <a:custGeom>
                <a:rect b="b" l="l" r="r" t="t"/>
                <a:pathLst>
                  <a:path extrusionOk="0" h="166341" w="47822">
                    <a:moveTo>
                      <a:pt x="37610" y="415"/>
                    </a:moveTo>
                    <a:cubicBezTo>
                      <a:pt x="35429" y="-271"/>
                      <a:pt x="32953" y="-128"/>
                      <a:pt x="30762" y="1005"/>
                    </a:cubicBezTo>
                    <a:cubicBezTo>
                      <a:pt x="26390" y="3282"/>
                      <a:pt x="24618" y="8845"/>
                      <a:pt x="26895" y="13216"/>
                    </a:cubicBezTo>
                    <a:cubicBezTo>
                      <a:pt x="31610" y="22284"/>
                      <a:pt x="30676" y="35353"/>
                      <a:pt x="24218" y="54288"/>
                    </a:cubicBezTo>
                    <a:cubicBezTo>
                      <a:pt x="22475" y="59384"/>
                      <a:pt x="20256" y="64699"/>
                      <a:pt x="17370" y="71852"/>
                    </a:cubicBezTo>
                    <a:cubicBezTo>
                      <a:pt x="7331" y="96684"/>
                      <a:pt x="7416" y="96846"/>
                      <a:pt x="5464" y="104590"/>
                    </a:cubicBezTo>
                    <a:cubicBezTo>
                      <a:pt x="3682" y="111657"/>
                      <a:pt x="3225" y="117868"/>
                      <a:pt x="3082" y="129002"/>
                    </a:cubicBezTo>
                    <a:cubicBezTo>
                      <a:pt x="3073" y="129879"/>
                      <a:pt x="3092" y="129917"/>
                      <a:pt x="3082" y="130784"/>
                    </a:cubicBezTo>
                    <a:cubicBezTo>
                      <a:pt x="2930" y="143471"/>
                      <a:pt x="2301" y="148891"/>
                      <a:pt x="406" y="154891"/>
                    </a:cubicBezTo>
                    <a:cubicBezTo>
                      <a:pt x="-1080" y="159597"/>
                      <a:pt x="1654" y="164426"/>
                      <a:pt x="6359" y="165912"/>
                    </a:cubicBezTo>
                    <a:cubicBezTo>
                      <a:pt x="11055" y="167388"/>
                      <a:pt x="16189" y="164950"/>
                      <a:pt x="17665" y="160254"/>
                    </a:cubicBezTo>
                    <a:cubicBezTo>
                      <a:pt x="20265" y="152015"/>
                      <a:pt x="20770" y="145519"/>
                      <a:pt x="20942" y="131079"/>
                    </a:cubicBezTo>
                    <a:cubicBezTo>
                      <a:pt x="20951" y="130221"/>
                      <a:pt x="20932" y="130155"/>
                      <a:pt x="20942" y="129298"/>
                    </a:cubicBezTo>
                    <a:cubicBezTo>
                      <a:pt x="21075" y="119487"/>
                      <a:pt x="21389" y="114086"/>
                      <a:pt x="22732" y="108762"/>
                    </a:cubicBezTo>
                    <a:cubicBezTo>
                      <a:pt x="24370" y="102237"/>
                      <a:pt x="24542" y="101866"/>
                      <a:pt x="34039" y="78396"/>
                    </a:cubicBezTo>
                    <a:cubicBezTo>
                      <a:pt x="37039" y="70967"/>
                      <a:pt x="39020" y="65718"/>
                      <a:pt x="40887" y="60241"/>
                    </a:cubicBezTo>
                    <a:cubicBezTo>
                      <a:pt x="48783" y="37067"/>
                      <a:pt x="50555" y="19465"/>
                      <a:pt x="42964" y="4873"/>
                    </a:cubicBezTo>
                    <a:cubicBezTo>
                      <a:pt x="41830" y="2691"/>
                      <a:pt x="39792" y="1101"/>
                      <a:pt x="37610" y="41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44"/>
              <p:cNvSpPr/>
              <p:nvPr/>
            </p:nvSpPr>
            <p:spPr>
              <a:xfrm>
                <a:off x="2463395" y="3529907"/>
                <a:ext cx="70303" cy="124256"/>
              </a:xfrm>
              <a:custGeom>
                <a:rect b="b" l="l" r="r" t="t"/>
                <a:pathLst>
                  <a:path extrusionOk="0" h="124256" w="70303">
                    <a:moveTo>
                      <a:pt x="52691" y="0"/>
                    </a:moveTo>
                    <a:cubicBezTo>
                      <a:pt x="47766" y="0"/>
                      <a:pt x="43766" y="4001"/>
                      <a:pt x="43766" y="8925"/>
                    </a:cubicBezTo>
                    <a:cubicBezTo>
                      <a:pt x="43766" y="13783"/>
                      <a:pt x="44852" y="17726"/>
                      <a:pt x="47338" y="23813"/>
                    </a:cubicBezTo>
                    <a:cubicBezTo>
                      <a:pt x="47671" y="24622"/>
                      <a:pt x="47909" y="24517"/>
                      <a:pt x="48233" y="25298"/>
                    </a:cubicBezTo>
                    <a:cubicBezTo>
                      <a:pt x="50024" y="29623"/>
                      <a:pt x="50586" y="31680"/>
                      <a:pt x="50909" y="33633"/>
                    </a:cubicBezTo>
                    <a:cubicBezTo>
                      <a:pt x="54977" y="58074"/>
                      <a:pt x="51138" y="84544"/>
                      <a:pt x="39889" y="100603"/>
                    </a:cubicBezTo>
                    <a:cubicBezTo>
                      <a:pt x="35993" y="106175"/>
                      <a:pt x="29602" y="107813"/>
                      <a:pt x="23525" y="104775"/>
                    </a:cubicBezTo>
                    <a:cubicBezTo>
                      <a:pt x="23677" y="104851"/>
                      <a:pt x="20944" y="102365"/>
                      <a:pt x="19058" y="100308"/>
                    </a:cubicBezTo>
                    <a:cubicBezTo>
                      <a:pt x="18381" y="99565"/>
                      <a:pt x="17915" y="99270"/>
                      <a:pt x="17572" y="98822"/>
                    </a:cubicBezTo>
                    <a:cubicBezTo>
                      <a:pt x="16629" y="94907"/>
                      <a:pt x="13743" y="91678"/>
                      <a:pt x="9533" y="91678"/>
                    </a:cubicBezTo>
                    <a:cubicBezTo>
                      <a:pt x="4637" y="91678"/>
                      <a:pt x="189" y="95374"/>
                      <a:pt x="8" y="100908"/>
                    </a:cubicBezTo>
                    <a:cubicBezTo>
                      <a:pt x="-68" y="103308"/>
                      <a:pt x="408" y="104975"/>
                      <a:pt x="1494" y="106852"/>
                    </a:cubicBezTo>
                    <a:cubicBezTo>
                      <a:pt x="2465" y="108518"/>
                      <a:pt x="3847" y="110223"/>
                      <a:pt x="5666" y="112214"/>
                    </a:cubicBezTo>
                    <a:cubicBezTo>
                      <a:pt x="9009" y="115881"/>
                      <a:pt x="13029" y="119615"/>
                      <a:pt x="15486" y="120844"/>
                    </a:cubicBezTo>
                    <a:cubicBezTo>
                      <a:pt x="29383" y="127797"/>
                      <a:pt x="45452" y="123930"/>
                      <a:pt x="54481" y="111023"/>
                    </a:cubicBezTo>
                    <a:cubicBezTo>
                      <a:pt x="68750" y="90631"/>
                      <a:pt x="73246" y="59322"/>
                      <a:pt x="68464" y="30652"/>
                    </a:cubicBezTo>
                    <a:cubicBezTo>
                      <a:pt x="67845" y="26908"/>
                      <a:pt x="66921" y="24041"/>
                      <a:pt x="64597" y="18450"/>
                    </a:cubicBezTo>
                    <a:cubicBezTo>
                      <a:pt x="64282" y="17688"/>
                      <a:pt x="64311" y="17707"/>
                      <a:pt x="64006" y="16964"/>
                    </a:cubicBezTo>
                    <a:cubicBezTo>
                      <a:pt x="62340" y="12897"/>
                      <a:pt x="61625" y="10821"/>
                      <a:pt x="61625" y="8925"/>
                    </a:cubicBezTo>
                    <a:cubicBezTo>
                      <a:pt x="61625" y="4001"/>
                      <a:pt x="57625" y="0"/>
                      <a:pt x="5269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44"/>
              <p:cNvSpPr/>
              <p:nvPr/>
            </p:nvSpPr>
            <p:spPr>
              <a:xfrm>
                <a:off x="2509677" y="3540976"/>
                <a:ext cx="107692" cy="107812"/>
              </a:xfrm>
              <a:custGeom>
                <a:rect b="b" l="l" r="r" t="t"/>
                <a:pathLst>
                  <a:path extrusionOk="0" h="107812" w="107692">
                    <a:moveTo>
                      <a:pt x="96001" y="532"/>
                    </a:moveTo>
                    <a:cubicBezTo>
                      <a:pt x="93838" y="1256"/>
                      <a:pt x="92048" y="2799"/>
                      <a:pt x="90943" y="5000"/>
                    </a:cubicBezTo>
                    <a:cubicBezTo>
                      <a:pt x="87799" y="11295"/>
                      <a:pt x="76370" y="41214"/>
                      <a:pt x="75465" y="43395"/>
                    </a:cubicBezTo>
                    <a:cubicBezTo>
                      <a:pt x="66264" y="65702"/>
                      <a:pt x="57367" y="78961"/>
                      <a:pt x="47194" y="83581"/>
                    </a:cubicBezTo>
                    <a:cubicBezTo>
                      <a:pt x="35736" y="88791"/>
                      <a:pt x="29783" y="90601"/>
                      <a:pt x="22782" y="90134"/>
                    </a:cubicBezTo>
                    <a:cubicBezTo>
                      <a:pt x="22182" y="90096"/>
                      <a:pt x="17753" y="89886"/>
                      <a:pt x="16829" y="89839"/>
                    </a:cubicBezTo>
                    <a:cubicBezTo>
                      <a:pt x="16353" y="89810"/>
                      <a:pt x="16333" y="89867"/>
                      <a:pt x="15933" y="89839"/>
                    </a:cubicBezTo>
                    <a:cubicBezTo>
                      <a:pt x="15914" y="89829"/>
                      <a:pt x="15962" y="89534"/>
                      <a:pt x="15933" y="89534"/>
                    </a:cubicBezTo>
                    <a:cubicBezTo>
                      <a:pt x="12447" y="86048"/>
                      <a:pt x="6618" y="86048"/>
                      <a:pt x="3132" y="89534"/>
                    </a:cubicBezTo>
                    <a:cubicBezTo>
                      <a:pt x="112" y="92563"/>
                      <a:pt x="-1193" y="96954"/>
                      <a:pt x="1351" y="101440"/>
                    </a:cubicBezTo>
                    <a:cubicBezTo>
                      <a:pt x="2960" y="104279"/>
                      <a:pt x="5170" y="105660"/>
                      <a:pt x="7894" y="106507"/>
                    </a:cubicBezTo>
                    <a:cubicBezTo>
                      <a:pt x="10047" y="107165"/>
                      <a:pt x="12571" y="107508"/>
                      <a:pt x="15933" y="107689"/>
                    </a:cubicBezTo>
                    <a:cubicBezTo>
                      <a:pt x="17019" y="107755"/>
                      <a:pt x="21210" y="107669"/>
                      <a:pt x="21591" y="107689"/>
                    </a:cubicBezTo>
                    <a:cubicBezTo>
                      <a:pt x="32364" y="108412"/>
                      <a:pt x="40660" y="106003"/>
                      <a:pt x="54633" y="99659"/>
                    </a:cubicBezTo>
                    <a:cubicBezTo>
                      <a:pt x="70293" y="92544"/>
                      <a:pt x="80979" y="76542"/>
                      <a:pt x="91838" y="50243"/>
                    </a:cubicBezTo>
                    <a:cubicBezTo>
                      <a:pt x="93057" y="47300"/>
                      <a:pt x="104049" y="18087"/>
                      <a:pt x="106726" y="12743"/>
                    </a:cubicBezTo>
                    <a:cubicBezTo>
                      <a:pt x="108926" y="8333"/>
                      <a:pt x="107259" y="3038"/>
                      <a:pt x="102849" y="837"/>
                    </a:cubicBezTo>
                    <a:cubicBezTo>
                      <a:pt x="100649" y="-268"/>
                      <a:pt x="98172" y="-182"/>
                      <a:pt x="96001" y="53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44"/>
              <p:cNvSpPr/>
              <p:nvPr/>
            </p:nvSpPr>
            <p:spPr>
              <a:xfrm>
                <a:off x="2509225" y="3522522"/>
                <a:ext cx="97052" cy="141630"/>
              </a:xfrm>
              <a:custGeom>
                <a:rect b="b" l="l" r="r" t="t"/>
                <a:pathLst>
                  <a:path extrusionOk="0" h="141630" w="97052">
                    <a:moveTo>
                      <a:pt x="6269" y="537"/>
                    </a:moveTo>
                    <a:cubicBezTo>
                      <a:pt x="4098" y="1261"/>
                      <a:pt x="2012" y="2795"/>
                      <a:pt x="907" y="5004"/>
                    </a:cubicBezTo>
                    <a:cubicBezTo>
                      <a:pt x="-1294" y="9414"/>
                      <a:pt x="669" y="14701"/>
                      <a:pt x="5079" y="16911"/>
                    </a:cubicBezTo>
                    <a:cubicBezTo>
                      <a:pt x="8527" y="18635"/>
                      <a:pt x="9613" y="19235"/>
                      <a:pt x="17280" y="22264"/>
                    </a:cubicBezTo>
                    <a:cubicBezTo>
                      <a:pt x="29720" y="27188"/>
                      <a:pt x="33740" y="30188"/>
                      <a:pt x="36626" y="39828"/>
                    </a:cubicBezTo>
                    <a:cubicBezTo>
                      <a:pt x="38426" y="45819"/>
                      <a:pt x="39035" y="52705"/>
                      <a:pt x="40198" y="68107"/>
                    </a:cubicBezTo>
                    <a:cubicBezTo>
                      <a:pt x="40645" y="74004"/>
                      <a:pt x="40855" y="75442"/>
                      <a:pt x="41093" y="78223"/>
                    </a:cubicBezTo>
                    <a:cubicBezTo>
                      <a:pt x="44760" y="120590"/>
                      <a:pt x="55809" y="141631"/>
                      <a:pt x="88127" y="141631"/>
                    </a:cubicBezTo>
                    <a:cubicBezTo>
                      <a:pt x="93052" y="141631"/>
                      <a:pt x="97052" y="137621"/>
                      <a:pt x="97052" y="132696"/>
                    </a:cubicBezTo>
                    <a:cubicBezTo>
                      <a:pt x="97052" y="127772"/>
                      <a:pt x="93052" y="123762"/>
                      <a:pt x="88127" y="123762"/>
                    </a:cubicBezTo>
                    <a:cubicBezTo>
                      <a:pt x="68687" y="123762"/>
                      <a:pt x="61895" y="110808"/>
                      <a:pt x="58952" y="76737"/>
                    </a:cubicBezTo>
                    <a:cubicBezTo>
                      <a:pt x="58724" y="74051"/>
                      <a:pt x="58495" y="72441"/>
                      <a:pt x="58057" y="66612"/>
                    </a:cubicBezTo>
                    <a:cubicBezTo>
                      <a:pt x="56790" y="49820"/>
                      <a:pt x="55904" y="42466"/>
                      <a:pt x="53590" y="34770"/>
                    </a:cubicBezTo>
                    <a:cubicBezTo>
                      <a:pt x="48798" y="18787"/>
                      <a:pt x="40836" y="12329"/>
                      <a:pt x="23833" y="5595"/>
                    </a:cubicBezTo>
                    <a:cubicBezTo>
                      <a:pt x="16766" y="2804"/>
                      <a:pt x="15890" y="2223"/>
                      <a:pt x="13109" y="832"/>
                    </a:cubicBezTo>
                    <a:cubicBezTo>
                      <a:pt x="10908" y="-263"/>
                      <a:pt x="8432" y="-187"/>
                      <a:pt x="6269" y="53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44"/>
              <p:cNvSpPr/>
              <p:nvPr/>
            </p:nvSpPr>
            <p:spPr>
              <a:xfrm>
                <a:off x="2549423" y="3423342"/>
                <a:ext cx="90977" cy="251512"/>
              </a:xfrm>
              <a:custGeom>
                <a:rect b="b" l="l" r="r" t="t"/>
                <a:pathLst>
                  <a:path extrusionOk="0" h="251512" w="90977">
                    <a:moveTo>
                      <a:pt x="8934" y="0"/>
                    </a:moveTo>
                    <a:cubicBezTo>
                      <a:pt x="1524" y="2524"/>
                      <a:pt x="1533" y="2629"/>
                      <a:pt x="0" y="8934"/>
                    </a:cubicBezTo>
                    <a:cubicBezTo>
                      <a:pt x="324" y="11706"/>
                      <a:pt x="495" y="11621"/>
                      <a:pt x="895" y="12506"/>
                    </a:cubicBezTo>
                    <a:cubicBezTo>
                      <a:pt x="1429" y="13592"/>
                      <a:pt x="1219" y="13573"/>
                      <a:pt x="1486" y="13992"/>
                    </a:cubicBezTo>
                    <a:cubicBezTo>
                      <a:pt x="1934" y="14649"/>
                      <a:pt x="2000" y="14659"/>
                      <a:pt x="2381" y="15183"/>
                    </a:cubicBezTo>
                    <a:cubicBezTo>
                      <a:pt x="2829" y="15783"/>
                      <a:pt x="10573" y="25613"/>
                      <a:pt x="11011" y="26194"/>
                    </a:cubicBezTo>
                    <a:cubicBezTo>
                      <a:pt x="14326" y="30527"/>
                      <a:pt x="16735" y="34204"/>
                      <a:pt x="16973" y="34823"/>
                    </a:cubicBezTo>
                    <a:cubicBezTo>
                      <a:pt x="21689" y="47406"/>
                      <a:pt x="22927" y="60541"/>
                      <a:pt x="22917" y="84239"/>
                    </a:cubicBezTo>
                    <a:cubicBezTo>
                      <a:pt x="22917" y="90145"/>
                      <a:pt x="22450" y="130178"/>
                      <a:pt x="22622" y="139598"/>
                    </a:cubicBezTo>
                    <a:cubicBezTo>
                      <a:pt x="23203" y="170297"/>
                      <a:pt x="26689" y="193815"/>
                      <a:pt x="35128" y="214912"/>
                    </a:cubicBezTo>
                    <a:cubicBezTo>
                      <a:pt x="35585" y="216055"/>
                      <a:pt x="35947" y="217875"/>
                      <a:pt x="36614" y="220866"/>
                    </a:cubicBezTo>
                    <a:cubicBezTo>
                      <a:pt x="36728" y="221380"/>
                      <a:pt x="37862" y="226133"/>
                      <a:pt x="38100" y="227114"/>
                    </a:cubicBezTo>
                    <a:cubicBezTo>
                      <a:pt x="41405" y="240687"/>
                      <a:pt x="46253" y="248688"/>
                      <a:pt x="57455" y="250927"/>
                    </a:cubicBezTo>
                    <a:cubicBezTo>
                      <a:pt x="73171" y="254070"/>
                      <a:pt x="81639" y="244307"/>
                      <a:pt x="85725" y="227705"/>
                    </a:cubicBezTo>
                    <a:cubicBezTo>
                      <a:pt x="86477" y="224676"/>
                      <a:pt x="88364" y="213655"/>
                      <a:pt x="87811" y="216398"/>
                    </a:cubicBezTo>
                    <a:cubicBezTo>
                      <a:pt x="87887" y="216037"/>
                      <a:pt x="88039" y="215846"/>
                      <a:pt x="88106" y="215503"/>
                    </a:cubicBezTo>
                    <a:cubicBezTo>
                      <a:pt x="94212" y="187004"/>
                      <a:pt x="90459" y="151438"/>
                      <a:pt x="77991" y="126511"/>
                    </a:cubicBezTo>
                    <a:cubicBezTo>
                      <a:pt x="73943" y="118415"/>
                      <a:pt x="66675" y="110900"/>
                      <a:pt x="58941" y="107461"/>
                    </a:cubicBezTo>
                    <a:cubicBezTo>
                      <a:pt x="52340" y="104518"/>
                      <a:pt x="46015" y="105785"/>
                      <a:pt x="40481" y="108947"/>
                    </a:cubicBezTo>
                    <a:cubicBezTo>
                      <a:pt x="40500" y="107861"/>
                      <a:pt x="40462" y="107737"/>
                      <a:pt x="40481" y="106566"/>
                    </a:cubicBezTo>
                    <a:cubicBezTo>
                      <a:pt x="40681" y="95098"/>
                      <a:pt x="40777" y="90278"/>
                      <a:pt x="40786" y="84239"/>
                    </a:cubicBezTo>
                    <a:cubicBezTo>
                      <a:pt x="40786" y="58493"/>
                      <a:pt x="39338" y="43472"/>
                      <a:pt x="33642" y="28280"/>
                    </a:cubicBezTo>
                    <a:cubicBezTo>
                      <a:pt x="32509" y="25279"/>
                      <a:pt x="29937" y="21555"/>
                      <a:pt x="25298" y="15478"/>
                    </a:cubicBezTo>
                    <a:cubicBezTo>
                      <a:pt x="24832" y="14859"/>
                      <a:pt x="16583" y="4343"/>
                      <a:pt x="16669" y="4467"/>
                    </a:cubicBezTo>
                    <a:cubicBezTo>
                      <a:pt x="16811" y="4677"/>
                      <a:pt x="16802" y="4705"/>
                      <a:pt x="17269" y="5658"/>
                    </a:cubicBezTo>
                    <a:cubicBezTo>
                      <a:pt x="17583" y="6353"/>
                      <a:pt x="17669" y="7010"/>
                      <a:pt x="17859" y="8630"/>
                    </a:cubicBezTo>
                    <a:cubicBezTo>
                      <a:pt x="17707" y="3838"/>
                      <a:pt x="13764" y="0"/>
                      <a:pt x="8934" y="0"/>
                    </a:cubicBezTo>
                    <a:close/>
                    <a:moveTo>
                      <a:pt x="17859" y="9230"/>
                    </a:moveTo>
                    <a:cubicBezTo>
                      <a:pt x="17059" y="12535"/>
                      <a:pt x="16735" y="14078"/>
                      <a:pt x="15478" y="15183"/>
                    </a:cubicBezTo>
                    <a:cubicBezTo>
                      <a:pt x="16878" y="13659"/>
                      <a:pt x="17793" y="11449"/>
                      <a:pt x="17859" y="9230"/>
                    </a:cubicBezTo>
                    <a:close/>
                    <a:moveTo>
                      <a:pt x="51492" y="123825"/>
                    </a:moveTo>
                    <a:cubicBezTo>
                      <a:pt x="55197" y="125473"/>
                      <a:pt x="59617" y="129950"/>
                      <a:pt x="61913" y="134541"/>
                    </a:cubicBezTo>
                    <a:cubicBezTo>
                      <a:pt x="72504" y="155724"/>
                      <a:pt x="75829" y="187271"/>
                      <a:pt x="70542" y="211931"/>
                    </a:cubicBezTo>
                    <a:cubicBezTo>
                      <a:pt x="70456" y="212379"/>
                      <a:pt x="68551" y="221694"/>
                      <a:pt x="68161" y="223247"/>
                    </a:cubicBezTo>
                    <a:cubicBezTo>
                      <a:pt x="66075" y="231734"/>
                      <a:pt x="64313" y="234020"/>
                      <a:pt x="61017" y="233363"/>
                    </a:cubicBezTo>
                    <a:cubicBezTo>
                      <a:pt x="58912" y="232943"/>
                      <a:pt x="57160" y="230038"/>
                      <a:pt x="55369" y="222647"/>
                    </a:cubicBezTo>
                    <a:cubicBezTo>
                      <a:pt x="55159" y="221809"/>
                      <a:pt x="53997" y="217541"/>
                      <a:pt x="53873" y="216998"/>
                    </a:cubicBezTo>
                    <a:cubicBezTo>
                      <a:pt x="53007" y="213093"/>
                      <a:pt x="52416" y="210664"/>
                      <a:pt x="51492" y="208359"/>
                    </a:cubicBezTo>
                    <a:cubicBezTo>
                      <a:pt x="44005" y="189643"/>
                      <a:pt x="41024" y="168040"/>
                      <a:pt x="40481" y="139303"/>
                    </a:cubicBezTo>
                    <a:cubicBezTo>
                      <a:pt x="40443" y="136893"/>
                      <a:pt x="40500" y="133045"/>
                      <a:pt x="40481" y="130673"/>
                    </a:cubicBezTo>
                    <a:cubicBezTo>
                      <a:pt x="43120" y="130169"/>
                      <a:pt x="45444" y="128797"/>
                      <a:pt x="46730" y="126206"/>
                    </a:cubicBezTo>
                    <a:cubicBezTo>
                      <a:pt x="48387" y="122911"/>
                      <a:pt x="49016" y="122720"/>
                      <a:pt x="51492" y="12382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44"/>
              <p:cNvSpPr/>
              <p:nvPr/>
            </p:nvSpPr>
            <p:spPr>
              <a:xfrm>
                <a:off x="2574603" y="3365956"/>
                <a:ext cx="46857" cy="182696"/>
              </a:xfrm>
              <a:custGeom>
                <a:rect b="b" l="l" r="r" t="t"/>
                <a:pathLst>
                  <a:path extrusionOk="0" h="182696" w="46857">
                    <a:moveTo>
                      <a:pt x="12920" y="540"/>
                    </a:moveTo>
                    <a:cubicBezTo>
                      <a:pt x="10758" y="-183"/>
                      <a:pt x="8282" y="-269"/>
                      <a:pt x="6081" y="836"/>
                    </a:cubicBezTo>
                    <a:cubicBezTo>
                      <a:pt x="-2501" y="5122"/>
                      <a:pt x="-1253" y="14580"/>
                      <a:pt x="5186" y="18990"/>
                    </a:cubicBezTo>
                    <a:cubicBezTo>
                      <a:pt x="7148" y="20333"/>
                      <a:pt x="9234" y="21314"/>
                      <a:pt x="13225" y="22858"/>
                    </a:cubicBezTo>
                    <a:cubicBezTo>
                      <a:pt x="13787" y="23076"/>
                      <a:pt x="19359" y="25115"/>
                      <a:pt x="20064" y="25534"/>
                    </a:cubicBezTo>
                    <a:cubicBezTo>
                      <a:pt x="23398" y="27534"/>
                      <a:pt x="26541" y="35850"/>
                      <a:pt x="27513" y="44584"/>
                    </a:cubicBezTo>
                    <a:cubicBezTo>
                      <a:pt x="28675" y="55061"/>
                      <a:pt x="27979" y="66949"/>
                      <a:pt x="25427" y="83579"/>
                    </a:cubicBezTo>
                    <a:cubicBezTo>
                      <a:pt x="24865" y="87256"/>
                      <a:pt x="24331" y="90866"/>
                      <a:pt x="23341" y="96676"/>
                    </a:cubicBezTo>
                    <a:cubicBezTo>
                      <a:pt x="20607" y="112783"/>
                      <a:pt x="19655" y="118108"/>
                      <a:pt x="18873" y="125851"/>
                    </a:cubicBezTo>
                    <a:cubicBezTo>
                      <a:pt x="17931" y="135300"/>
                      <a:pt x="19464" y="142044"/>
                      <a:pt x="24236" y="155322"/>
                    </a:cubicBezTo>
                    <a:cubicBezTo>
                      <a:pt x="25398" y="158560"/>
                      <a:pt x="25808" y="159741"/>
                      <a:pt x="26313" y="161265"/>
                    </a:cubicBezTo>
                    <a:cubicBezTo>
                      <a:pt x="28075" y="166552"/>
                      <a:pt x="28998" y="170219"/>
                      <a:pt x="28998" y="173772"/>
                    </a:cubicBezTo>
                    <a:cubicBezTo>
                      <a:pt x="28998" y="178696"/>
                      <a:pt x="32999" y="182706"/>
                      <a:pt x="37923" y="182697"/>
                    </a:cubicBezTo>
                    <a:cubicBezTo>
                      <a:pt x="42857" y="182697"/>
                      <a:pt x="46858" y="178696"/>
                      <a:pt x="46858" y="173772"/>
                    </a:cubicBezTo>
                    <a:cubicBezTo>
                      <a:pt x="46858" y="167952"/>
                      <a:pt x="45601" y="162561"/>
                      <a:pt x="43286" y="155617"/>
                    </a:cubicBezTo>
                    <a:cubicBezTo>
                      <a:pt x="42714" y="153903"/>
                      <a:pt x="42419" y="152750"/>
                      <a:pt x="41200" y="149359"/>
                    </a:cubicBezTo>
                    <a:cubicBezTo>
                      <a:pt x="37295" y="138501"/>
                      <a:pt x="36142" y="133605"/>
                      <a:pt x="36733" y="127633"/>
                    </a:cubicBezTo>
                    <a:cubicBezTo>
                      <a:pt x="37457" y="120460"/>
                      <a:pt x="38238" y="115317"/>
                      <a:pt x="40905" y="99658"/>
                    </a:cubicBezTo>
                    <a:cubicBezTo>
                      <a:pt x="41905" y="93752"/>
                      <a:pt x="42400" y="90047"/>
                      <a:pt x="42981" y="86265"/>
                    </a:cubicBezTo>
                    <a:cubicBezTo>
                      <a:pt x="45763" y="68196"/>
                      <a:pt x="46744" y="54881"/>
                      <a:pt x="45363" y="42508"/>
                    </a:cubicBezTo>
                    <a:cubicBezTo>
                      <a:pt x="43829" y="28649"/>
                      <a:pt x="38876" y="16104"/>
                      <a:pt x="29294" y="10361"/>
                    </a:cubicBezTo>
                    <a:cubicBezTo>
                      <a:pt x="27303" y="9170"/>
                      <a:pt x="25760" y="8341"/>
                      <a:pt x="20959" y="6484"/>
                    </a:cubicBezTo>
                    <a:cubicBezTo>
                      <a:pt x="20674" y="6379"/>
                      <a:pt x="19312" y="5855"/>
                      <a:pt x="17988" y="5303"/>
                    </a:cubicBezTo>
                    <a:cubicBezTo>
                      <a:pt x="17940" y="5198"/>
                      <a:pt x="18026" y="5093"/>
                      <a:pt x="17988" y="4998"/>
                    </a:cubicBezTo>
                    <a:cubicBezTo>
                      <a:pt x="16883" y="2798"/>
                      <a:pt x="15092" y="1255"/>
                      <a:pt x="12920" y="540"/>
                    </a:cubicBezTo>
                    <a:close/>
                    <a:moveTo>
                      <a:pt x="16492" y="14228"/>
                    </a:moveTo>
                    <a:cubicBezTo>
                      <a:pt x="16321" y="14495"/>
                      <a:pt x="16397" y="14876"/>
                      <a:pt x="16197" y="15123"/>
                    </a:cubicBezTo>
                    <a:cubicBezTo>
                      <a:pt x="15464" y="16018"/>
                      <a:pt x="14768" y="16581"/>
                      <a:pt x="14111" y="16904"/>
                    </a:cubicBezTo>
                    <a:cubicBezTo>
                      <a:pt x="15282" y="16323"/>
                      <a:pt x="15721" y="15180"/>
                      <a:pt x="16492" y="1422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44"/>
              <p:cNvSpPr/>
              <p:nvPr/>
            </p:nvSpPr>
            <p:spPr>
              <a:xfrm>
                <a:off x="2593732" y="3309127"/>
                <a:ext cx="27691" cy="77909"/>
              </a:xfrm>
              <a:custGeom>
                <a:rect b="b" l="l" r="r" t="t"/>
                <a:pathLst>
                  <a:path extrusionOk="0" h="77909" w="27691">
                    <a:moveTo>
                      <a:pt x="8679" y="515"/>
                    </a:moveTo>
                    <a:cubicBezTo>
                      <a:pt x="4021" y="2124"/>
                      <a:pt x="1401" y="7163"/>
                      <a:pt x="3021" y="11821"/>
                    </a:cubicBezTo>
                    <a:cubicBezTo>
                      <a:pt x="3221" y="12392"/>
                      <a:pt x="3726" y="13564"/>
                      <a:pt x="4211" y="15097"/>
                    </a:cubicBezTo>
                    <a:cubicBezTo>
                      <a:pt x="5021" y="17688"/>
                      <a:pt x="5840" y="20250"/>
                      <a:pt x="6593" y="23137"/>
                    </a:cubicBezTo>
                    <a:cubicBezTo>
                      <a:pt x="7516" y="26661"/>
                      <a:pt x="8107" y="30080"/>
                      <a:pt x="8679" y="33252"/>
                    </a:cubicBezTo>
                    <a:cubicBezTo>
                      <a:pt x="9803" y="39510"/>
                      <a:pt x="10203" y="44501"/>
                      <a:pt x="9565" y="46949"/>
                    </a:cubicBezTo>
                    <a:cubicBezTo>
                      <a:pt x="8517" y="51035"/>
                      <a:pt x="7298" y="54350"/>
                      <a:pt x="5697" y="57665"/>
                    </a:cubicBezTo>
                    <a:cubicBezTo>
                      <a:pt x="5602" y="57874"/>
                      <a:pt x="4964" y="58617"/>
                      <a:pt x="4211" y="59751"/>
                    </a:cubicBezTo>
                    <a:cubicBezTo>
                      <a:pt x="4107" y="59903"/>
                      <a:pt x="1821" y="63713"/>
                      <a:pt x="1535" y="64208"/>
                    </a:cubicBezTo>
                    <a:cubicBezTo>
                      <a:pt x="1173" y="64666"/>
                      <a:pt x="906" y="64580"/>
                      <a:pt x="40" y="68076"/>
                    </a:cubicBezTo>
                    <a:cubicBezTo>
                      <a:pt x="-113" y="70447"/>
                      <a:pt x="58" y="70685"/>
                      <a:pt x="2725" y="75219"/>
                    </a:cubicBezTo>
                    <a:cubicBezTo>
                      <a:pt x="7926" y="78258"/>
                      <a:pt x="7859" y="78163"/>
                      <a:pt x="11060" y="77601"/>
                    </a:cubicBezTo>
                    <a:cubicBezTo>
                      <a:pt x="13965" y="76477"/>
                      <a:pt x="13984" y="76381"/>
                      <a:pt x="14632" y="75819"/>
                    </a:cubicBezTo>
                    <a:cubicBezTo>
                      <a:pt x="15480" y="75096"/>
                      <a:pt x="15413" y="75048"/>
                      <a:pt x="15822" y="74629"/>
                    </a:cubicBezTo>
                    <a:cubicBezTo>
                      <a:pt x="17061" y="73352"/>
                      <a:pt x="17575" y="71790"/>
                      <a:pt x="17908" y="70162"/>
                    </a:cubicBezTo>
                    <a:cubicBezTo>
                      <a:pt x="17870" y="71400"/>
                      <a:pt x="18061" y="71504"/>
                      <a:pt x="17013" y="73143"/>
                    </a:cubicBezTo>
                    <a:cubicBezTo>
                      <a:pt x="17242" y="72790"/>
                      <a:pt x="18966" y="69752"/>
                      <a:pt x="19090" y="69571"/>
                    </a:cubicBezTo>
                    <a:cubicBezTo>
                      <a:pt x="20299" y="67752"/>
                      <a:pt x="21194" y="66599"/>
                      <a:pt x="21775" y="65399"/>
                    </a:cubicBezTo>
                    <a:cubicBezTo>
                      <a:pt x="23909" y="60970"/>
                      <a:pt x="25500" y="56588"/>
                      <a:pt x="26833" y="51407"/>
                    </a:cubicBezTo>
                    <a:cubicBezTo>
                      <a:pt x="28272" y="45835"/>
                      <a:pt x="27786" y="38881"/>
                      <a:pt x="26233" y="30280"/>
                    </a:cubicBezTo>
                    <a:cubicBezTo>
                      <a:pt x="25576" y="26604"/>
                      <a:pt x="24890" y="22613"/>
                      <a:pt x="23852" y="18669"/>
                    </a:cubicBezTo>
                    <a:cubicBezTo>
                      <a:pt x="23023" y="15497"/>
                      <a:pt x="22071" y="12583"/>
                      <a:pt x="21175" y="9744"/>
                    </a:cubicBezTo>
                    <a:cubicBezTo>
                      <a:pt x="20642" y="8020"/>
                      <a:pt x="20242" y="6601"/>
                      <a:pt x="19985" y="5868"/>
                    </a:cubicBezTo>
                    <a:cubicBezTo>
                      <a:pt x="18375" y="1210"/>
                      <a:pt x="13336" y="-1104"/>
                      <a:pt x="8679" y="515"/>
                    </a:cubicBezTo>
                    <a:close/>
                    <a:moveTo>
                      <a:pt x="7183" y="60046"/>
                    </a:moveTo>
                    <a:cubicBezTo>
                      <a:pt x="7431" y="59998"/>
                      <a:pt x="7574" y="60379"/>
                      <a:pt x="7783" y="60341"/>
                    </a:cubicBezTo>
                    <a:cubicBezTo>
                      <a:pt x="6097" y="60694"/>
                      <a:pt x="4307" y="61103"/>
                      <a:pt x="3021" y="62427"/>
                    </a:cubicBezTo>
                    <a:cubicBezTo>
                      <a:pt x="3011" y="62427"/>
                      <a:pt x="3011" y="62341"/>
                      <a:pt x="3621" y="61827"/>
                    </a:cubicBezTo>
                    <a:cubicBezTo>
                      <a:pt x="4164" y="61332"/>
                      <a:pt x="4335" y="61151"/>
                      <a:pt x="7183" y="6004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44"/>
              <p:cNvSpPr/>
              <p:nvPr/>
            </p:nvSpPr>
            <p:spPr>
              <a:xfrm>
                <a:off x="2643201" y="2978048"/>
                <a:ext cx="27667" cy="73524"/>
              </a:xfrm>
              <a:custGeom>
                <a:rect b="b" l="l" r="r" t="t"/>
                <a:pathLst>
                  <a:path extrusionOk="0" h="73524" w="27667">
                    <a:moveTo>
                      <a:pt x="5939" y="0"/>
                    </a:moveTo>
                    <a:cubicBezTo>
                      <a:pt x="-347" y="6953"/>
                      <a:pt x="-385" y="6944"/>
                      <a:pt x="282" y="8934"/>
                    </a:cubicBezTo>
                    <a:cubicBezTo>
                      <a:pt x="415" y="10049"/>
                      <a:pt x="463" y="9944"/>
                      <a:pt x="577" y="10420"/>
                    </a:cubicBezTo>
                    <a:cubicBezTo>
                      <a:pt x="901" y="11497"/>
                      <a:pt x="967" y="11668"/>
                      <a:pt x="1177" y="12211"/>
                    </a:cubicBezTo>
                    <a:cubicBezTo>
                      <a:pt x="1405" y="12802"/>
                      <a:pt x="5654" y="22765"/>
                      <a:pt x="5939" y="23517"/>
                    </a:cubicBezTo>
                    <a:cubicBezTo>
                      <a:pt x="6349" y="24603"/>
                      <a:pt x="6759" y="25346"/>
                      <a:pt x="6835" y="25898"/>
                    </a:cubicBezTo>
                    <a:cubicBezTo>
                      <a:pt x="8768" y="39567"/>
                      <a:pt x="9597" y="52016"/>
                      <a:pt x="9807" y="64598"/>
                    </a:cubicBezTo>
                    <a:cubicBezTo>
                      <a:pt x="9892" y="69523"/>
                      <a:pt x="14112" y="73609"/>
                      <a:pt x="19036" y="73523"/>
                    </a:cubicBezTo>
                    <a:cubicBezTo>
                      <a:pt x="23961" y="73438"/>
                      <a:pt x="27752" y="69228"/>
                      <a:pt x="27666" y="64294"/>
                    </a:cubicBezTo>
                    <a:cubicBezTo>
                      <a:pt x="27447" y="50940"/>
                      <a:pt x="26428" y="37890"/>
                      <a:pt x="24390" y="23517"/>
                    </a:cubicBezTo>
                    <a:cubicBezTo>
                      <a:pt x="24104" y="21469"/>
                      <a:pt x="23447" y="19488"/>
                      <a:pt x="22608" y="17269"/>
                    </a:cubicBezTo>
                    <a:cubicBezTo>
                      <a:pt x="22189" y="16154"/>
                      <a:pt x="19922" y="10830"/>
                      <a:pt x="19627" y="10125"/>
                    </a:cubicBezTo>
                    <a:cubicBezTo>
                      <a:pt x="19522" y="9849"/>
                      <a:pt x="18627" y="7715"/>
                      <a:pt x="18141" y="6553"/>
                    </a:cubicBezTo>
                    <a:cubicBezTo>
                      <a:pt x="18198" y="6791"/>
                      <a:pt x="18046" y="6886"/>
                      <a:pt x="18141" y="7744"/>
                    </a:cubicBezTo>
                    <a:cubicBezTo>
                      <a:pt x="18189" y="7868"/>
                      <a:pt x="17808" y="8229"/>
                      <a:pt x="17846" y="8334"/>
                    </a:cubicBezTo>
                    <a:cubicBezTo>
                      <a:pt x="17865" y="6563"/>
                      <a:pt x="17741" y="4848"/>
                      <a:pt x="16655" y="3277"/>
                    </a:cubicBezTo>
                    <a:cubicBezTo>
                      <a:pt x="16379" y="2886"/>
                      <a:pt x="16474" y="2886"/>
                      <a:pt x="15760" y="2086"/>
                    </a:cubicBezTo>
                    <a:cubicBezTo>
                      <a:pt x="14845" y="438"/>
                      <a:pt x="14741" y="457"/>
                      <a:pt x="5939" y="0"/>
                    </a:cubicBezTo>
                    <a:close/>
                    <a:moveTo>
                      <a:pt x="2072" y="13392"/>
                    </a:moveTo>
                    <a:cubicBezTo>
                      <a:pt x="2653" y="14249"/>
                      <a:pt x="3663" y="14306"/>
                      <a:pt x="4454" y="14887"/>
                    </a:cubicBezTo>
                    <a:cubicBezTo>
                      <a:pt x="4320" y="14707"/>
                      <a:pt x="3101" y="14840"/>
                      <a:pt x="2958" y="14592"/>
                    </a:cubicBezTo>
                    <a:cubicBezTo>
                      <a:pt x="2291" y="13830"/>
                      <a:pt x="2291" y="13716"/>
                      <a:pt x="2072" y="13392"/>
                    </a:cubicBezTo>
                    <a:close/>
                    <a:moveTo>
                      <a:pt x="12788" y="16078"/>
                    </a:moveTo>
                    <a:cubicBezTo>
                      <a:pt x="12550" y="16335"/>
                      <a:pt x="12740" y="16097"/>
                      <a:pt x="12483" y="16373"/>
                    </a:cubicBezTo>
                    <a:cubicBezTo>
                      <a:pt x="11959" y="16345"/>
                      <a:pt x="12359" y="16402"/>
                      <a:pt x="11893" y="16373"/>
                    </a:cubicBezTo>
                    <a:cubicBezTo>
                      <a:pt x="12198" y="16288"/>
                      <a:pt x="12493" y="16202"/>
                      <a:pt x="12788" y="1607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44"/>
              <p:cNvSpPr/>
              <p:nvPr/>
            </p:nvSpPr>
            <p:spPr>
              <a:xfrm>
                <a:off x="2612470" y="2880857"/>
                <a:ext cx="62920" cy="87970"/>
              </a:xfrm>
              <a:custGeom>
                <a:rect b="b" l="l" r="r" t="t"/>
                <a:pathLst>
                  <a:path extrusionOk="0" h="87970" w="62920">
                    <a:moveTo>
                      <a:pt x="8096" y="159"/>
                    </a:moveTo>
                    <a:cubicBezTo>
                      <a:pt x="3200" y="722"/>
                      <a:pt x="-506" y="5084"/>
                      <a:pt x="56" y="9980"/>
                    </a:cubicBezTo>
                    <a:cubicBezTo>
                      <a:pt x="618" y="14876"/>
                      <a:pt x="5285" y="18276"/>
                      <a:pt x="10181" y="17714"/>
                    </a:cubicBezTo>
                    <a:cubicBezTo>
                      <a:pt x="20821" y="16504"/>
                      <a:pt x="39128" y="37260"/>
                      <a:pt x="44110" y="53738"/>
                    </a:cubicBezTo>
                    <a:cubicBezTo>
                      <a:pt x="45310" y="57681"/>
                      <a:pt x="45519" y="62748"/>
                      <a:pt x="44710" y="68920"/>
                    </a:cubicBezTo>
                    <a:cubicBezTo>
                      <a:pt x="44624" y="69521"/>
                      <a:pt x="44271" y="74778"/>
                      <a:pt x="44110" y="76655"/>
                    </a:cubicBezTo>
                    <a:cubicBezTo>
                      <a:pt x="44310" y="75978"/>
                      <a:pt x="44252" y="75807"/>
                      <a:pt x="45300" y="73978"/>
                    </a:cubicBezTo>
                    <a:lnTo>
                      <a:pt x="45596" y="73683"/>
                    </a:lnTo>
                    <a:cubicBezTo>
                      <a:pt x="44176" y="75464"/>
                      <a:pt x="43538" y="77779"/>
                      <a:pt x="43814" y="80227"/>
                    </a:cubicBezTo>
                    <a:cubicBezTo>
                      <a:pt x="43614" y="80770"/>
                      <a:pt x="43509" y="80903"/>
                      <a:pt x="46491" y="85884"/>
                    </a:cubicBezTo>
                    <a:lnTo>
                      <a:pt x="50063" y="87970"/>
                    </a:lnTo>
                    <a:lnTo>
                      <a:pt x="57206" y="86770"/>
                    </a:lnTo>
                    <a:lnTo>
                      <a:pt x="59292" y="84989"/>
                    </a:lnTo>
                    <a:cubicBezTo>
                      <a:pt x="60893" y="82474"/>
                      <a:pt x="60883" y="82694"/>
                      <a:pt x="61083" y="82008"/>
                    </a:cubicBezTo>
                    <a:cubicBezTo>
                      <a:pt x="61397" y="80732"/>
                      <a:pt x="61359" y="80779"/>
                      <a:pt x="61378" y="80522"/>
                    </a:cubicBezTo>
                    <a:cubicBezTo>
                      <a:pt x="61426" y="80131"/>
                      <a:pt x="62217" y="71702"/>
                      <a:pt x="62264" y="71302"/>
                    </a:cubicBezTo>
                    <a:cubicBezTo>
                      <a:pt x="63378" y="62834"/>
                      <a:pt x="63131" y="55462"/>
                      <a:pt x="61083" y="48670"/>
                    </a:cubicBezTo>
                    <a:cubicBezTo>
                      <a:pt x="53892" y="24934"/>
                      <a:pt x="29851" y="-2336"/>
                      <a:pt x="8096" y="159"/>
                    </a:cubicBezTo>
                    <a:close/>
                    <a:moveTo>
                      <a:pt x="55121" y="70702"/>
                    </a:moveTo>
                    <a:cubicBezTo>
                      <a:pt x="55854" y="71473"/>
                      <a:pt x="55139" y="70978"/>
                      <a:pt x="55721" y="71597"/>
                    </a:cubicBezTo>
                    <a:cubicBezTo>
                      <a:pt x="54949" y="71273"/>
                      <a:pt x="54187" y="71092"/>
                      <a:pt x="53339" y="70997"/>
                    </a:cubicBezTo>
                    <a:lnTo>
                      <a:pt x="55121" y="70702"/>
                    </a:lnTo>
                    <a:close/>
                    <a:moveTo>
                      <a:pt x="49767" y="71302"/>
                    </a:moveTo>
                    <a:cubicBezTo>
                      <a:pt x="48329" y="71826"/>
                      <a:pt x="46872" y="72264"/>
                      <a:pt x="45900" y="73378"/>
                    </a:cubicBezTo>
                    <a:lnTo>
                      <a:pt x="47977" y="71597"/>
                    </a:lnTo>
                    <a:lnTo>
                      <a:pt x="49767" y="7130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44"/>
              <p:cNvSpPr/>
              <p:nvPr/>
            </p:nvSpPr>
            <p:spPr>
              <a:xfrm>
                <a:off x="2583951" y="2901922"/>
                <a:ext cx="59832" cy="94769"/>
              </a:xfrm>
              <a:custGeom>
                <a:rect b="b" l="l" r="r" t="t"/>
                <a:pathLst>
                  <a:path extrusionOk="0" h="94769" w="59832">
                    <a:moveTo>
                      <a:pt x="10420" y="231"/>
                    </a:moveTo>
                    <a:cubicBezTo>
                      <a:pt x="9763" y="-255"/>
                      <a:pt x="9963" y="-112"/>
                      <a:pt x="3572" y="2012"/>
                    </a:cubicBezTo>
                    <a:lnTo>
                      <a:pt x="2086" y="3203"/>
                    </a:lnTo>
                    <a:lnTo>
                      <a:pt x="295" y="7070"/>
                    </a:lnTo>
                    <a:lnTo>
                      <a:pt x="0" y="10937"/>
                    </a:lnTo>
                    <a:lnTo>
                      <a:pt x="895" y="13023"/>
                    </a:lnTo>
                    <a:cubicBezTo>
                      <a:pt x="2600" y="15423"/>
                      <a:pt x="2657" y="15509"/>
                      <a:pt x="3277" y="16004"/>
                    </a:cubicBezTo>
                    <a:cubicBezTo>
                      <a:pt x="4496" y="16862"/>
                      <a:pt x="4496" y="16767"/>
                      <a:pt x="4763" y="16900"/>
                    </a:cubicBezTo>
                    <a:cubicBezTo>
                      <a:pt x="4905" y="16967"/>
                      <a:pt x="5496" y="17271"/>
                      <a:pt x="5953" y="17490"/>
                    </a:cubicBezTo>
                    <a:cubicBezTo>
                      <a:pt x="6763" y="17786"/>
                      <a:pt x="7525" y="17433"/>
                      <a:pt x="8334" y="17490"/>
                    </a:cubicBezTo>
                    <a:cubicBezTo>
                      <a:pt x="8258" y="17452"/>
                      <a:pt x="7230" y="17852"/>
                      <a:pt x="7144" y="17786"/>
                    </a:cubicBezTo>
                    <a:cubicBezTo>
                      <a:pt x="5905" y="17471"/>
                      <a:pt x="5896" y="17490"/>
                      <a:pt x="5953" y="17490"/>
                    </a:cubicBezTo>
                    <a:cubicBezTo>
                      <a:pt x="7658" y="18319"/>
                      <a:pt x="10630" y="19738"/>
                      <a:pt x="10420" y="19576"/>
                    </a:cubicBezTo>
                    <a:cubicBezTo>
                      <a:pt x="11249" y="20224"/>
                      <a:pt x="15230" y="23253"/>
                      <a:pt x="15478" y="23444"/>
                    </a:cubicBezTo>
                    <a:cubicBezTo>
                      <a:pt x="18755" y="25977"/>
                      <a:pt x="20793" y="27644"/>
                      <a:pt x="22622" y="29397"/>
                    </a:cubicBezTo>
                    <a:cubicBezTo>
                      <a:pt x="31661" y="38017"/>
                      <a:pt x="37395" y="50876"/>
                      <a:pt x="38995" y="64820"/>
                    </a:cubicBezTo>
                    <a:cubicBezTo>
                      <a:pt x="39110" y="65792"/>
                      <a:pt x="41462" y="81508"/>
                      <a:pt x="41672" y="83270"/>
                    </a:cubicBezTo>
                    <a:cubicBezTo>
                      <a:pt x="41777" y="84146"/>
                      <a:pt x="41967" y="84861"/>
                      <a:pt x="41977" y="85061"/>
                    </a:cubicBezTo>
                    <a:cubicBezTo>
                      <a:pt x="41967" y="84642"/>
                      <a:pt x="42072" y="84080"/>
                      <a:pt x="42272" y="83270"/>
                    </a:cubicBezTo>
                    <a:cubicBezTo>
                      <a:pt x="42339" y="82889"/>
                      <a:pt x="43072" y="82356"/>
                      <a:pt x="43158" y="82080"/>
                    </a:cubicBezTo>
                    <a:cubicBezTo>
                      <a:pt x="42719" y="83079"/>
                      <a:pt x="42034" y="83994"/>
                      <a:pt x="41977" y="85061"/>
                    </a:cubicBezTo>
                    <a:cubicBezTo>
                      <a:pt x="41824" y="87842"/>
                      <a:pt x="42891" y="90633"/>
                      <a:pt x="45244" y="92500"/>
                    </a:cubicBezTo>
                    <a:cubicBezTo>
                      <a:pt x="51883" y="97777"/>
                      <a:pt x="58226" y="92919"/>
                      <a:pt x="59531" y="87442"/>
                    </a:cubicBezTo>
                    <a:cubicBezTo>
                      <a:pt x="59789" y="86375"/>
                      <a:pt x="59855" y="85775"/>
                      <a:pt x="59827" y="84756"/>
                    </a:cubicBezTo>
                    <a:cubicBezTo>
                      <a:pt x="59807" y="83842"/>
                      <a:pt x="59703" y="82594"/>
                      <a:pt x="59531" y="81194"/>
                    </a:cubicBezTo>
                    <a:cubicBezTo>
                      <a:pt x="59293" y="79155"/>
                      <a:pt x="57331" y="67744"/>
                      <a:pt x="57150" y="66601"/>
                    </a:cubicBezTo>
                    <a:cubicBezTo>
                      <a:pt x="56883" y="64830"/>
                      <a:pt x="56931" y="63420"/>
                      <a:pt x="56855" y="62734"/>
                    </a:cubicBezTo>
                    <a:cubicBezTo>
                      <a:pt x="54807" y="44827"/>
                      <a:pt x="47044" y="28254"/>
                      <a:pt x="34833" y="16595"/>
                    </a:cubicBezTo>
                    <a:cubicBezTo>
                      <a:pt x="32442" y="14319"/>
                      <a:pt x="29928" y="12338"/>
                      <a:pt x="26194" y="9451"/>
                    </a:cubicBezTo>
                    <a:cubicBezTo>
                      <a:pt x="25918" y="9232"/>
                      <a:pt x="22165" y="6165"/>
                      <a:pt x="21431" y="5584"/>
                    </a:cubicBezTo>
                    <a:cubicBezTo>
                      <a:pt x="20298" y="4679"/>
                      <a:pt x="19040" y="4212"/>
                      <a:pt x="16964" y="3203"/>
                    </a:cubicBezTo>
                    <a:cubicBezTo>
                      <a:pt x="16650" y="3051"/>
                      <a:pt x="12906" y="1022"/>
                      <a:pt x="13097" y="1117"/>
                    </a:cubicBezTo>
                    <a:cubicBezTo>
                      <a:pt x="13297" y="1203"/>
                      <a:pt x="13402" y="1469"/>
                      <a:pt x="14583" y="2308"/>
                    </a:cubicBezTo>
                    <a:cubicBezTo>
                      <a:pt x="15202" y="2793"/>
                      <a:pt x="15078" y="2717"/>
                      <a:pt x="16373" y="4394"/>
                    </a:cubicBezTo>
                    <a:cubicBezTo>
                      <a:pt x="15354" y="2831"/>
                      <a:pt x="14088" y="1507"/>
                      <a:pt x="12202" y="822"/>
                    </a:cubicBezTo>
                    <a:cubicBezTo>
                      <a:pt x="11954" y="717"/>
                      <a:pt x="11782" y="574"/>
                      <a:pt x="10420" y="231"/>
                    </a:cubicBezTo>
                    <a:close/>
                    <a:moveTo>
                      <a:pt x="17269" y="6479"/>
                    </a:moveTo>
                    <a:lnTo>
                      <a:pt x="17564" y="7375"/>
                    </a:lnTo>
                    <a:lnTo>
                      <a:pt x="17564" y="10937"/>
                    </a:lnTo>
                    <a:cubicBezTo>
                      <a:pt x="17888" y="9413"/>
                      <a:pt x="17716" y="7899"/>
                      <a:pt x="17269" y="6479"/>
                    </a:cubicBezTo>
                    <a:close/>
                    <a:moveTo>
                      <a:pt x="16373" y="13319"/>
                    </a:moveTo>
                    <a:lnTo>
                      <a:pt x="15783" y="14814"/>
                    </a:lnTo>
                    <a:cubicBezTo>
                      <a:pt x="14745" y="15261"/>
                      <a:pt x="15364" y="14766"/>
                      <a:pt x="14583" y="15109"/>
                    </a:cubicBezTo>
                    <a:cubicBezTo>
                      <a:pt x="15202" y="14547"/>
                      <a:pt x="15926" y="14062"/>
                      <a:pt x="16373" y="13319"/>
                    </a:cubicBezTo>
                    <a:close/>
                    <a:moveTo>
                      <a:pt x="45539" y="78508"/>
                    </a:moveTo>
                    <a:cubicBezTo>
                      <a:pt x="46129" y="78327"/>
                      <a:pt x="45949" y="78670"/>
                      <a:pt x="46434" y="78508"/>
                    </a:cubicBezTo>
                    <a:cubicBezTo>
                      <a:pt x="45929" y="78812"/>
                      <a:pt x="45396" y="78993"/>
                      <a:pt x="44948" y="79403"/>
                    </a:cubicBezTo>
                    <a:cubicBezTo>
                      <a:pt x="45320" y="78965"/>
                      <a:pt x="44987" y="79155"/>
                      <a:pt x="45539" y="7850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44"/>
              <p:cNvSpPr/>
              <p:nvPr/>
            </p:nvSpPr>
            <p:spPr>
              <a:xfrm>
                <a:off x="2516597" y="2951554"/>
                <a:ext cx="71457" cy="107359"/>
              </a:xfrm>
              <a:custGeom>
                <a:rect b="b" l="l" r="r" t="t"/>
                <a:pathLst>
                  <a:path extrusionOk="0" h="107359" w="71457">
                    <a:moveTo>
                      <a:pt x="9613" y="5"/>
                    </a:moveTo>
                    <a:cubicBezTo>
                      <a:pt x="7127" y="-71"/>
                      <a:pt x="4632" y="719"/>
                      <a:pt x="2470" y="2986"/>
                    </a:cubicBezTo>
                    <a:cubicBezTo>
                      <a:pt x="-940" y="6539"/>
                      <a:pt x="-797" y="12378"/>
                      <a:pt x="2765" y="15778"/>
                    </a:cubicBezTo>
                    <a:cubicBezTo>
                      <a:pt x="3270" y="16264"/>
                      <a:pt x="3984" y="16036"/>
                      <a:pt x="4555" y="16378"/>
                    </a:cubicBezTo>
                    <a:cubicBezTo>
                      <a:pt x="5556" y="18255"/>
                      <a:pt x="6851" y="21579"/>
                      <a:pt x="8423" y="25903"/>
                    </a:cubicBezTo>
                    <a:cubicBezTo>
                      <a:pt x="9042" y="27609"/>
                      <a:pt x="13966" y="42229"/>
                      <a:pt x="14376" y="43467"/>
                    </a:cubicBezTo>
                    <a:cubicBezTo>
                      <a:pt x="15957" y="48221"/>
                      <a:pt x="16538" y="50564"/>
                      <a:pt x="17348" y="52097"/>
                    </a:cubicBezTo>
                    <a:cubicBezTo>
                      <a:pt x="21491" y="59936"/>
                      <a:pt x="26101" y="65394"/>
                      <a:pt x="35807" y="75910"/>
                    </a:cubicBezTo>
                    <a:cubicBezTo>
                      <a:pt x="36378" y="76529"/>
                      <a:pt x="36426" y="76481"/>
                      <a:pt x="36998" y="77100"/>
                    </a:cubicBezTo>
                    <a:cubicBezTo>
                      <a:pt x="47275" y="88235"/>
                      <a:pt x="51276" y="93712"/>
                      <a:pt x="53962" y="101208"/>
                    </a:cubicBezTo>
                    <a:cubicBezTo>
                      <a:pt x="55619" y="105847"/>
                      <a:pt x="60934" y="108523"/>
                      <a:pt x="65573" y="106866"/>
                    </a:cubicBezTo>
                    <a:cubicBezTo>
                      <a:pt x="70211" y="105199"/>
                      <a:pt x="72593" y="99894"/>
                      <a:pt x="70926" y="95255"/>
                    </a:cubicBezTo>
                    <a:cubicBezTo>
                      <a:pt x="67182" y="84787"/>
                      <a:pt x="61944" y="77748"/>
                      <a:pt x="50095" y="64899"/>
                    </a:cubicBezTo>
                    <a:cubicBezTo>
                      <a:pt x="49523" y="64270"/>
                      <a:pt x="49475" y="64318"/>
                      <a:pt x="48904" y="63699"/>
                    </a:cubicBezTo>
                    <a:cubicBezTo>
                      <a:pt x="40217" y="54298"/>
                      <a:pt x="36312" y="49792"/>
                      <a:pt x="33130" y="43763"/>
                    </a:cubicBezTo>
                    <a:cubicBezTo>
                      <a:pt x="32997" y="43525"/>
                      <a:pt x="32473" y="41210"/>
                      <a:pt x="31340" y="37810"/>
                    </a:cubicBezTo>
                    <a:cubicBezTo>
                      <a:pt x="30940" y="36600"/>
                      <a:pt x="25758" y="21484"/>
                      <a:pt x="25091" y="19655"/>
                    </a:cubicBezTo>
                    <a:cubicBezTo>
                      <a:pt x="23253" y="14597"/>
                      <a:pt x="21824" y="10854"/>
                      <a:pt x="20329" y="8044"/>
                    </a:cubicBezTo>
                    <a:cubicBezTo>
                      <a:pt x="19186" y="5910"/>
                      <a:pt x="17919" y="4329"/>
                      <a:pt x="16462" y="2986"/>
                    </a:cubicBezTo>
                    <a:cubicBezTo>
                      <a:pt x="14566" y="1243"/>
                      <a:pt x="12099" y="81"/>
                      <a:pt x="9613" y="5"/>
                    </a:cubicBezTo>
                    <a:close/>
                    <a:moveTo>
                      <a:pt x="15262" y="15483"/>
                    </a:moveTo>
                    <a:cubicBezTo>
                      <a:pt x="13433" y="17398"/>
                      <a:pt x="11385" y="18255"/>
                      <a:pt x="9318" y="18160"/>
                    </a:cubicBezTo>
                    <a:cubicBezTo>
                      <a:pt x="11499" y="18045"/>
                      <a:pt x="13633" y="17188"/>
                      <a:pt x="15262" y="1548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44"/>
              <p:cNvSpPr/>
              <p:nvPr/>
            </p:nvSpPr>
            <p:spPr>
              <a:xfrm>
                <a:off x="2486109" y="2979839"/>
                <a:ext cx="62799" cy="118291"/>
              </a:xfrm>
              <a:custGeom>
                <a:rect b="b" l="l" r="r" t="t"/>
                <a:pathLst>
                  <a:path extrusionOk="0" h="118291" w="62799">
                    <a:moveTo>
                      <a:pt x="7354" y="0"/>
                    </a:moveTo>
                    <a:lnTo>
                      <a:pt x="4382" y="1781"/>
                    </a:lnTo>
                    <a:cubicBezTo>
                      <a:pt x="1706" y="5887"/>
                      <a:pt x="1839" y="5753"/>
                      <a:pt x="2001" y="5658"/>
                    </a:cubicBezTo>
                    <a:cubicBezTo>
                      <a:pt x="1915" y="5905"/>
                      <a:pt x="1792" y="5944"/>
                      <a:pt x="1706" y="6248"/>
                    </a:cubicBezTo>
                    <a:cubicBezTo>
                      <a:pt x="1696" y="6287"/>
                      <a:pt x="1353" y="8935"/>
                      <a:pt x="1106" y="10116"/>
                    </a:cubicBezTo>
                    <a:cubicBezTo>
                      <a:pt x="925" y="10982"/>
                      <a:pt x="649" y="11687"/>
                      <a:pt x="506" y="12497"/>
                    </a:cubicBezTo>
                    <a:cubicBezTo>
                      <a:pt x="-28" y="15573"/>
                      <a:pt x="-161" y="17955"/>
                      <a:pt x="211" y="20241"/>
                    </a:cubicBezTo>
                    <a:cubicBezTo>
                      <a:pt x="1506" y="28042"/>
                      <a:pt x="6440" y="37071"/>
                      <a:pt x="12412" y="44053"/>
                    </a:cubicBezTo>
                    <a:cubicBezTo>
                      <a:pt x="11945" y="43501"/>
                      <a:pt x="21127" y="54026"/>
                      <a:pt x="23728" y="57150"/>
                    </a:cubicBezTo>
                    <a:cubicBezTo>
                      <a:pt x="41101" y="77972"/>
                      <a:pt x="47921" y="93098"/>
                      <a:pt x="43673" y="106852"/>
                    </a:cubicBezTo>
                    <a:cubicBezTo>
                      <a:pt x="42216" y="111566"/>
                      <a:pt x="44911" y="116415"/>
                      <a:pt x="49626" y="117872"/>
                    </a:cubicBezTo>
                    <a:cubicBezTo>
                      <a:pt x="54332" y="119320"/>
                      <a:pt x="59180" y="116919"/>
                      <a:pt x="60637" y="112214"/>
                    </a:cubicBezTo>
                    <a:cubicBezTo>
                      <a:pt x="67267" y="90745"/>
                      <a:pt x="58408" y="70990"/>
                      <a:pt x="37425" y="45834"/>
                    </a:cubicBezTo>
                    <a:cubicBezTo>
                      <a:pt x="34691" y="42567"/>
                      <a:pt x="25547" y="31785"/>
                      <a:pt x="26109" y="32442"/>
                    </a:cubicBezTo>
                    <a:cubicBezTo>
                      <a:pt x="22070" y="27727"/>
                      <a:pt x="18460" y="21384"/>
                      <a:pt x="17775" y="17259"/>
                    </a:cubicBezTo>
                    <a:cubicBezTo>
                      <a:pt x="17822" y="17574"/>
                      <a:pt x="17870" y="16631"/>
                      <a:pt x="18070" y="15478"/>
                    </a:cubicBezTo>
                    <a:cubicBezTo>
                      <a:pt x="18136" y="15107"/>
                      <a:pt x="18622" y="13430"/>
                      <a:pt x="18965" y="11906"/>
                    </a:cubicBezTo>
                    <a:cubicBezTo>
                      <a:pt x="19289" y="11182"/>
                      <a:pt x="19108" y="10954"/>
                      <a:pt x="17175" y="14288"/>
                    </a:cubicBezTo>
                    <a:lnTo>
                      <a:pt x="16584" y="14878"/>
                    </a:lnTo>
                    <a:lnTo>
                      <a:pt x="15393" y="15773"/>
                    </a:lnTo>
                    <a:cubicBezTo>
                      <a:pt x="16841" y="14726"/>
                      <a:pt x="18356" y="13716"/>
                      <a:pt x="18965" y="11906"/>
                    </a:cubicBezTo>
                    <a:cubicBezTo>
                      <a:pt x="19156" y="11030"/>
                      <a:pt x="19241" y="9935"/>
                      <a:pt x="19261" y="9820"/>
                    </a:cubicBezTo>
                    <a:cubicBezTo>
                      <a:pt x="19308" y="9582"/>
                      <a:pt x="19479" y="9735"/>
                      <a:pt x="19556" y="8925"/>
                    </a:cubicBezTo>
                    <a:cubicBezTo>
                      <a:pt x="19594" y="7982"/>
                      <a:pt x="19365" y="7782"/>
                      <a:pt x="19261" y="6839"/>
                    </a:cubicBezTo>
                    <a:lnTo>
                      <a:pt x="16879" y="1781"/>
                    </a:lnTo>
                    <a:lnTo>
                      <a:pt x="735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44"/>
              <p:cNvSpPr/>
              <p:nvPr/>
            </p:nvSpPr>
            <p:spPr>
              <a:xfrm>
                <a:off x="2417468" y="3045568"/>
                <a:ext cx="98026" cy="96316"/>
              </a:xfrm>
              <a:custGeom>
                <a:rect b="b" l="l" r="r" t="t"/>
                <a:pathLst>
                  <a:path extrusionOk="0" h="96316" w="98026">
                    <a:moveTo>
                      <a:pt x="8435" y="50"/>
                    </a:moveTo>
                    <a:cubicBezTo>
                      <a:pt x="6587" y="241"/>
                      <a:pt x="4834" y="869"/>
                      <a:pt x="3072" y="2432"/>
                    </a:cubicBezTo>
                    <a:cubicBezTo>
                      <a:pt x="-33" y="5184"/>
                      <a:pt x="-700" y="9147"/>
                      <a:pt x="691" y="12547"/>
                    </a:cubicBezTo>
                    <a:cubicBezTo>
                      <a:pt x="1300" y="14042"/>
                      <a:pt x="2082" y="15176"/>
                      <a:pt x="3072" y="16128"/>
                    </a:cubicBezTo>
                    <a:cubicBezTo>
                      <a:pt x="5101" y="18062"/>
                      <a:pt x="7930" y="18538"/>
                      <a:pt x="10511" y="18205"/>
                    </a:cubicBezTo>
                    <a:cubicBezTo>
                      <a:pt x="10930" y="18291"/>
                      <a:pt x="11045" y="18053"/>
                      <a:pt x="11702" y="18205"/>
                    </a:cubicBezTo>
                    <a:cubicBezTo>
                      <a:pt x="11959" y="18272"/>
                      <a:pt x="15350" y="19300"/>
                      <a:pt x="15874" y="19396"/>
                    </a:cubicBezTo>
                    <a:cubicBezTo>
                      <a:pt x="19770" y="20157"/>
                      <a:pt x="24037" y="22348"/>
                      <a:pt x="27485" y="25653"/>
                    </a:cubicBezTo>
                    <a:cubicBezTo>
                      <a:pt x="33657" y="31559"/>
                      <a:pt x="37496" y="37407"/>
                      <a:pt x="44449" y="50952"/>
                    </a:cubicBezTo>
                    <a:cubicBezTo>
                      <a:pt x="44973" y="51981"/>
                      <a:pt x="44811" y="52000"/>
                      <a:pt x="45335" y="53028"/>
                    </a:cubicBezTo>
                    <a:cubicBezTo>
                      <a:pt x="50773" y="63601"/>
                      <a:pt x="54221" y="69678"/>
                      <a:pt x="59327" y="75955"/>
                    </a:cubicBezTo>
                    <a:cubicBezTo>
                      <a:pt x="64299" y="82060"/>
                      <a:pt x="69118" y="86461"/>
                      <a:pt x="75405" y="91128"/>
                    </a:cubicBezTo>
                    <a:cubicBezTo>
                      <a:pt x="77129" y="92414"/>
                      <a:pt x="79672" y="93567"/>
                      <a:pt x="82844" y="94710"/>
                    </a:cubicBezTo>
                    <a:cubicBezTo>
                      <a:pt x="84015" y="95129"/>
                      <a:pt x="85235" y="95358"/>
                      <a:pt x="86121" y="95596"/>
                    </a:cubicBezTo>
                    <a:cubicBezTo>
                      <a:pt x="86845" y="95796"/>
                      <a:pt x="87502" y="96110"/>
                      <a:pt x="88197" y="96196"/>
                    </a:cubicBezTo>
                    <a:cubicBezTo>
                      <a:pt x="89111" y="96434"/>
                      <a:pt x="88969" y="96405"/>
                      <a:pt x="93264" y="95300"/>
                    </a:cubicBezTo>
                    <a:cubicBezTo>
                      <a:pt x="97713" y="91890"/>
                      <a:pt x="97760" y="91910"/>
                      <a:pt x="98027" y="85185"/>
                    </a:cubicBezTo>
                    <a:cubicBezTo>
                      <a:pt x="96522" y="81746"/>
                      <a:pt x="96674" y="81651"/>
                      <a:pt x="95646" y="80717"/>
                    </a:cubicBezTo>
                    <a:cubicBezTo>
                      <a:pt x="93931" y="79079"/>
                      <a:pt x="91588" y="78355"/>
                      <a:pt x="89397" y="78336"/>
                    </a:cubicBezTo>
                    <a:cubicBezTo>
                      <a:pt x="89283" y="78298"/>
                      <a:pt x="89207" y="78374"/>
                      <a:pt x="89093" y="78336"/>
                    </a:cubicBezTo>
                    <a:cubicBezTo>
                      <a:pt x="89054" y="78317"/>
                      <a:pt x="89131" y="78050"/>
                      <a:pt x="89093" y="78041"/>
                    </a:cubicBezTo>
                    <a:cubicBezTo>
                      <a:pt x="87635" y="77507"/>
                      <a:pt x="85930" y="76708"/>
                      <a:pt x="86121" y="76841"/>
                    </a:cubicBezTo>
                    <a:cubicBezTo>
                      <a:pt x="81015" y="73059"/>
                      <a:pt x="77348" y="69592"/>
                      <a:pt x="73319" y="64639"/>
                    </a:cubicBezTo>
                    <a:cubicBezTo>
                      <a:pt x="69204" y="59591"/>
                      <a:pt x="66318" y="54524"/>
                      <a:pt x="61413" y="44999"/>
                    </a:cubicBezTo>
                    <a:cubicBezTo>
                      <a:pt x="60889" y="43980"/>
                      <a:pt x="60746" y="43941"/>
                      <a:pt x="60222" y="42913"/>
                    </a:cubicBezTo>
                    <a:cubicBezTo>
                      <a:pt x="52393" y="27663"/>
                      <a:pt x="48030" y="20548"/>
                      <a:pt x="39982" y="12852"/>
                    </a:cubicBezTo>
                    <a:cubicBezTo>
                      <a:pt x="34181" y="7299"/>
                      <a:pt x="26913" y="3289"/>
                      <a:pt x="19446" y="1841"/>
                    </a:cubicBezTo>
                    <a:cubicBezTo>
                      <a:pt x="19036" y="1755"/>
                      <a:pt x="16159" y="1012"/>
                      <a:pt x="15874" y="946"/>
                    </a:cubicBezTo>
                    <a:cubicBezTo>
                      <a:pt x="13597" y="403"/>
                      <a:pt x="12235" y="165"/>
                      <a:pt x="10816" y="50"/>
                    </a:cubicBezTo>
                    <a:cubicBezTo>
                      <a:pt x="10082" y="-7"/>
                      <a:pt x="9197" y="-26"/>
                      <a:pt x="8435" y="50"/>
                    </a:cubicBezTo>
                    <a:close/>
                    <a:moveTo>
                      <a:pt x="15579" y="3327"/>
                    </a:moveTo>
                    <a:cubicBezTo>
                      <a:pt x="16236" y="3956"/>
                      <a:pt x="16836" y="4727"/>
                      <a:pt x="17360" y="6003"/>
                    </a:cubicBezTo>
                    <a:cubicBezTo>
                      <a:pt x="17483" y="6299"/>
                      <a:pt x="16979" y="6584"/>
                      <a:pt x="17064" y="6899"/>
                    </a:cubicBezTo>
                    <a:cubicBezTo>
                      <a:pt x="16607" y="5660"/>
                      <a:pt x="16588" y="4299"/>
                      <a:pt x="15579" y="3327"/>
                    </a:cubicBezTo>
                    <a:close/>
                    <a:moveTo>
                      <a:pt x="88197" y="78632"/>
                    </a:moveTo>
                    <a:cubicBezTo>
                      <a:pt x="87092" y="78775"/>
                      <a:pt x="86226" y="79565"/>
                      <a:pt x="85225" y="80117"/>
                    </a:cubicBezTo>
                    <a:cubicBezTo>
                      <a:pt x="85540" y="79879"/>
                      <a:pt x="85149" y="79508"/>
                      <a:pt x="85521" y="79222"/>
                    </a:cubicBezTo>
                    <a:cubicBezTo>
                      <a:pt x="87902" y="78612"/>
                      <a:pt x="87626" y="78708"/>
                      <a:pt x="88197" y="78632"/>
                    </a:cubicBezTo>
                    <a:close/>
                    <a:moveTo>
                      <a:pt x="81053" y="88747"/>
                    </a:moveTo>
                    <a:cubicBezTo>
                      <a:pt x="81406" y="90471"/>
                      <a:pt x="81777" y="92214"/>
                      <a:pt x="83139" y="93510"/>
                    </a:cubicBezTo>
                    <a:cubicBezTo>
                      <a:pt x="82158" y="92624"/>
                      <a:pt x="82244" y="92748"/>
                      <a:pt x="80758" y="89347"/>
                    </a:cubicBezTo>
                    <a:cubicBezTo>
                      <a:pt x="80777" y="88947"/>
                      <a:pt x="81044" y="89109"/>
                      <a:pt x="81053" y="8874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44"/>
              <p:cNvSpPr/>
              <p:nvPr/>
            </p:nvSpPr>
            <p:spPr>
              <a:xfrm>
                <a:off x="2384733" y="3081762"/>
                <a:ext cx="76519" cy="126607"/>
              </a:xfrm>
              <a:custGeom>
                <a:rect b="b" l="l" r="r" t="t"/>
                <a:pathLst>
                  <a:path extrusionOk="0" h="126607" w="76519">
                    <a:moveTo>
                      <a:pt x="14080" y="1061"/>
                    </a:moveTo>
                    <a:cubicBezTo>
                      <a:pt x="10280" y="-673"/>
                      <a:pt x="5937" y="-483"/>
                      <a:pt x="2470" y="3146"/>
                    </a:cubicBezTo>
                    <a:cubicBezTo>
                      <a:pt x="-940" y="6709"/>
                      <a:pt x="-798" y="12243"/>
                      <a:pt x="2765" y="15653"/>
                    </a:cubicBezTo>
                    <a:cubicBezTo>
                      <a:pt x="3956" y="16786"/>
                      <a:pt x="5441" y="17082"/>
                      <a:pt x="6937" y="17434"/>
                    </a:cubicBezTo>
                    <a:cubicBezTo>
                      <a:pt x="8185" y="18596"/>
                      <a:pt x="9975" y="20720"/>
                      <a:pt x="11995" y="23387"/>
                    </a:cubicBezTo>
                    <a:cubicBezTo>
                      <a:pt x="15424" y="27912"/>
                      <a:pt x="19310" y="34265"/>
                      <a:pt x="19738" y="35293"/>
                    </a:cubicBezTo>
                    <a:cubicBezTo>
                      <a:pt x="20091" y="36160"/>
                      <a:pt x="20377" y="37408"/>
                      <a:pt x="20624" y="40056"/>
                    </a:cubicBezTo>
                    <a:cubicBezTo>
                      <a:pt x="20653" y="40361"/>
                      <a:pt x="20596" y="40342"/>
                      <a:pt x="20624" y="40647"/>
                    </a:cubicBezTo>
                    <a:cubicBezTo>
                      <a:pt x="21148" y="46399"/>
                      <a:pt x="21729" y="49019"/>
                      <a:pt x="23605" y="52553"/>
                    </a:cubicBezTo>
                    <a:cubicBezTo>
                      <a:pt x="27482" y="59906"/>
                      <a:pt x="31111" y="65183"/>
                      <a:pt x="39379" y="75775"/>
                    </a:cubicBezTo>
                    <a:cubicBezTo>
                      <a:pt x="39646" y="76108"/>
                      <a:pt x="39712" y="76032"/>
                      <a:pt x="39969" y="76365"/>
                    </a:cubicBezTo>
                    <a:cubicBezTo>
                      <a:pt x="49504" y="88567"/>
                      <a:pt x="53476" y="94434"/>
                      <a:pt x="56943" y="102559"/>
                    </a:cubicBezTo>
                    <a:cubicBezTo>
                      <a:pt x="57353" y="103521"/>
                      <a:pt x="57438" y="104855"/>
                      <a:pt x="57534" y="107026"/>
                    </a:cubicBezTo>
                    <a:cubicBezTo>
                      <a:pt x="57562" y="107664"/>
                      <a:pt x="57810" y="108455"/>
                      <a:pt x="57838" y="109703"/>
                    </a:cubicBezTo>
                    <a:cubicBezTo>
                      <a:pt x="57953" y="115094"/>
                      <a:pt x="58124" y="117380"/>
                      <a:pt x="59324" y="120723"/>
                    </a:cubicBezTo>
                    <a:cubicBezTo>
                      <a:pt x="60982" y="125362"/>
                      <a:pt x="65992" y="127743"/>
                      <a:pt x="70631" y="126076"/>
                    </a:cubicBezTo>
                    <a:cubicBezTo>
                      <a:pt x="75269" y="124419"/>
                      <a:pt x="77650" y="119409"/>
                      <a:pt x="75993" y="114770"/>
                    </a:cubicBezTo>
                    <a:cubicBezTo>
                      <a:pt x="75679" y="113884"/>
                      <a:pt x="75765" y="112522"/>
                      <a:pt x="75688" y="109112"/>
                    </a:cubicBezTo>
                    <a:cubicBezTo>
                      <a:pt x="75660" y="107721"/>
                      <a:pt x="75431" y="107255"/>
                      <a:pt x="75393" y="106436"/>
                    </a:cubicBezTo>
                    <a:cubicBezTo>
                      <a:pt x="75202" y="102321"/>
                      <a:pt x="74707" y="98996"/>
                      <a:pt x="73307" y="95720"/>
                    </a:cubicBezTo>
                    <a:cubicBezTo>
                      <a:pt x="69049" y="85719"/>
                      <a:pt x="64411" y="79032"/>
                      <a:pt x="53962" y="65659"/>
                    </a:cubicBezTo>
                    <a:cubicBezTo>
                      <a:pt x="53705" y="65316"/>
                      <a:pt x="53933" y="65097"/>
                      <a:pt x="53666" y="64764"/>
                    </a:cubicBezTo>
                    <a:cubicBezTo>
                      <a:pt x="46027" y="54981"/>
                      <a:pt x="42617" y="50352"/>
                      <a:pt x="39379" y="44228"/>
                    </a:cubicBezTo>
                    <a:cubicBezTo>
                      <a:pt x="39007" y="43513"/>
                      <a:pt x="38788" y="42228"/>
                      <a:pt x="38484" y="38865"/>
                    </a:cubicBezTo>
                    <a:cubicBezTo>
                      <a:pt x="38455" y="38551"/>
                      <a:pt x="38217" y="38598"/>
                      <a:pt x="38188" y="38265"/>
                    </a:cubicBezTo>
                    <a:cubicBezTo>
                      <a:pt x="37788" y="33941"/>
                      <a:pt x="37626" y="31436"/>
                      <a:pt x="36407" y="28445"/>
                    </a:cubicBezTo>
                    <a:cubicBezTo>
                      <a:pt x="35226" y="25587"/>
                      <a:pt x="30597" y="18358"/>
                      <a:pt x="26282" y="12671"/>
                    </a:cubicBezTo>
                    <a:cubicBezTo>
                      <a:pt x="23691" y="9252"/>
                      <a:pt x="21291" y="6633"/>
                      <a:pt x="19138" y="4632"/>
                    </a:cubicBezTo>
                    <a:cubicBezTo>
                      <a:pt x="17557" y="3166"/>
                      <a:pt x="15776" y="1842"/>
                      <a:pt x="14080" y="106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44"/>
              <p:cNvSpPr/>
              <p:nvPr/>
            </p:nvSpPr>
            <p:spPr>
              <a:xfrm>
                <a:off x="2327821" y="3144059"/>
                <a:ext cx="101177" cy="122294"/>
              </a:xfrm>
              <a:custGeom>
                <a:rect b="b" l="l" r="r" t="t"/>
                <a:pathLst>
                  <a:path extrusionOk="0" h="122294" w="101177">
                    <a:moveTo>
                      <a:pt x="12652" y="381"/>
                    </a:moveTo>
                    <a:cubicBezTo>
                      <a:pt x="7203" y="-1038"/>
                      <a:pt x="1346" y="1496"/>
                      <a:pt x="145" y="8125"/>
                    </a:cubicBezTo>
                    <a:cubicBezTo>
                      <a:pt x="-731" y="12973"/>
                      <a:pt x="2441" y="17660"/>
                      <a:pt x="7289" y="18536"/>
                    </a:cubicBezTo>
                    <a:cubicBezTo>
                      <a:pt x="7918" y="18650"/>
                      <a:pt x="8470" y="18260"/>
                      <a:pt x="9080" y="18241"/>
                    </a:cubicBezTo>
                    <a:cubicBezTo>
                      <a:pt x="9728" y="18650"/>
                      <a:pt x="12128" y="20050"/>
                      <a:pt x="12652" y="20327"/>
                    </a:cubicBezTo>
                    <a:cubicBezTo>
                      <a:pt x="18757" y="23584"/>
                      <a:pt x="25130" y="29280"/>
                      <a:pt x="30806" y="35805"/>
                    </a:cubicBezTo>
                    <a:cubicBezTo>
                      <a:pt x="55133" y="63722"/>
                      <a:pt x="71669" y="88392"/>
                      <a:pt x="84089" y="117063"/>
                    </a:cubicBezTo>
                    <a:cubicBezTo>
                      <a:pt x="86042" y="121587"/>
                      <a:pt x="91176" y="123483"/>
                      <a:pt x="95700" y="121530"/>
                    </a:cubicBezTo>
                    <a:cubicBezTo>
                      <a:pt x="100215" y="119568"/>
                      <a:pt x="102415" y="114443"/>
                      <a:pt x="100463" y="109919"/>
                    </a:cubicBezTo>
                    <a:cubicBezTo>
                      <a:pt x="87242" y="79410"/>
                      <a:pt x="69659" y="53112"/>
                      <a:pt x="44199" y="23898"/>
                    </a:cubicBezTo>
                    <a:cubicBezTo>
                      <a:pt x="37198" y="15859"/>
                      <a:pt x="29206" y="9230"/>
                      <a:pt x="20986" y="4848"/>
                    </a:cubicBezTo>
                    <a:cubicBezTo>
                      <a:pt x="20786" y="4744"/>
                      <a:pt x="21100" y="4782"/>
                      <a:pt x="18900" y="3363"/>
                    </a:cubicBezTo>
                    <a:cubicBezTo>
                      <a:pt x="18538" y="3124"/>
                      <a:pt x="18691" y="3306"/>
                      <a:pt x="18300" y="3058"/>
                    </a:cubicBezTo>
                    <a:cubicBezTo>
                      <a:pt x="16262" y="1772"/>
                      <a:pt x="14547" y="877"/>
                      <a:pt x="12652" y="38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44"/>
              <p:cNvSpPr/>
              <p:nvPr/>
            </p:nvSpPr>
            <p:spPr>
              <a:xfrm>
                <a:off x="2299194" y="3182296"/>
                <a:ext cx="91925" cy="138726"/>
              </a:xfrm>
              <a:custGeom>
                <a:rect b="b" l="l" r="r" t="t"/>
                <a:pathLst>
                  <a:path extrusionOk="0" h="138726" w="91925">
                    <a:moveTo>
                      <a:pt x="7342" y="539"/>
                    </a:moveTo>
                    <a:cubicBezTo>
                      <a:pt x="4865" y="1321"/>
                      <a:pt x="2589" y="3168"/>
                      <a:pt x="1093" y="5902"/>
                    </a:cubicBezTo>
                    <a:cubicBezTo>
                      <a:pt x="-1278" y="10226"/>
                      <a:pt x="341" y="15437"/>
                      <a:pt x="4665" y="17808"/>
                    </a:cubicBezTo>
                    <a:cubicBezTo>
                      <a:pt x="6256" y="18675"/>
                      <a:pt x="8037" y="18542"/>
                      <a:pt x="9723" y="18399"/>
                    </a:cubicBezTo>
                    <a:cubicBezTo>
                      <a:pt x="9885" y="18542"/>
                      <a:pt x="9828" y="18523"/>
                      <a:pt x="10028" y="18694"/>
                    </a:cubicBezTo>
                    <a:cubicBezTo>
                      <a:pt x="10333" y="18970"/>
                      <a:pt x="12523" y="20942"/>
                      <a:pt x="13000" y="21380"/>
                    </a:cubicBezTo>
                    <a:cubicBezTo>
                      <a:pt x="13886" y="22180"/>
                      <a:pt x="14638" y="22904"/>
                      <a:pt x="15381" y="23457"/>
                    </a:cubicBezTo>
                    <a:cubicBezTo>
                      <a:pt x="18867" y="26076"/>
                      <a:pt x="21896" y="29019"/>
                      <a:pt x="27287" y="34772"/>
                    </a:cubicBezTo>
                    <a:cubicBezTo>
                      <a:pt x="28735" y="36315"/>
                      <a:pt x="32526" y="40287"/>
                      <a:pt x="33536" y="41325"/>
                    </a:cubicBezTo>
                    <a:cubicBezTo>
                      <a:pt x="51195" y="59280"/>
                      <a:pt x="58644" y="76730"/>
                      <a:pt x="70150" y="117821"/>
                    </a:cubicBezTo>
                    <a:cubicBezTo>
                      <a:pt x="72493" y="126174"/>
                      <a:pt x="73160" y="128460"/>
                      <a:pt x="74322" y="132404"/>
                    </a:cubicBezTo>
                    <a:cubicBezTo>
                      <a:pt x="75703" y="137138"/>
                      <a:pt x="80599" y="139738"/>
                      <a:pt x="85333" y="138357"/>
                    </a:cubicBezTo>
                    <a:cubicBezTo>
                      <a:pt x="90057" y="136976"/>
                      <a:pt x="92962" y="132070"/>
                      <a:pt x="91581" y="127346"/>
                    </a:cubicBezTo>
                    <a:cubicBezTo>
                      <a:pt x="90457" y="123488"/>
                      <a:pt x="89733" y="121336"/>
                      <a:pt x="87409" y="113058"/>
                    </a:cubicBezTo>
                    <a:cubicBezTo>
                      <a:pt x="75131" y="69186"/>
                      <a:pt x="66464" y="49593"/>
                      <a:pt x="46042" y="28819"/>
                    </a:cubicBezTo>
                    <a:cubicBezTo>
                      <a:pt x="45128" y="27895"/>
                      <a:pt x="41841" y="24133"/>
                      <a:pt x="40384" y="22571"/>
                    </a:cubicBezTo>
                    <a:cubicBezTo>
                      <a:pt x="34317" y="16084"/>
                      <a:pt x="30669" y="12598"/>
                      <a:pt x="26097" y="9169"/>
                    </a:cubicBezTo>
                    <a:cubicBezTo>
                      <a:pt x="25658" y="8845"/>
                      <a:pt x="25839" y="9007"/>
                      <a:pt x="23115" y="6493"/>
                    </a:cubicBezTo>
                    <a:cubicBezTo>
                      <a:pt x="22477" y="5902"/>
                      <a:pt x="22048" y="5673"/>
                      <a:pt x="21629" y="5302"/>
                    </a:cubicBezTo>
                    <a:cubicBezTo>
                      <a:pt x="19286" y="3225"/>
                      <a:pt x="17353" y="1759"/>
                      <a:pt x="15086" y="844"/>
                    </a:cubicBezTo>
                    <a:cubicBezTo>
                      <a:pt x="12504" y="-204"/>
                      <a:pt x="9828" y="-242"/>
                      <a:pt x="7342" y="539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44"/>
              <p:cNvSpPr/>
              <p:nvPr/>
            </p:nvSpPr>
            <p:spPr>
              <a:xfrm>
                <a:off x="2239514" y="3284094"/>
                <a:ext cx="117028" cy="107336"/>
              </a:xfrm>
              <a:custGeom>
                <a:rect b="b" l="l" r="r" t="t"/>
                <a:pathLst>
                  <a:path extrusionOk="0" h="107336" w="117028">
                    <a:moveTo>
                      <a:pt x="8681" y="240"/>
                    </a:moveTo>
                    <a:cubicBezTo>
                      <a:pt x="4357" y="1059"/>
                      <a:pt x="623" y="3898"/>
                      <a:pt x="52" y="9174"/>
                    </a:cubicBezTo>
                    <a:cubicBezTo>
                      <a:pt x="-482" y="14070"/>
                      <a:pt x="3185" y="18461"/>
                      <a:pt x="8091" y="18995"/>
                    </a:cubicBezTo>
                    <a:cubicBezTo>
                      <a:pt x="9548" y="19157"/>
                      <a:pt x="10672" y="18299"/>
                      <a:pt x="11958" y="17804"/>
                    </a:cubicBezTo>
                    <a:cubicBezTo>
                      <a:pt x="12053" y="17776"/>
                      <a:pt x="12167" y="17842"/>
                      <a:pt x="12253" y="17804"/>
                    </a:cubicBezTo>
                    <a:cubicBezTo>
                      <a:pt x="12320" y="17833"/>
                      <a:pt x="12386" y="18042"/>
                      <a:pt x="12853" y="18109"/>
                    </a:cubicBezTo>
                    <a:cubicBezTo>
                      <a:pt x="14977" y="18366"/>
                      <a:pt x="18206" y="19033"/>
                      <a:pt x="22083" y="20185"/>
                    </a:cubicBezTo>
                    <a:cubicBezTo>
                      <a:pt x="28627" y="22138"/>
                      <a:pt x="36713" y="25138"/>
                      <a:pt x="37856" y="25843"/>
                    </a:cubicBezTo>
                    <a:cubicBezTo>
                      <a:pt x="57183" y="37816"/>
                      <a:pt x="71384" y="55037"/>
                      <a:pt x="82205" y="78526"/>
                    </a:cubicBezTo>
                    <a:cubicBezTo>
                      <a:pt x="84053" y="82536"/>
                      <a:pt x="85805" y="85403"/>
                      <a:pt x="89939" y="91032"/>
                    </a:cubicBezTo>
                    <a:cubicBezTo>
                      <a:pt x="89949" y="91042"/>
                      <a:pt x="93606" y="95957"/>
                      <a:pt x="94701" y="97871"/>
                    </a:cubicBezTo>
                    <a:cubicBezTo>
                      <a:pt x="95540" y="99328"/>
                      <a:pt x="96673" y="100567"/>
                      <a:pt x="97978" y="101748"/>
                    </a:cubicBezTo>
                    <a:cubicBezTo>
                      <a:pt x="98550" y="102253"/>
                      <a:pt x="99102" y="102720"/>
                      <a:pt x="99769" y="103234"/>
                    </a:cubicBezTo>
                    <a:cubicBezTo>
                      <a:pt x="100474" y="103777"/>
                      <a:pt x="102607" y="105158"/>
                      <a:pt x="102445" y="105015"/>
                    </a:cubicBezTo>
                    <a:cubicBezTo>
                      <a:pt x="102188" y="104815"/>
                      <a:pt x="102169" y="104882"/>
                      <a:pt x="101255" y="103834"/>
                    </a:cubicBezTo>
                    <a:cubicBezTo>
                      <a:pt x="101093" y="103624"/>
                      <a:pt x="101064" y="103091"/>
                      <a:pt x="100959" y="102938"/>
                    </a:cubicBezTo>
                    <a:cubicBezTo>
                      <a:pt x="103141" y="106491"/>
                      <a:pt x="107313" y="108310"/>
                      <a:pt x="111370" y="106806"/>
                    </a:cubicBezTo>
                    <a:cubicBezTo>
                      <a:pt x="116323" y="103624"/>
                      <a:pt x="116209" y="103596"/>
                      <a:pt x="117028" y="97281"/>
                    </a:cubicBezTo>
                    <a:cubicBezTo>
                      <a:pt x="116066" y="93966"/>
                      <a:pt x="116057" y="94128"/>
                      <a:pt x="115247" y="93109"/>
                    </a:cubicBezTo>
                    <a:cubicBezTo>
                      <a:pt x="114218" y="91937"/>
                      <a:pt x="114209" y="92004"/>
                      <a:pt x="113751" y="91623"/>
                    </a:cubicBezTo>
                    <a:cubicBezTo>
                      <a:pt x="113075" y="91080"/>
                      <a:pt x="110094" y="88832"/>
                      <a:pt x="109884" y="88651"/>
                    </a:cubicBezTo>
                    <a:cubicBezTo>
                      <a:pt x="108456" y="86194"/>
                      <a:pt x="107360" y="84165"/>
                      <a:pt x="104531" y="80317"/>
                    </a:cubicBezTo>
                    <a:cubicBezTo>
                      <a:pt x="104522" y="80307"/>
                      <a:pt x="99750" y="73640"/>
                      <a:pt x="98578" y="71087"/>
                    </a:cubicBezTo>
                    <a:cubicBezTo>
                      <a:pt x="86358" y="44588"/>
                      <a:pt x="69879" y="24595"/>
                      <a:pt x="47381" y="10660"/>
                    </a:cubicBezTo>
                    <a:cubicBezTo>
                      <a:pt x="44495" y="8869"/>
                      <a:pt x="35142" y="5612"/>
                      <a:pt x="27141" y="3221"/>
                    </a:cubicBezTo>
                    <a:cubicBezTo>
                      <a:pt x="22407" y="1811"/>
                      <a:pt x="18225" y="659"/>
                      <a:pt x="14939" y="240"/>
                    </a:cubicBezTo>
                    <a:cubicBezTo>
                      <a:pt x="12596" y="-46"/>
                      <a:pt x="10605" y="-113"/>
                      <a:pt x="8681" y="240"/>
                    </a:cubicBezTo>
                    <a:close/>
                    <a:moveTo>
                      <a:pt x="99769" y="99071"/>
                    </a:moveTo>
                    <a:cubicBezTo>
                      <a:pt x="99788" y="99576"/>
                      <a:pt x="99655" y="100043"/>
                      <a:pt x="99769" y="100557"/>
                    </a:cubicBezTo>
                    <a:cubicBezTo>
                      <a:pt x="99635" y="100119"/>
                      <a:pt x="99664" y="100338"/>
                      <a:pt x="99464" y="99662"/>
                    </a:cubicBezTo>
                    <a:cubicBezTo>
                      <a:pt x="99521" y="99281"/>
                      <a:pt x="99721" y="99395"/>
                      <a:pt x="99769" y="9907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44"/>
              <p:cNvSpPr/>
              <p:nvPr/>
            </p:nvSpPr>
            <p:spPr>
              <a:xfrm>
                <a:off x="2187172" y="3242536"/>
                <a:ext cx="250096" cy="393927"/>
              </a:xfrm>
              <a:custGeom>
                <a:rect b="b" l="l" r="r" t="t"/>
                <a:pathLst>
                  <a:path extrusionOk="0" h="393927" w="250096">
                    <a:moveTo>
                      <a:pt x="242597" y="136"/>
                    </a:moveTo>
                    <a:cubicBezTo>
                      <a:pt x="239645" y="-302"/>
                      <a:pt x="238073" y="355"/>
                      <a:pt x="236044" y="1622"/>
                    </a:cubicBezTo>
                    <a:cubicBezTo>
                      <a:pt x="234635" y="2498"/>
                      <a:pt x="234082" y="3812"/>
                      <a:pt x="233368" y="5193"/>
                    </a:cubicBezTo>
                    <a:cubicBezTo>
                      <a:pt x="233301" y="5289"/>
                      <a:pt x="233130" y="5632"/>
                      <a:pt x="233072" y="5784"/>
                    </a:cubicBezTo>
                    <a:cubicBezTo>
                      <a:pt x="232730" y="6213"/>
                      <a:pt x="232149" y="6708"/>
                      <a:pt x="232177" y="6679"/>
                    </a:cubicBezTo>
                    <a:cubicBezTo>
                      <a:pt x="230539" y="8289"/>
                      <a:pt x="228634" y="9689"/>
                      <a:pt x="224738" y="12337"/>
                    </a:cubicBezTo>
                    <a:cubicBezTo>
                      <a:pt x="224424" y="12547"/>
                      <a:pt x="220690" y="14928"/>
                      <a:pt x="219376" y="15909"/>
                    </a:cubicBezTo>
                    <a:cubicBezTo>
                      <a:pt x="211527" y="21758"/>
                      <a:pt x="205488" y="27168"/>
                      <a:pt x="193182" y="38236"/>
                    </a:cubicBezTo>
                    <a:cubicBezTo>
                      <a:pt x="192001" y="39293"/>
                      <a:pt x="185695" y="44770"/>
                      <a:pt x="183657" y="46561"/>
                    </a:cubicBezTo>
                    <a:cubicBezTo>
                      <a:pt x="176437" y="52923"/>
                      <a:pt x="148824" y="76698"/>
                      <a:pt x="150624" y="75136"/>
                    </a:cubicBezTo>
                    <a:cubicBezTo>
                      <a:pt x="119144" y="102310"/>
                      <a:pt x="99865" y="121065"/>
                      <a:pt x="83644" y="142411"/>
                    </a:cubicBezTo>
                    <a:cubicBezTo>
                      <a:pt x="70786" y="159337"/>
                      <a:pt x="64852" y="173215"/>
                      <a:pt x="55669" y="202542"/>
                    </a:cubicBezTo>
                    <a:cubicBezTo>
                      <a:pt x="49288" y="222897"/>
                      <a:pt x="46468" y="231241"/>
                      <a:pt x="41087" y="242128"/>
                    </a:cubicBezTo>
                    <a:cubicBezTo>
                      <a:pt x="38439" y="247471"/>
                      <a:pt x="35334" y="251824"/>
                      <a:pt x="28876" y="260578"/>
                    </a:cubicBezTo>
                    <a:cubicBezTo>
                      <a:pt x="28237" y="261445"/>
                      <a:pt x="28333" y="261492"/>
                      <a:pt x="27685" y="262368"/>
                    </a:cubicBezTo>
                    <a:cubicBezTo>
                      <a:pt x="16065" y="278151"/>
                      <a:pt x="11264" y="286905"/>
                      <a:pt x="9235" y="299868"/>
                    </a:cubicBezTo>
                    <a:cubicBezTo>
                      <a:pt x="6082" y="320042"/>
                      <a:pt x="4149" y="339692"/>
                      <a:pt x="3577" y="358209"/>
                    </a:cubicBezTo>
                    <a:cubicBezTo>
                      <a:pt x="3510" y="360247"/>
                      <a:pt x="2958" y="361924"/>
                      <a:pt x="2091" y="366248"/>
                    </a:cubicBezTo>
                    <a:cubicBezTo>
                      <a:pt x="939" y="371963"/>
                      <a:pt x="634" y="374573"/>
                      <a:pt x="605" y="378154"/>
                    </a:cubicBezTo>
                    <a:cubicBezTo>
                      <a:pt x="586" y="379393"/>
                      <a:pt x="663" y="381536"/>
                      <a:pt x="605" y="382917"/>
                    </a:cubicBezTo>
                    <a:cubicBezTo>
                      <a:pt x="586" y="383279"/>
                      <a:pt x="482" y="384012"/>
                      <a:pt x="605" y="383517"/>
                    </a:cubicBezTo>
                    <a:cubicBezTo>
                      <a:pt x="520" y="384155"/>
                      <a:pt x="-61" y="384622"/>
                      <a:pt x="5" y="385298"/>
                    </a:cubicBezTo>
                    <a:cubicBezTo>
                      <a:pt x="101" y="386346"/>
                      <a:pt x="348" y="387108"/>
                      <a:pt x="605" y="387975"/>
                    </a:cubicBezTo>
                    <a:cubicBezTo>
                      <a:pt x="815" y="388727"/>
                      <a:pt x="929" y="388718"/>
                      <a:pt x="1786" y="390356"/>
                    </a:cubicBezTo>
                    <a:cubicBezTo>
                      <a:pt x="3882" y="393528"/>
                      <a:pt x="3777" y="393471"/>
                      <a:pt x="12207" y="393928"/>
                    </a:cubicBezTo>
                    <a:cubicBezTo>
                      <a:pt x="18236" y="388480"/>
                      <a:pt x="18122" y="388441"/>
                      <a:pt x="17865" y="387384"/>
                    </a:cubicBezTo>
                    <a:cubicBezTo>
                      <a:pt x="18103" y="386346"/>
                      <a:pt x="18379" y="385527"/>
                      <a:pt x="18455" y="383812"/>
                    </a:cubicBezTo>
                    <a:cubicBezTo>
                      <a:pt x="18532" y="382174"/>
                      <a:pt x="18446" y="379888"/>
                      <a:pt x="18455" y="378450"/>
                    </a:cubicBezTo>
                    <a:cubicBezTo>
                      <a:pt x="18484" y="376392"/>
                      <a:pt x="18722" y="374411"/>
                      <a:pt x="19655" y="369820"/>
                    </a:cubicBezTo>
                    <a:cubicBezTo>
                      <a:pt x="20722" y="364515"/>
                      <a:pt x="21332" y="361886"/>
                      <a:pt x="21437" y="358504"/>
                    </a:cubicBezTo>
                    <a:cubicBezTo>
                      <a:pt x="21980" y="340769"/>
                      <a:pt x="23751" y="322319"/>
                      <a:pt x="26799" y="302850"/>
                    </a:cubicBezTo>
                    <a:cubicBezTo>
                      <a:pt x="28247" y="293563"/>
                      <a:pt x="31971" y="286372"/>
                      <a:pt x="41973" y="272779"/>
                    </a:cubicBezTo>
                    <a:cubicBezTo>
                      <a:pt x="42611" y="271922"/>
                      <a:pt x="42820" y="271865"/>
                      <a:pt x="43468" y="270998"/>
                    </a:cubicBezTo>
                    <a:cubicBezTo>
                      <a:pt x="50526" y="261425"/>
                      <a:pt x="53602" y="256444"/>
                      <a:pt x="56860" y="249862"/>
                    </a:cubicBezTo>
                    <a:cubicBezTo>
                      <a:pt x="62785" y="237870"/>
                      <a:pt x="65975" y="229136"/>
                      <a:pt x="72633" y="207895"/>
                    </a:cubicBezTo>
                    <a:cubicBezTo>
                      <a:pt x="81244" y="180425"/>
                      <a:pt x="86664" y="168252"/>
                      <a:pt x="97932" y="153422"/>
                    </a:cubicBezTo>
                    <a:cubicBezTo>
                      <a:pt x="113200" y="133324"/>
                      <a:pt x="131631" y="114950"/>
                      <a:pt x="162226" y="88537"/>
                    </a:cubicBezTo>
                    <a:cubicBezTo>
                      <a:pt x="160340" y="90166"/>
                      <a:pt x="188238" y="66420"/>
                      <a:pt x="195563" y="59962"/>
                    </a:cubicBezTo>
                    <a:cubicBezTo>
                      <a:pt x="197649" y="58124"/>
                      <a:pt x="203907" y="52685"/>
                      <a:pt x="205088" y="51628"/>
                    </a:cubicBezTo>
                    <a:cubicBezTo>
                      <a:pt x="216994" y="40922"/>
                      <a:pt x="222814" y="35616"/>
                      <a:pt x="230091" y="30197"/>
                    </a:cubicBezTo>
                    <a:cubicBezTo>
                      <a:pt x="231139" y="29415"/>
                      <a:pt x="234539" y="27139"/>
                      <a:pt x="234854" y="26920"/>
                    </a:cubicBezTo>
                    <a:cubicBezTo>
                      <a:pt x="239616" y="23691"/>
                      <a:pt x="242036" y="22072"/>
                      <a:pt x="244674" y="19481"/>
                    </a:cubicBezTo>
                    <a:cubicBezTo>
                      <a:pt x="245465" y="18709"/>
                      <a:pt x="246722" y="16909"/>
                      <a:pt x="247655" y="15604"/>
                    </a:cubicBezTo>
                    <a:cubicBezTo>
                      <a:pt x="248608" y="14290"/>
                      <a:pt x="249275" y="13442"/>
                      <a:pt x="249741" y="12042"/>
                    </a:cubicBezTo>
                    <a:cubicBezTo>
                      <a:pt x="250179" y="10747"/>
                      <a:pt x="250122" y="10765"/>
                      <a:pt x="250037" y="7575"/>
                    </a:cubicBezTo>
                    <a:cubicBezTo>
                      <a:pt x="247998" y="2384"/>
                      <a:pt x="248113" y="2326"/>
                      <a:pt x="242597" y="136"/>
                    </a:cubicBezTo>
                    <a:close/>
                    <a:moveTo>
                      <a:pt x="16379" y="380831"/>
                    </a:moveTo>
                    <a:cubicBezTo>
                      <a:pt x="16426" y="380907"/>
                      <a:pt x="16626" y="380755"/>
                      <a:pt x="16674" y="380831"/>
                    </a:cubicBezTo>
                    <a:cubicBezTo>
                      <a:pt x="17512" y="382422"/>
                      <a:pt x="17684" y="382260"/>
                      <a:pt x="17865" y="382917"/>
                    </a:cubicBezTo>
                    <a:cubicBezTo>
                      <a:pt x="18036" y="383498"/>
                      <a:pt x="17855" y="383431"/>
                      <a:pt x="17865" y="383517"/>
                    </a:cubicBezTo>
                    <a:cubicBezTo>
                      <a:pt x="17760" y="382403"/>
                      <a:pt x="16836" y="381774"/>
                      <a:pt x="16379" y="38083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44"/>
              <p:cNvSpPr/>
              <p:nvPr/>
            </p:nvSpPr>
            <p:spPr>
              <a:xfrm>
                <a:off x="2232824" y="3299492"/>
                <a:ext cx="89011" cy="145847"/>
              </a:xfrm>
              <a:custGeom>
                <a:rect b="b" l="l" r="r" t="t"/>
                <a:pathLst>
                  <a:path extrusionOk="0" h="145847" w="89011">
                    <a:moveTo>
                      <a:pt x="8523" y="24"/>
                    </a:moveTo>
                    <a:cubicBezTo>
                      <a:pt x="6246" y="196"/>
                      <a:pt x="4189" y="1139"/>
                      <a:pt x="2579" y="3006"/>
                    </a:cubicBezTo>
                    <a:cubicBezTo>
                      <a:pt x="-1498" y="7711"/>
                      <a:pt x="-316" y="13140"/>
                      <a:pt x="3170" y="16693"/>
                    </a:cubicBezTo>
                    <a:cubicBezTo>
                      <a:pt x="4417" y="17970"/>
                      <a:pt x="5722" y="18865"/>
                      <a:pt x="7637" y="19970"/>
                    </a:cubicBezTo>
                    <a:cubicBezTo>
                      <a:pt x="8370" y="20389"/>
                      <a:pt x="11180" y="22027"/>
                      <a:pt x="10904" y="21760"/>
                    </a:cubicBezTo>
                    <a:cubicBezTo>
                      <a:pt x="16771" y="27666"/>
                      <a:pt x="20553" y="35076"/>
                      <a:pt x="22515" y="44078"/>
                    </a:cubicBezTo>
                    <a:cubicBezTo>
                      <a:pt x="23610" y="49097"/>
                      <a:pt x="24191" y="53583"/>
                      <a:pt x="24601" y="64318"/>
                    </a:cubicBezTo>
                    <a:cubicBezTo>
                      <a:pt x="24687" y="66680"/>
                      <a:pt x="24544" y="67795"/>
                      <a:pt x="24601" y="69081"/>
                    </a:cubicBezTo>
                    <a:cubicBezTo>
                      <a:pt x="25601" y="91598"/>
                      <a:pt x="29268" y="104494"/>
                      <a:pt x="41270" y="115810"/>
                    </a:cubicBezTo>
                    <a:cubicBezTo>
                      <a:pt x="45270" y="119582"/>
                      <a:pt x="49042" y="121887"/>
                      <a:pt x="55853" y="125335"/>
                    </a:cubicBezTo>
                    <a:cubicBezTo>
                      <a:pt x="56500" y="125668"/>
                      <a:pt x="56710" y="125916"/>
                      <a:pt x="57348" y="126231"/>
                    </a:cubicBezTo>
                    <a:cubicBezTo>
                      <a:pt x="62749" y="128964"/>
                      <a:pt x="64930" y="130250"/>
                      <a:pt x="67168" y="132184"/>
                    </a:cubicBezTo>
                    <a:cubicBezTo>
                      <a:pt x="67682" y="132631"/>
                      <a:pt x="69149" y="135022"/>
                      <a:pt x="70435" y="137546"/>
                    </a:cubicBezTo>
                    <a:cubicBezTo>
                      <a:pt x="70940" y="138518"/>
                      <a:pt x="71559" y="139423"/>
                      <a:pt x="71635" y="139623"/>
                    </a:cubicBezTo>
                    <a:cubicBezTo>
                      <a:pt x="71569" y="139470"/>
                      <a:pt x="71559" y="139423"/>
                      <a:pt x="71331" y="138442"/>
                    </a:cubicBezTo>
                    <a:cubicBezTo>
                      <a:pt x="71292" y="138251"/>
                      <a:pt x="71359" y="137689"/>
                      <a:pt x="71331" y="137546"/>
                    </a:cubicBezTo>
                    <a:cubicBezTo>
                      <a:pt x="71435" y="138242"/>
                      <a:pt x="71350" y="138956"/>
                      <a:pt x="71635" y="139623"/>
                    </a:cubicBezTo>
                    <a:cubicBezTo>
                      <a:pt x="71797" y="140013"/>
                      <a:pt x="71702" y="140442"/>
                      <a:pt x="71931" y="140823"/>
                    </a:cubicBezTo>
                    <a:cubicBezTo>
                      <a:pt x="72236" y="141328"/>
                      <a:pt x="72121" y="141413"/>
                      <a:pt x="72521" y="142004"/>
                    </a:cubicBezTo>
                    <a:cubicBezTo>
                      <a:pt x="72855" y="142690"/>
                      <a:pt x="72921" y="142499"/>
                      <a:pt x="76398" y="144985"/>
                    </a:cubicBezTo>
                    <a:cubicBezTo>
                      <a:pt x="78846" y="145947"/>
                      <a:pt x="78836" y="146186"/>
                      <a:pt x="83542" y="145281"/>
                    </a:cubicBezTo>
                    <a:cubicBezTo>
                      <a:pt x="87599" y="142366"/>
                      <a:pt x="87580" y="142394"/>
                      <a:pt x="88599" y="139623"/>
                    </a:cubicBezTo>
                    <a:cubicBezTo>
                      <a:pt x="89047" y="136479"/>
                      <a:pt x="89104" y="136432"/>
                      <a:pt x="88895" y="135460"/>
                    </a:cubicBezTo>
                    <a:cubicBezTo>
                      <a:pt x="88618" y="134222"/>
                      <a:pt x="88504" y="134241"/>
                      <a:pt x="88304" y="133679"/>
                    </a:cubicBezTo>
                    <a:cubicBezTo>
                      <a:pt x="87914" y="132593"/>
                      <a:pt x="87342" y="130822"/>
                      <a:pt x="86513" y="129212"/>
                    </a:cubicBezTo>
                    <a:cubicBezTo>
                      <a:pt x="84227" y="124735"/>
                      <a:pt x="81551" y="121192"/>
                      <a:pt x="78779" y="118792"/>
                    </a:cubicBezTo>
                    <a:cubicBezTo>
                      <a:pt x="75083" y="115601"/>
                      <a:pt x="72054" y="113534"/>
                      <a:pt x="65378" y="110162"/>
                    </a:cubicBezTo>
                    <a:cubicBezTo>
                      <a:pt x="64749" y="109838"/>
                      <a:pt x="64511" y="109876"/>
                      <a:pt x="63892" y="109562"/>
                    </a:cubicBezTo>
                    <a:cubicBezTo>
                      <a:pt x="58510" y="106838"/>
                      <a:pt x="55891" y="105295"/>
                      <a:pt x="53471" y="103018"/>
                    </a:cubicBezTo>
                    <a:cubicBezTo>
                      <a:pt x="45804" y="95789"/>
                      <a:pt x="43270" y="86426"/>
                      <a:pt x="42460" y="68185"/>
                    </a:cubicBezTo>
                    <a:cubicBezTo>
                      <a:pt x="42403" y="66947"/>
                      <a:pt x="42546" y="66042"/>
                      <a:pt x="42460" y="63727"/>
                    </a:cubicBezTo>
                    <a:cubicBezTo>
                      <a:pt x="42003" y="51907"/>
                      <a:pt x="41479" y="46611"/>
                      <a:pt x="40079" y="40210"/>
                    </a:cubicBezTo>
                    <a:cubicBezTo>
                      <a:pt x="37422" y="28018"/>
                      <a:pt x="32059" y="17674"/>
                      <a:pt x="23706" y="9254"/>
                    </a:cubicBezTo>
                    <a:cubicBezTo>
                      <a:pt x="22182" y="7711"/>
                      <a:pt x="21401" y="7397"/>
                      <a:pt x="17753" y="5387"/>
                    </a:cubicBezTo>
                    <a:cubicBezTo>
                      <a:pt x="17152" y="5053"/>
                      <a:pt x="17076" y="5082"/>
                      <a:pt x="16562" y="4787"/>
                    </a:cubicBezTo>
                    <a:cubicBezTo>
                      <a:pt x="16276" y="4625"/>
                      <a:pt x="16390" y="4558"/>
                      <a:pt x="16267" y="4492"/>
                    </a:cubicBezTo>
                    <a:cubicBezTo>
                      <a:pt x="16143" y="4425"/>
                      <a:pt x="15857" y="4082"/>
                      <a:pt x="15971" y="4196"/>
                    </a:cubicBezTo>
                    <a:cubicBezTo>
                      <a:pt x="15533" y="3558"/>
                      <a:pt x="15685" y="2634"/>
                      <a:pt x="15076" y="2110"/>
                    </a:cubicBezTo>
                    <a:cubicBezTo>
                      <a:pt x="13209" y="501"/>
                      <a:pt x="10809" y="-138"/>
                      <a:pt x="8523" y="2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44"/>
              <p:cNvSpPr/>
              <p:nvPr/>
            </p:nvSpPr>
            <p:spPr>
              <a:xfrm>
                <a:off x="2199376" y="3390965"/>
                <a:ext cx="95873" cy="107410"/>
              </a:xfrm>
              <a:custGeom>
                <a:rect b="b" l="l" r="r" t="t"/>
                <a:pathLst>
                  <a:path extrusionOk="0" h="107410" w="95873">
                    <a:moveTo>
                      <a:pt x="11614" y="230"/>
                    </a:moveTo>
                    <a:cubicBezTo>
                      <a:pt x="9404" y="-332"/>
                      <a:pt x="6890" y="163"/>
                      <a:pt x="4766" y="1421"/>
                    </a:cubicBezTo>
                    <a:cubicBezTo>
                      <a:pt x="565" y="3926"/>
                      <a:pt x="-1873" y="9355"/>
                      <a:pt x="1794" y="14518"/>
                    </a:cubicBezTo>
                    <a:cubicBezTo>
                      <a:pt x="3118" y="16394"/>
                      <a:pt x="4489" y="17346"/>
                      <a:pt x="6252" y="18089"/>
                    </a:cubicBezTo>
                    <a:cubicBezTo>
                      <a:pt x="6937" y="18375"/>
                      <a:pt x="7823" y="18451"/>
                      <a:pt x="8633" y="18689"/>
                    </a:cubicBezTo>
                    <a:cubicBezTo>
                      <a:pt x="9462" y="18927"/>
                      <a:pt x="14376" y="20366"/>
                      <a:pt x="14595" y="20471"/>
                    </a:cubicBezTo>
                    <a:cubicBezTo>
                      <a:pt x="24368" y="25147"/>
                      <a:pt x="29274" y="28472"/>
                      <a:pt x="33045" y="33568"/>
                    </a:cubicBezTo>
                    <a:cubicBezTo>
                      <a:pt x="36636" y="38435"/>
                      <a:pt x="38427" y="43454"/>
                      <a:pt x="41675" y="55599"/>
                    </a:cubicBezTo>
                    <a:cubicBezTo>
                      <a:pt x="41913" y="56485"/>
                      <a:pt x="42037" y="56494"/>
                      <a:pt x="42275" y="57380"/>
                    </a:cubicBezTo>
                    <a:cubicBezTo>
                      <a:pt x="45895" y="70829"/>
                      <a:pt x="48562" y="77935"/>
                      <a:pt x="54181" y="85364"/>
                    </a:cubicBezTo>
                    <a:cubicBezTo>
                      <a:pt x="57563" y="89832"/>
                      <a:pt x="61563" y="92565"/>
                      <a:pt x="69364" y="96671"/>
                    </a:cubicBezTo>
                    <a:cubicBezTo>
                      <a:pt x="70498" y="97271"/>
                      <a:pt x="70355" y="97290"/>
                      <a:pt x="71441" y="97861"/>
                    </a:cubicBezTo>
                    <a:cubicBezTo>
                      <a:pt x="76384" y="100471"/>
                      <a:pt x="78623" y="101976"/>
                      <a:pt x="79184" y="102919"/>
                    </a:cubicBezTo>
                    <a:cubicBezTo>
                      <a:pt x="81699" y="107158"/>
                      <a:pt x="87147" y="108720"/>
                      <a:pt x="91386" y="106196"/>
                    </a:cubicBezTo>
                    <a:cubicBezTo>
                      <a:pt x="95625" y="103681"/>
                      <a:pt x="97177" y="98233"/>
                      <a:pt x="94663" y="93994"/>
                    </a:cubicBezTo>
                    <a:cubicBezTo>
                      <a:pt x="91777" y="89155"/>
                      <a:pt x="87738" y="86298"/>
                      <a:pt x="79775" y="82088"/>
                    </a:cubicBezTo>
                    <a:cubicBezTo>
                      <a:pt x="78642" y="81488"/>
                      <a:pt x="78794" y="81478"/>
                      <a:pt x="77689" y="80897"/>
                    </a:cubicBezTo>
                    <a:cubicBezTo>
                      <a:pt x="72231" y="78021"/>
                      <a:pt x="69717" y="76297"/>
                      <a:pt x="68469" y="74649"/>
                    </a:cubicBezTo>
                    <a:cubicBezTo>
                      <a:pt x="64640" y="69591"/>
                      <a:pt x="62592" y="64248"/>
                      <a:pt x="59534" y="52913"/>
                    </a:cubicBezTo>
                    <a:cubicBezTo>
                      <a:pt x="59306" y="52046"/>
                      <a:pt x="59182" y="52017"/>
                      <a:pt x="58944" y="51132"/>
                    </a:cubicBezTo>
                    <a:cubicBezTo>
                      <a:pt x="55115" y="36844"/>
                      <a:pt x="52705" y="30424"/>
                      <a:pt x="47333" y="23157"/>
                    </a:cubicBezTo>
                    <a:cubicBezTo>
                      <a:pt x="41399" y="15117"/>
                      <a:pt x="34236" y="10241"/>
                      <a:pt x="22034" y="4402"/>
                    </a:cubicBezTo>
                    <a:cubicBezTo>
                      <a:pt x="20482" y="3659"/>
                      <a:pt x="19044" y="3230"/>
                      <a:pt x="16672" y="2611"/>
                    </a:cubicBezTo>
                    <a:cubicBezTo>
                      <a:pt x="17101" y="2726"/>
                      <a:pt x="14519" y="1944"/>
                      <a:pt x="13700" y="1725"/>
                    </a:cubicBezTo>
                    <a:cubicBezTo>
                      <a:pt x="13624" y="1697"/>
                      <a:pt x="13481" y="1744"/>
                      <a:pt x="13395" y="1725"/>
                    </a:cubicBezTo>
                    <a:cubicBezTo>
                      <a:pt x="12710" y="1335"/>
                      <a:pt x="12376" y="420"/>
                      <a:pt x="11614" y="23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44"/>
              <p:cNvSpPr/>
              <p:nvPr/>
            </p:nvSpPr>
            <p:spPr>
              <a:xfrm>
                <a:off x="2176830" y="3432066"/>
                <a:ext cx="86564" cy="126711"/>
              </a:xfrm>
              <a:custGeom>
                <a:rect b="b" l="l" r="r" t="t"/>
                <a:pathLst>
                  <a:path extrusionOk="0" h="126711" w="86564">
                    <a:moveTo>
                      <a:pt x="7071" y="210"/>
                    </a:moveTo>
                    <a:cubicBezTo>
                      <a:pt x="4842" y="695"/>
                      <a:pt x="2746" y="2000"/>
                      <a:pt x="1422" y="4077"/>
                    </a:cubicBezTo>
                    <a:cubicBezTo>
                      <a:pt x="-1245" y="8220"/>
                      <a:pt x="-54" y="13916"/>
                      <a:pt x="4099" y="16574"/>
                    </a:cubicBezTo>
                    <a:cubicBezTo>
                      <a:pt x="18072" y="25546"/>
                      <a:pt x="25359" y="32128"/>
                      <a:pt x="28797" y="38605"/>
                    </a:cubicBezTo>
                    <a:cubicBezTo>
                      <a:pt x="30712" y="42186"/>
                      <a:pt x="31702" y="45596"/>
                      <a:pt x="32969" y="52892"/>
                    </a:cubicBezTo>
                    <a:cubicBezTo>
                      <a:pt x="35760" y="68932"/>
                      <a:pt x="36827" y="74438"/>
                      <a:pt x="41303" y="85935"/>
                    </a:cubicBezTo>
                    <a:cubicBezTo>
                      <a:pt x="43713" y="92126"/>
                      <a:pt x="48219" y="96441"/>
                      <a:pt x="57077" y="102899"/>
                    </a:cubicBezTo>
                    <a:cubicBezTo>
                      <a:pt x="57210" y="102994"/>
                      <a:pt x="61639" y="106251"/>
                      <a:pt x="62735" y="107061"/>
                    </a:cubicBezTo>
                    <a:cubicBezTo>
                      <a:pt x="64468" y="108357"/>
                      <a:pt x="65725" y="109214"/>
                      <a:pt x="66602" y="110042"/>
                    </a:cubicBezTo>
                    <a:cubicBezTo>
                      <a:pt x="66335" y="109795"/>
                      <a:pt x="67383" y="112567"/>
                      <a:pt x="68097" y="115405"/>
                    </a:cubicBezTo>
                    <a:cubicBezTo>
                      <a:pt x="68421" y="116710"/>
                      <a:pt x="68574" y="117977"/>
                      <a:pt x="68688" y="118672"/>
                    </a:cubicBezTo>
                    <a:cubicBezTo>
                      <a:pt x="68707" y="118786"/>
                      <a:pt x="68688" y="118120"/>
                      <a:pt x="68688" y="117186"/>
                    </a:cubicBezTo>
                    <a:cubicBezTo>
                      <a:pt x="68669" y="116767"/>
                      <a:pt x="69107" y="115681"/>
                      <a:pt x="69278" y="115100"/>
                    </a:cubicBezTo>
                    <a:cubicBezTo>
                      <a:pt x="69012" y="116329"/>
                      <a:pt x="68402" y="117367"/>
                      <a:pt x="68688" y="118672"/>
                    </a:cubicBezTo>
                    <a:cubicBezTo>
                      <a:pt x="68802" y="119186"/>
                      <a:pt x="68869" y="119377"/>
                      <a:pt x="68983" y="119863"/>
                    </a:cubicBezTo>
                    <a:cubicBezTo>
                      <a:pt x="68935" y="120139"/>
                      <a:pt x="68840" y="119987"/>
                      <a:pt x="70774" y="123435"/>
                    </a:cubicBezTo>
                    <a:cubicBezTo>
                      <a:pt x="72003" y="124949"/>
                      <a:pt x="72079" y="125092"/>
                      <a:pt x="76727" y="126711"/>
                    </a:cubicBezTo>
                    <a:cubicBezTo>
                      <a:pt x="83261" y="125454"/>
                      <a:pt x="83166" y="125463"/>
                      <a:pt x="85357" y="122244"/>
                    </a:cubicBezTo>
                    <a:cubicBezTo>
                      <a:pt x="86547" y="119044"/>
                      <a:pt x="86585" y="118891"/>
                      <a:pt x="86547" y="118081"/>
                    </a:cubicBezTo>
                    <a:cubicBezTo>
                      <a:pt x="86547" y="117072"/>
                      <a:pt x="86585" y="117253"/>
                      <a:pt x="86547" y="116891"/>
                    </a:cubicBezTo>
                    <a:cubicBezTo>
                      <a:pt x="86480" y="116329"/>
                      <a:pt x="86319" y="116129"/>
                      <a:pt x="86252" y="115700"/>
                    </a:cubicBezTo>
                    <a:cubicBezTo>
                      <a:pt x="86242" y="115624"/>
                      <a:pt x="86261" y="115481"/>
                      <a:pt x="86252" y="115405"/>
                    </a:cubicBezTo>
                    <a:cubicBezTo>
                      <a:pt x="86252" y="115396"/>
                      <a:pt x="86261" y="115138"/>
                      <a:pt x="86252" y="115100"/>
                    </a:cubicBezTo>
                    <a:cubicBezTo>
                      <a:pt x="86042" y="113919"/>
                      <a:pt x="85747" y="112490"/>
                      <a:pt x="85357" y="110938"/>
                    </a:cubicBezTo>
                    <a:cubicBezTo>
                      <a:pt x="83766" y="104565"/>
                      <a:pt x="82013" y="99974"/>
                      <a:pt x="78803" y="96946"/>
                    </a:cubicBezTo>
                    <a:cubicBezTo>
                      <a:pt x="77337" y="95555"/>
                      <a:pt x="75689" y="94450"/>
                      <a:pt x="73450" y="92774"/>
                    </a:cubicBezTo>
                    <a:cubicBezTo>
                      <a:pt x="72231" y="91869"/>
                      <a:pt x="67821" y="88630"/>
                      <a:pt x="67793" y="88611"/>
                    </a:cubicBezTo>
                    <a:cubicBezTo>
                      <a:pt x="61792" y="84239"/>
                      <a:pt x="58677" y="81191"/>
                      <a:pt x="57972" y="79382"/>
                    </a:cubicBezTo>
                    <a:cubicBezTo>
                      <a:pt x="54048" y="69314"/>
                      <a:pt x="53124" y="64837"/>
                      <a:pt x="50533" y="49911"/>
                    </a:cubicBezTo>
                    <a:cubicBezTo>
                      <a:pt x="48962" y="40891"/>
                      <a:pt x="47599" y="35948"/>
                      <a:pt x="44580" y="30271"/>
                    </a:cubicBezTo>
                    <a:cubicBezTo>
                      <a:pt x="39446" y="20622"/>
                      <a:pt x="30235" y="11868"/>
                      <a:pt x="13919" y="1400"/>
                    </a:cubicBezTo>
                    <a:cubicBezTo>
                      <a:pt x="11843" y="67"/>
                      <a:pt x="9309" y="-276"/>
                      <a:pt x="7071" y="210"/>
                    </a:cubicBezTo>
                    <a:close/>
                    <a:moveTo>
                      <a:pt x="83566" y="111528"/>
                    </a:moveTo>
                    <a:cubicBezTo>
                      <a:pt x="83728" y="111709"/>
                      <a:pt x="84271" y="111890"/>
                      <a:pt x="84461" y="112128"/>
                    </a:cubicBezTo>
                    <a:cubicBezTo>
                      <a:pt x="86138" y="115110"/>
                      <a:pt x="86042" y="115129"/>
                      <a:pt x="85947" y="115100"/>
                    </a:cubicBezTo>
                    <a:cubicBezTo>
                      <a:pt x="85623" y="113595"/>
                      <a:pt x="84518" y="112624"/>
                      <a:pt x="83566" y="11152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44"/>
              <p:cNvSpPr/>
              <p:nvPr/>
            </p:nvSpPr>
            <p:spPr>
              <a:xfrm>
                <a:off x="2323634" y="3335811"/>
                <a:ext cx="175701" cy="304004"/>
              </a:xfrm>
              <a:custGeom>
                <a:rect b="b" l="l" r="r" t="t"/>
                <a:pathLst>
                  <a:path extrusionOk="0" h="304004" w="175701">
                    <a:moveTo>
                      <a:pt x="165963" y="25"/>
                    </a:moveTo>
                    <a:cubicBezTo>
                      <a:pt x="162686" y="-204"/>
                      <a:pt x="159209" y="1168"/>
                      <a:pt x="154952" y="3292"/>
                    </a:cubicBezTo>
                    <a:cubicBezTo>
                      <a:pt x="154075" y="3730"/>
                      <a:pt x="152932" y="4244"/>
                      <a:pt x="151970" y="4787"/>
                    </a:cubicBezTo>
                    <a:cubicBezTo>
                      <a:pt x="151189" y="5226"/>
                      <a:pt x="148246" y="6940"/>
                      <a:pt x="147808" y="7169"/>
                    </a:cubicBezTo>
                    <a:cubicBezTo>
                      <a:pt x="124872" y="19161"/>
                      <a:pt x="109079" y="37496"/>
                      <a:pt x="101069" y="61937"/>
                    </a:cubicBezTo>
                    <a:cubicBezTo>
                      <a:pt x="97373" y="73224"/>
                      <a:pt x="92010" y="80711"/>
                      <a:pt x="79342" y="94979"/>
                    </a:cubicBezTo>
                    <a:cubicBezTo>
                      <a:pt x="78523" y="95904"/>
                      <a:pt x="78685" y="95827"/>
                      <a:pt x="77856" y="96761"/>
                    </a:cubicBezTo>
                    <a:cubicBezTo>
                      <a:pt x="66569" y="109477"/>
                      <a:pt x="60892" y="116716"/>
                      <a:pt x="55825" y="127117"/>
                    </a:cubicBezTo>
                    <a:cubicBezTo>
                      <a:pt x="53882" y="131117"/>
                      <a:pt x="52796" y="135366"/>
                      <a:pt x="51958" y="140223"/>
                    </a:cubicBezTo>
                    <a:cubicBezTo>
                      <a:pt x="51643" y="142081"/>
                      <a:pt x="51472" y="143547"/>
                      <a:pt x="51062" y="146767"/>
                    </a:cubicBezTo>
                    <a:cubicBezTo>
                      <a:pt x="49881" y="156264"/>
                      <a:pt x="48805" y="159559"/>
                      <a:pt x="45414" y="163436"/>
                    </a:cubicBezTo>
                    <a:cubicBezTo>
                      <a:pt x="42461" y="166808"/>
                      <a:pt x="39404" y="169694"/>
                      <a:pt x="33213" y="175047"/>
                    </a:cubicBezTo>
                    <a:cubicBezTo>
                      <a:pt x="32422" y="175723"/>
                      <a:pt x="32517" y="175847"/>
                      <a:pt x="31717" y="176533"/>
                    </a:cubicBezTo>
                    <a:cubicBezTo>
                      <a:pt x="16353" y="189791"/>
                      <a:pt x="9429" y="197354"/>
                      <a:pt x="5228" y="210165"/>
                    </a:cubicBezTo>
                    <a:cubicBezTo>
                      <a:pt x="132" y="225739"/>
                      <a:pt x="-1782" y="255104"/>
                      <a:pt x="1952" y="274459"/>
                    </a:cubicBezTo>
                    <a:cubicBezTo>
                      <a:pt x="7705" y="304244"/>
                      <a:pt x="27793" y="314226"/>
                      <a:pt x="54644" y="291728"/>
                    </a:cubicBezTo>
                    <a:cubicBezTo>
                      <a:pt x="63597" y="284222"/>
                      <a:pt x="67617" y="275583"/>
                      <a:pt x="71313" y="261067"/>
                    </a:cubicBezTo>
                    <a:cubicBezTo>
                      <a:pt x="71532" y="260191"/>
                      <a:pt x="71808" y="259391"/>
                      <a:pt x="72198" y="257790"/>
                    </a:cubicBezTo>
                    <a:cubicBezTo>
                      <a:pt x="74532" y="248408"/>
                      <a:pt x="75666" y="244503"/>
                      <a:pt x="78152" y="240826"/>
                    </a:cubicBezTo>
                    <a:cubicBezTo>
                      <a:pt x="80914" y="236740"/>
                      <a:pt x="79857" y="231387"/>
                      <a:pt x="75770" y="228625"/>
                    </a:cubicBezTo>
                    <a:cubicBezTo>
                      <a:pt x="71694" y="225862"/>
                      <a:pt x="66331" y="226920"/>
                      <a:pt x="63569" y="231006"/>
                    </a:cubicBezTo>
                    <a:cubicBezTo>
                      <a:pt x="59511" y="237007"/>
                      <a:pt x="57473" y="242207"/>
                      <a:pt x="54644" y="253628"/>
                    </a:cubicBezTo>
                    <a:cubicBezTo>
                      <a:pt x="54244" y="255219"/>
                      <a:pt x="54253" y="256066"/>
                      <a:pt x="54044" y="256904"/>
                    </a:cubicBezTo>
                    <a:cubicBezTo>
                      <a:pt x="51196" y="268087"/>
                      <a:pt x="48386" y="273545"/>
                      <a:pt x="43033" y="278031"/>
                    </a:cubicBezTo>
                    <a:cubicBezTo>
                      <a:pt x="27526" y="291023"/>
                      <a:pt x="22878" y="288585"/>
                      <a:pt x="19516" y="271192"/>
                    </a:cubicBezTo>
                    <a:cubicBezTo>
                      <a:pt x="16363" y="254857"/>
                      <a:pt x="18020" y="228549"/>
                      <a:pt x="22192" y="215823"/>
                    </a:cubicBezTo>
                    <a:cubicBezTo>
                      <a:pt x="25059" y="207070"/>
                      <a:pt x="30326" y="201155"/>
                      <a:pt x="43328" y="189925"/>
                    </a:cubicBezTo>
                    <a:cubicBezTo>
                      <a:pt x="44119" y="189248"/>
                      <a:pt x="44023" y="189420"/>
                      <a:pt x="44814" y="188734"/>
                    </a:cubicBezTo>
                    <a:cubicBezTo>
                      <a:pt x="51624" y="182867"/>
                      <a:pt x="55149" y="179523"/>
                      <a:pt x="58806" y="175342"/>
                    </a:cubicBezTo>
                    <a:cubicBezTo>
                      <a:pt x="65245" y="167989"/>
                      <a:pt x="67017" y="161664"/>
                      <a:pt x="68627" y="148853"/>
                    </a:cubicBezTo>
                    <a:cubicBezTo>
                      <a:pt x="68998" y="145900"/>
                      <a:pt x="69265" y="144700"/>
                      <a:pt x="69522" y="143195"/>
                    </a:cubicBezTo>
                    <a:cubicBezTo>
                      <a:pt x="70093" y="139881"/>
                      <a:pt x="70779" y="137461"/>
                      <a:pt x="71903" y="135156"/>
                    </a:cubicBezTo>
                    <a:cubicBezTo>
                      <a:pt x="76056" y="126622"/>
                      <a:pt x="80980" y="120230"/>
                      <a:pt x="91248" y="108667"/>
                    </a:cubicBezTo>
                    <a:cubicBezTo>
                      <a:pt x="92077" y="107734"/>
                      <a:pt x="91906" y="107819"/>
                      <a:pt x="92744" y="106886"/>
                    </a:cubicBezTo>
                    <a:cubicBezTo>
                      <a:pt x="106927" y="90903"/>
                      <a:pt x="113365" y="81845"/>
                      <a:pt x="118042" y="67586"/>
                    </a:cubicBezTo>
                    <a:cubicBezTo>
                      <a:pt x="124586" y="47612"/>
                      <a:pt x="137292" y="32800"/>
                      <a:pt x="156142" y="22942"/>
                    </a:cubicBezTo>
                    <a:cubicBezTo>
                      <a:pt x="157019" y="22485"/>
                      <a:pt x="162095" y="19370"/>
                      <a:pt x="162686" y="19075"/>
                    </a:cubicBezTo>
                    <a:cubicBezTo>
                      <a:pt x="163124" y="18856"/>
                      <a:pt x="163257" y="18913"/>
                      <a:pt x="163581" y="18779"/>
                    </a:cubicBezTo>
                    <a:cubicBezTo>
                      <a:pt x="165934" y="19627"/>
                      <a:pt x="168668" y="19504"/>
                      <a:pt x="171020" y="18179"/>
                    </a:cubicBezTo>
                    <a:cubicBezTo>
                      <a:pt x="175316" y="15760"/>
                      <a:pt x="177012" y="10274"/>
                      <a:pt x="174592" y="5978"/>
                    </a:cubicBezTo>
                    <a:cubicBezTo>
                      <a:pt x="172287" y="1882"/>
                      <a:pt x="169239" y="254"/>
                      <a:pt x="165963" y="2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44"/>
              <p:cNvSpPr/>
              <p:nvPr/>
            </p:nvSpPr>
            <p:spPr>
              <a:xfrm>
                <a:off x="2244017" y="3559067"/>
                <a:ext cx="108006" cy="68492"/>
              </a:xfrm>
              <a:custGeom>
                <a:rect b="b" l="l" r="r" t="t"/>
                <a:pathLst>
                  <a:path extrusionOk="0" h="68492" w="108006">
                    <a:moveTo>
                      <a:pt x="8645" y="6"/>
                    </a:moveTo>
                    <a:cubicBezTo>
                      <a:pt x="3044" y="216"/>
                      <a:pt x="-252" y="4778"/>
                      <a:pt x="15" y="9531"/>
                    </a:cubicBezTo>
                    <a:cubicBezTo>
                      <a:pt x="101" y="11084"/>
                      <a:pt x="329" y="12179"/>
                      <a:pt x="910" y="13398"/>
                    </a:cubicBezTo>
                    <a:cubicBezTo>
                      <a:pt x="1396" y="14455"/>
                      <a:pt x="2092" y="15656"/>
                      <a:pt x="2987" y="16979"/>
                    </a:cubicBezTo>
                    <a:cubicBezTo>
                      <a:pt x="4320" y="18932"/>
                      <a:pt x="6330" y="21513"/>
                      <a:pt x="8645" y="24419"/>
                    </a:cubicBezTo>
                    <a:cubicBezTo>
                      <a:pt x="12931" y="29791"/>
                      <a:pt x="17655" y="35401"/>
                      <a:pt x="19360" y="36915"/>
                    </a:cubicBezTo>
                    <a:cubicBezTo>
                      <a:pt x="35886" y="51555"/>
                      <a:pt x="54231" y="61766"/>
                      <a:pt x="72939" y="65195"/>
                    </a:cubicBezTo>
                    <a:cubicBezTo>
                      <a:pt x="75920" y="65738"/>
                      <a:pt x="78444" y="65957"/>
                      <a:pt x="83654" y="66681"/>
                    </a:cubicBezTo>
                    <a:cubicBezTo>
                      <a:pt x="84130" y="66748"/>
                      <a:pt x="88788" y="67596"/>
                      <a:pt x="90503" y="67872"/>
                    </a:cubicBezTo>
                    <a:cubicBezTo>
                      <a:pt x="91684" y="68062"/>
                      <a:pt x="94817" y="68386"/>
                      <a:pt x="96751" y="68472"/>
                    </a:cubicBezTo>
                    <a:cubicBezTo>
                      <a:pt x="98951" y="68567"/>
                      <a:pt x="99923" y="68329"/>
                      <a:pt x="101514" y="67872"/>
                    </a:cubicBezTo>
                    <a:cubicBezTo>
                      <a:pt x="109524" y="65576"/>
                      <a:pt x="110124" y="55346"/>
                      <a:pt x="103304" y="51498"/>
                    </a:cubicBezTo>
                    <a:cubicBezTo>
                      <a:pt x="102295" y="50936"/>
                      <a:pt x="101504" y="50631"/>
                      <a:pt x="100323" y="50317"/>
                    </a:cubicBezTo>
                    <a:cubicBezTo>
                      <a:pt x="99294" y="50041"/>
                      <a:pt x="98351" y="50527"/>
                      <a:pt x="97342" y="50612"/>
                    </a:cubicBezTo>
                    <a:cubicBezTo>
                      <a:pt x="96046" y="50555"/>
                      <a:pt x="93893" y="50384"/>
                      <a:pt x="93474" y="50317"/>
                    </a:cubicBezTo>
                    <a:cubicBezTo>
                      <a:pt x="91608" y="50012"/>
                      <a:pt x="78863" y="48117"/>
                      <a:pt x="76215" y="47631"/>
                    </a:cubicBezTo>
                    <a:cubicBezTo>
                      <a:pt x="61061" y="44850"/>
                      <a:pt x="45535" y="36163"/>
                      <a:pt x="31267" y="23523"/>
                    </a:cubicBezTo>
                    <a:cubicBezTo>
                      <a:pt x="30638" y="22971"/>
                      <a:pt x="26199" y="17875"/>
                      <a:pt x="22637" y="13398"/>
                    </a:cubicBezTo>
                    <a:cubicBezTo>
                      <a:pt x="20580" y="10826"/>
                      <a:pt x="18903" y="8369"/>
                      <a:pt x="17874" y="6855"/>
                    </a:cubicBezTo>
                    <a:cubicBezTo>
                      <a:pt x="17465" y="6264"/>
                      <a:pt x="16970" y="5950"/>
                      <a:pt x="16979" y="5959"/>
                    </a:cubicBezTo>
                    <a:cubicBezTo>
                      <a:pt x="17293" y="6635"/>
                      <a:pt x="17798" y="7369"/>
                      <a:pt x="17874" y="8636"/>
                    </a:cubicBezTo>
                    <a:cubicBezTo>
                      <a:pt x="17693" y="3711"/>
                      <a:pt x="13569" y="-175"/>
                      <a:pt x="8645" y="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44"/>
              <p:cNvSpPr/>
              <p:nvPr/>
            </p:nvSpPr>
            <p:spPr>
              <a:xfrm>
                <a:off x="2271869" y="3508982"/>
                <a:ext cx="87604" cy="118120"/>
              </a:xfrm>
              <a:custGeom>
                <a:rect b="b" l="l" r="r" t="t"/>
                <a:pathLst>
                  <a:path extrusionOk="0" h="118120" w="87604">
                    <a:moveTo>
                      <a:pt x="6091" y="685"/>
                    </a:moveTo>
                    <a:cubicBezTo>
                      <a:pt x="3958" y="1485"/>
                      <a:pt x="2053" y="2904"/>
                      <a:pt x="1033" y="5152"/>
                    </a:cubicBezTo>
                    <a:cubicBezTo>
                      <a:pt x="-1472" y="10667"/>
                      <a:pt x="833" y="15810"/>
                      <a:pt x="5196" y="18544"/>
                    </a:cubicBezTo>
                    <a:cubicBezTo>
                      <a:pt x="6844" y="19573"/>
                      <a:pt x="8187" y="20097"/>
                      <a:pt x="10854" y="20925"/>
                    </a:cubicBezTo>
                    <a:cubicBezTo>
                      <a:pt x="11025" y="20973"/>
                      <a:pt x="12730" y="21564"/>
                      <a:pt x="12644" y="21516"/>
                    </a:cubicBezTo>
                    <a:cubicBezTo>
                      <a:pt x="15311" y="23011"/>
                      <a:pt x="18074" y="25612"/>
                      <a:pt x="21865" y="30146"/>
                    </a:cubicBezTo>
                    <a:cubicBezTo>
                      <a:pt x="22941" y="31431"/>
                      <a:pt x="27894" y="37737"/>
                      <a:pt x="26332" y="35803"/>
                    </a:cubicBezTo>
                    <a:cubicBezTo>
                      <a:pt x="31532" y="42223"/>
                      <a:pt x="33952" y="47967"/>
                      <a:pt x="37943" y="61702"/>
                    </a:cubicBezTo>
                    <a:cubicBezTo>
                      <a:pt x="38810" y="64674"/>
                      <a:pt x="38953" y="65493"/>
                      <a:pt x="39429" y="67064"/>
                    </a:cubicBezTo>
                    <a:cubicBezTo>
                      <a:pt x="40962" y="72084"/>
                      <a:pt x="42458" y="76247"/>
                      <a:pt x="44191" y="80152"/>
                    </a:cubicBezTo>
                    <a:cubicBezTo>
                      <a:pt x="44525" y="80895"/>
                      <a:pt x="45582" y="82914"/>
                      <a:pt x="45677" y="83133"/>
                    </a:cubicBezTo>
                    <a:cubicBezTo>
                      <a:pt x="51202" y="95811"/>
                      <a:pt x="54316" y="101469"/>
                      <a:pt x="60860" y="107546"/>
                    </a:cubicBezTo>
                    <a:cubicBezTo>
                      <a:pt x="62327" y="108898"/>
                      <a:pt x="65661" y="111860"/>
                      <a:pt x="68309" y="113794"/>
                    </a:cubicBezTo>
                    <a:cubicBezTo>
                      <a:pt x="70271" y="115232"/>
                      <a:pt x="72147" y="116347"/>
                      <a:pt x="73662" y="117071"/>
                    </a:cubicBezTo>
                    <a:cubicBezTo>
                      <a:pt x="75671" y="118013"/>
                      <a:pt x="77386" y="118357"/>
                      <a:pt x="79910" y="117957"/>
                    </a:cubicBezTo>
                    <a:cubicBezTo>
                      <a:pt x="86092" y="116985"/>
                      <a:pt x="88416" y="111460"/>
                      <a:pt x="87359" y="106650"/>
                    </a:cubicBezTo>
                    <a:cubicBezTo>
                      <a:pt x="86644" y="103412"/>
                      <a:pt x="84053" y="101621"/>
                      <a:pt x="81101" y="100697"/>
                    </a:cubicBezTo>
                    <a:cubicBezTo>
                      <a:pt x="81062" y="100678"/>
                      <a:pt x="80872" y="100440"/>
                      <a:pt x="80805" y="100402"/>
                    </a:cubicBezTo>
                    <a:cubicBezTo>
                      <a:pt x="80453" y="100192"/>
                      <a:pt x="79958" y="99888"/>
                      <a:pt x="79015" y="99202"/>
                    </a:cubicBezTo>
                    <a:cubicBezTo>
                      <a:pt x="76929" y="97678"/>
                      <a:pt x="74004" y="95315"/>
                      <a:pt x="73071" y="94439"/>
                    </a:cubicBezTo>
                    <a:cubicBezTo>
                      <a:pt x="68918" y="90601"/>
                      <a:pt x="66613" y="86457"/>
                      <a:pt x="62051" y="75989"/>
                    </a:cubicBezTo>
                    <a:cubicBezTo>
                      <a:pt x="61955" y="75770"/>
                      <a:pt x="60917" y="73798"/>
                      <a:pt x="60565" y="73008"/>
                    </a:cubicBezTo>
                    <a:cubicBezTo>
                      <a:pt x="59165" y="69865"/>
                      <a:pt x="58031" y="66388"/>
                      <a:pt x="56698" y="61997"/>
                    </a:cubicBezTo>
                    <a:cubicBezTo>
                      <a:pt x="56250" y="60540"/>
                      <a:pt x="55755" y="59540"/>
                      <a:pt x="54907" y="56644"/>
                    </a:cubicBezTo>
                    <a:cubicBezTo>
                      <a:pt x="50287" y="40728"/>
                      <a:pt x="47458" y="33308"/>
                      <a:pt x="40324" y="24497"/>
                    </a:cubicBezTo>
                    <a:cubicBezTo>
                      <a:pt x="42020" y="26583"/>
                      <a:pt x="36743" y="20258"/>
                      <a:pt x="35562" y="18839"/>
                    </a:cubicBezTo>
                    <a:cubicBezTo>
                      <a:pt x="30475" y="12753"/>
                      <a:pt x="26322" y="8562"/>
                      <a:pt x="21274" y="5742"/>
                    </a:cubicBezTo>
                    <a:cubicBezTo>
                      <a:pt x="19855" y="4952"/>
                      <a:pt x="18779" y="4656"/>
                      <a:pt x="16512" y="3952"/>
                    </a:cubicBezTo>
                    <a:cubicBezTo>
                      <a:pt x="16426" y="3933"/>
                      <a:pt x="16045" y="3790"/>
                      <a:pt x="15616" y="3657"/>
                    </a:cubicBezTo>
                    <a:cubicBezTo>
                      <a:pt x="14769" y="2590"/>
                      <a:pt x="14273" y="1285"/>
                      <a:pt x="12940" y="685"/>
                    </a:cubicBezTo>
                    <a:cubicBezTo>
                      <a:pt x="10692" y="-335"/>
                      <a:pt x="8234" y="-115"/>
                      <a:pt x="6091" y="685"/>
                    </a:cubicBezTo>
                    <a:close/>
                    <a:moveTo>
                      <a:pt x="70985" y="104269"/>
                    </a:moveTo>
                    <a:cubicBezTo>
                      <a:pt x="71023" y="104202"/>
                      <a:pt x="71233" y="104336"/>
                      <a:pt x="71280" y="104269"/>
                    </a:cubicBezTo>
                    <a:cubicBezTo>
                      <a:pt x="70271" y="106098"/>
                      <a:pt x="69604" y="108317"/>
                      <a:pt x="70090" y="110517"/>
                    </a:cubicBezTo>
                    <a:cubicBezTo>
                      <a:pt x="69642" y="108470"/>
                      <a:pt x="69813" y="106174"/>
                      <a:pt x="70985" y="104269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44"/>
              <p:cNvSpPr/>
              <p:nvPr/>
            </p:nvSpPr>
            <p:spPr>
              <a:xfrm>
                <a:off x="2137165" y="3524676"/>
                <a:ext cx="113281" cy="107836"/>
              </a:xfrm>
              <a:custGeom>
                <a:rect b="b" l="l" r="r" t="t"/>
                <a:pathLst>
                  <a:path extrusionOk="0" h="107836" w="113281">
                    <a:moveTo>
                      <a:pt x="101800" y="164"/>
                    </a:moveTo>
                    <a:cubicBezTo>
                      <a:pt x="99372" y="-313"/>
                      <a:pt x="96733" y="240"/>
                      <a:pt x="94361" y="1954"/>
                    </a:cubicBezTo>
                    <a:cubicBezTo>
                      <a:pt x="90370" y="4841"/>
                      <a:pt x="89389" y="10460"/>
                      <a:pt x="92275" y="14451"/>
                    </a:cubicBezTo>
                    <a:cubicBezTo>
                      <a:pt x="92418" y="14651"/>
                      <a:pt x="92723" y="14575"/>
                      <a:pt x="92875" y="14756"/>
                    </a:cubicBezTo>
                    <a:cubicBezTo>
                      <a:pt x="93094" y="15966"/>
                      <a:pt x="93266" y="17413"/>
                      <a:pt x="93476" y="19814"/>
                    </a:cubicBezTo>
                    <a:cubicBezTo>
                      <a:pt x="93571" y="20947"/>
                      <a:pt x="94028" y="24672"/>
                      <a:pt x="94066" y="25176"/>
                    </a:cubicBezTo>
                    <a:cubicBezTo>
                      <a:pt x="94219" y="26996"/>
                      <a:pt x="94190" y="28300"/>
                      <a:pt x="94361" y="29339"/>
                    </a:cubicBezTo>
                    <a:cubicBezTo>
                      <a:pt x="97019" y="45493"/>
                      <a:pt x="94809" y="61848"/>
                      <a:pt x="87818" y="74583"/>
                    </a:cubicBezTo>
                    <a:cubicBezTo>
                      <a:pt x="81255" y="86527"/>
                      <a:pt x="75083" y="90518"/>
                      <a:pt x="68463" y="89765"/>
                    </a:cubicBezTo>
                    <a:cubicBezTo>
                      <a:pt x="59271" y="88708"/>
                      <a:pt x="47432" y="78754"/>
                      <a:pt x="35430" y="62381"/>
                    </a:cubicBezTo>
                    <a:cubicBezTo>
                      <a:pt x="30620" y="55818"/>
                      <a:pt x="26086" y="48608"/>
                      <a:pt x="22038" y="41540"/>
                    </a:cubicBezTo>
                    <a:cubicBezTo>
                      <a:pt x="20619" y="39064"/>
                      <a:pt x="17180" y="32730"/>
                      <a:pt x="16971" y="32320"/>
                    </a:cubicBezTo>
                    <a:cubicBezTo>
                      <a:pt x="14789" y="27901"/>
                      <a:pt x="9484" y="25967"/>
                      <a:pt x="5064" y="28148"/>
                    </a:cubicBezTo>
                    <a:cubicBezTo>
                      <a:pt x="645" y="30329"/>
                      <a:pt x="-1279" y="35635"/>
                      <a:pt x="902" y="40054"/>
                    </a:cubicBezTo>
                    <a:cubicBezTo>
                      <a:pt x="1178" y="40616"/>
                      <a:pt x="5026" y="47808"/>
                      <a:pt x="6550" y="50475"/>
                    </a:cubicBezTo>
                    <a:cubicBezTo>
                      <a:pt x="10922" y="58085"/>
                      <a:pt x="15609" y="65648"/>
                      <a:pt x="20838" y="72801"/>
                    </a:cubicBezTo>
                    <a:cubicBezTo>
                      <a:pt x="35602" y="92937"/>
                      <a:pt x="50680" y="105825"/>
                      <a:pt x="66386" y="107625"/>
                    </a:cubicBezTo>
                    <a:cubicBezTo>
                      <a:pt x="81045" y="109301"/>
                      <a:pt x="93837" y="100995"/>
                      <a:pt x="103591" y="83212"/>
                    </a:cubicBezTo>
                    <a:cubicBezTo>
                      <a:pt x="112611" y="66782"/>
                      <a:pt x="115193" y="46265"/>
                      <a:pt x="111925" y="26358"/>
                    </a:cubicBezTo>
                    <a:cubicBezTo>
                      <a:pt x="111859" y="25938"/>
                      <a:pt x="111440" y="19557"/>
                      <a:pt x="111325" y="18328"/>
                    </a:cubicBezTo>
                    <a:cubicBezTo>
                      <a:pt x="111011" y="14556"/>
                      <a:pt x="110659" y="11622"/>
                      <a:pt x="110144" y="9393"/>
                    </a:cubicBezTo>
                    <a:cubicBezTo>
                      <a:pt x="109668" y="7346"/>
                      <a:pt x="109192" y="5926"/>
                      <a:pt x="108058" y="4336"/>
                    </a:cubicBezTo>
                    <a:cubicBezTo>
                      <a:pt x="106553" y="2221"/>
                      <a:pt x="104239" y="650"/>
                      <a:pt x="101800" y="16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44"/>
              <p:cNvSpPr/>
              <p:nvPr/>
            </p:nvSpPr>
            <p:spPr>
              <a:xfrm>
                <a:off x="2116066" y="3611374"/>
                <a:ext cx="89858" cy="49343"/>
              </a:xfrm>
              <a:custGeom>
                <a:rect b="b" l="l" r="r" t="t"/>
                <a:pathLst>
                  <a:path extrusionOk="0" h="49343" w="89858">
                    <a:moveTo>
                      <a:pt x="10390" y="87"/>
                    </a:moveTo>
                    <a:cubicBezTo>
                      <a:pt x="5513" y="-608"/>
                      <a:pt x="960" y="2954"/>
                      <a:pt x="275" y="7831"/>
                    </a:cubicBezTo>
                    <a:cubicBezTo>
                      <a:pt x="-3764" y="36215"/>
                      <a:pt x="37679" y="56722"/>
                      <a:pt x="63368" y="46817"/>
                    </a:cubicBezTo>
                    <a:cubicBezTo>
                      <a:pt x="69255" y="44550"/>
                      <a:pt x="74798" y="40387"/>
                      <a:pt x="79742" y="34910"/>
                    </a:cubicBezTo>
                    <a:cubicBezTo>
                      <a:pt x="83904" y="30319"/>
                      <a:pt x="86857" y="25919"/>
                      <a:pt x="88676" y="22709"/>
                    </a:cubicBezTo>
                    <a:cubicBezTo>
                      <a:pt x="91105" y="18422"/>
                      <a:pt x="89686" y="12936"/>
                      <a:pt x="85399" y="10507"/>
                    </a:cubicBezTo>
                    <a:cubicBezTo>
                      <a:pt x="81113" y="8078"/>
                      <a:pt x="75627" y="9498"/>
                      <a:pt x="73198" y="13784"/>
                    </a:cubicBezTo>
                    <a:cubicBezTo>
                      <a:pt x="72931" y="14251"/>
                      <a:pt x="72293" y="15165"/>
                      <a:pt x="71407" y="16460"/>
                    </a:cubicBezTo>
                    <a:cubicBezTo>
                      <a:pt x="69912" y="18660"/>
                      <a:pt x="68178" y="20994"/>
                      <a:pt x="66349" y="23004"/>
                    </a:cubicBezTo>
                    <a:cubicBezTo>
                      <a:pt x="63111" y="26585"/>
                      <a:pt x="59977" y="29052"/>
                      <a:pt x="57120" y="30148"/>
                    </a:cubicBezTo>
                    <a:cubicBezTo>
                      <a:pt x="42556" y="35768"/>
                      <a:pt x="16057" y="22690"/>
                      <a:pt x="17829" y="10212"/>
                    </a:cubicBezTo>
                    <a:cubicBezTo>
                      <a:pt x="18524" y="5325"/>
                      <a:pt x="15267" y="782"/>
                      <a:pt x="10390" y="8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44"/>
              <p:cNvSpPr/>
              <p:nvPr/>
            </p:nvSpPr>
            <p:spPr>
              <a:xfrm>
                <a:off x="2416495" y="2853308"/>
                <a:ext cx="120105" cy="111031"/>
              </a:xfrm>
              <a:custGeom>
                <a:rect b="b" l="l" r="r" t="t"/>
                <a:pathLst>
                  <a:path extrusionOk="0" h="111031" w="120105">
                    <a:moveTo>
                      <a:pt x="12084" y="20"/>
                    </a:moveTo>
                    <a:cubicBezTo>
                      <a:pt x="4845" y="372"/>
                      <a:pt x="-1118" y="5611"/>
                      <a:pt x="178" y="13717"/>
                    </a:cubicBezTo>
                    <a:cubicBezTo>
                      <a:pt x="950" y="18584"/>
                      <a:pt x="5731" y="21937"/>
                      <a:pt x="10589" y="21156"/>
                    </a:cubicBezTo>
                    <a:cubicBezTo>
                      <a:pt x="12541" y="20851"/>
                      <a:pt x="13770" y="19489"/>
                      <a:pt x="15056" y="18184"/>
                    </a:cubicBezTo>
                    <a:cubicBezTo>
                      <a:pt x="16189" y="18365"/>
                      <a:pt x="17028" y="18508"/>
                      <a:pt x="18933" y="19070"/>
                    </a:cubicBezTo>
                    <a:cubicBezTo>
                      <a:pt x="23838" y="20536"/>
                      <a:pt x="29401" y="22870"/>
                      <a:pt x="34106" y="25032"/>
                    </a:cubicBezTo>
                    <a:cubicBezTo>
                      <a:pt x="53861" y="34091"/>
                      <a:pt x="67644" y="47559"/>
                      <a:pt x="89770" y="76220"/>
                    </a:cubicBezTo>
                    <a:cubicBezTo>
                      <a:pt x="91856" y="78934"/>
                      <a:pt x="96047" y="85402"/>
                      <a:pt x="98695" y="90507"/>
                    </a:cubicBezTo>
                    <a:cubicBezTo>
                      <a:pt x="100333" y="93670"/>
                      <a:pt x="101257" y="96165"/>
                      <a:pt x="101676" y="97956"/>
                    </a:cubicBezTo>
                    <a:cubicBezTo>
                      <a:pt x="101657" y="97861"/>
                      <a:pt x="102019" y="96651"/>
                      <a:pt x="104353" y="94974"/>
                    </a:cubicBezTo>
                    <a:cubicBezTo>
                      <a:pt x="100352" y="97851"/>
                      <a:pt x="99400" y="103471"/>
                      <a:pt x="102276" y="107481"/>
                    </a:cubicBezTo>
                    <a:cubicBezTo>
                      <a:pt x="105144" y="111481"/>
                      <a:pt x="110468" y="112138"/>
                      <a:pt x="114478" y="109262"/>
                    </a:cubicBezTo>
                    <a:cubicBezTo>
                      <a:pt x="122850" y="103261"/>
                      <a:pt x="121060" y="94879"/>
                      <a:pt x="114478" y="82182"/>
                    </a:cubicBezTo>
                    <a:cubicBezTo>
                      <a:pt x="111325" y="76086"/>
                      <a:pt x="106487" y="69038"/>
                      <a:pt x="103762" y="65513"/>
                    </a:cubicBezTo>
                    <a:cubicBezTo>
                      <a:pt x="79978" y="34691"/>
                      <a:pt x="64681" y="19565"/>
                      <a:pt x="41545" y="8954"/>
                    </a:cubicBezTo>
                    <a:cubicBezTo>
                      <a:pt x="36144" y="6477"/>
                      <a:pt x="29887" y="3868"/>
                      <a:pt x="23990" y="2106"/>
                    </a:cubicBezTo>
                    <a:cubicBezTo>
                      <a:pt x="19295" y="705"/>
                      <a:pt x="15475" y="-142"/>
                      <a:pt x="12084" y="2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44"/>
              <p:cNvSpPr/>
              <p:nvPr/>
            </p:nvSpPr>
            <p:spPr>
              <a:xfrm>
                <a:off x="2411315" y="2868846"/>
                <a:ext cx="92864" cy="119697"/>
              </a:xfrm>
              <a:custGeom>
                <a:rect b="b" l="l" r="r" t="t"/>
                <a:pathLst>
                  <a:path extrusionOk="0" h="119697" w="92864">
                    <a:moveTo>
                      <a:pt x="5063" y="855"/>
                    </a:moveTo>
                    <a:cubicBezTo>
                      <a:pt x="1919" y="3112"/>
                      <a:pt x="1776" y="3160"/>
                      <a:pt x="891" y="4731"/>
                    </a:cubicBezTo>
                    <a:cubicBezTo>
                      <a:pt x="310" y="5903"/>
                      <a:pt x="557" y="5731"/>
                      <a:pt x="300" y="6512"/>
                    </a:cubicBezTo>
                    <a:cubicBezTo>
                      <a:pt x="-348" y="8560"/>
                      <a:pt x="148" y="10618"/>
                      <a:pt x="891" y="12466"/>
                    </a:cubicBezTo>
                    <a:cubicBezTo>
                      <a:pt x="1005" y="12742"/>
                      <a:pt x="757" y="13094"/>
                      <a:pt x="891" y="13361"/>
                    </a:cubicBezTo>
                    <a:cubicBezTo>
                      <a:pt x="1081" y="14656"/>
                      <a:pt x="1186" y="16295"/>
                      <a:pt x="1481" y="19314"/>
                    </a:cubicBezTo>
                    <a:cubicBezTo>
                      <a:pt x="2176" y="26258"/>
                      <a:pt x="2415" y="26286"/>
                      <a:pt x="2681" y="27944"/>
                    </a:cubicBezTo>
                    <a:cubicBezTo>
                      <a:pt x="4482" y="39250"/>
                      <a:pt x="10863" y="52833"/>
                      <a:pt x="19645" y="67530"/>
                    </a:cubicBezTo>
                    <a:cubicBezTo>
                      <a:pt x="28285" y="82008"/>
                      <a:pt x="43725" y="97133"/>
                      <a:pt x="59831" y="107420"/>
                    </a:cubicBezTo>
                    <a:cubicBezTo>
                      <a:pt x="61517" y="108497"/>
                      <a:pt x="64232" y="109859"/>
                      <a:pt x="69652" y="112773"/>
                    </a:cubicBezTo>
                    <a:cubicBezTo>
                      <a:pt x="69728" y="112821"/>
                      <a:pt x="77214" y="116945"/>
                      <a:pt x="78281" y="117536"/>
                    </a:cubicBezTo>
                    <a:cubicBezTo>
                      <a:pt x="78157" y="117498"/>
                      <a:pt x="78091" y="116679"/>
                      <a:pt x="77986" y="116650"/>
                    </a:cubicBezTo>
                    <a:cubicBezTo>
                      <a:pt x="78967" y="117641"/>
                      <a:pt x="79834" y="118879"/>
                      <a:pt x="81262" y="119326"/>
                    </a:cubicBezTo>
                    <a:cubicBezTo>
                      <a:pt x="81787" y="119488"/>
                      <a:pt x="81691" y="119412"/>
                      <a:pt x="82748" y="119622"/>
                    </a:cubicBezTo>
                    <a:cubicBezTo>
                      <a:pt x="83529" y="119746"/>
                      <a:pt x="83672" y="119698"/>
                      <a:pt x="85425" y="119622"/>
                    </a:cubicBezTo>
                    <a:cubicBezTo>
                      <a:pt x="88587" y="119203"/>
                      <a:pt x="88578" y="119450"/>
                      <a:pt x="92864" y="113669"/>
                    </a:cubicBezTo>
                    <a:cubicBezTo>
                      <a:pt x="91664" y="104772"/>
                      <a:pt x="91569" y="104620"/>
                      <a:pt x="90188" y="104144"/>
                    </a:cubicBezTo>
                    <a:cubicBezTo>
                      <a:pt x="89464" y="103534"/>
                      <a:pt x="89406" y="103534"/>
                      <a:pt x="88997" y="103248"/>
                    </a:cubicBezTo>
                    <a:cubicBezTo>
                      <a:pt x="88340" y="102791"/>
                      <a:pt x="87606" y="102191"/>
                      <a:pt x="86320" y="101467"/>
                    </a:cubicBezTo>
                    <a:cubicBezTo>
                      <a:pt x="84672" y="100543"/>
                      <a:pt x="70490" y="92961"/>
                      <a:pt x="69356" y="92237"/>
                    </a:cubicBezTo>
                    <a:cubicBezTo>
                      <a:pt x="55440" y="83341"/>
                      <a:pt x="41924" y="70482"/>
                      <a:pt x="34819" y="58605"/>
                    </a:cubicBezTo>
                    <a:cubicBezTo>
                      <a:pt x="27142" y="45736"/>
                      <a:pt x="21579" y="33392"/>
                      <a:pt x="20236" y="24962"/>
                    </a:cubicBezTo>
                    <a:cubicBezTo>
                      <a:pt x="20064" y="23858"/>
                      <a:pt x="19960" y="23667"/>
                      <a:pt x="19350" y="17523"/>
                    </a:cubicBezTo>
                    <a:cubicBezTo>
                      <a:pt x="18960" y="13637"/>
                      <a:pt x="18760" y="11323"/>
                      <a:pt x="18455" y="9494"/>
                    </a:cubicBezTo>
                    <a:cubicBezTo>
                      <a:pt x="18131" y="7598"/>
                      <a:pt x="17693" y="6436"/>
                      <a:pt x="16969" y="5026"/>
                    </a:cubicBezTo>
                    <a:cubicBezTo>
                      <a:pt x="16331" y="3817"/>
                      <a:pt x="16597" y="3722"/>
                      <a:pt x="14588" y="1750"/>
                    </a:cubicBezTo>
                    <a:cubicBezTo>
                      <a:pt x="10587" y="-431"/>
                      <a:pt x="10482" y="-384"/>
                      <a:pt x="5063" y="855"/>
                    </a:cubicBezTo>
                    <a:close/>
                    <a:moveTo>
                      <a:pt x="17264" y="11875"/>
                    </a:moveTo>
                    <a:cubicBezTo>
                      <a:pt x="17131" y="12284"/>
                      <a:pt x="17121" y="12427"/>
                      <a:pt x="16664" y="13361"/>
                    </a:cubicBezTo>
                    <a:cubicBezTo>
                      <a:pt x="16121" y="14351"/>
                      <a:pt x="15149" y="15152"/>
                      <a:pt x="13987" y="16037"/>
                    </a:cubicBezTo>
                    <a:cubicBezTo>
                      <a:pt x="15359" y="14961"/>
                      <a:pt x="16702" y="13656"/>
                      <a:pt x="17264" y="11875"/>
                    </a:cubicBezTo>
                    <a:close/>
                    <a:moveTo>
                      <a:pt x="2681" y="14847"/>
                    </a:moveTo>
                    <a:cubicBezTo>
                      <a:pt x="3062" y="15266"/>
                      <a:pt x="3396" y="15694"/>
                      <a:pt x="3862" y="16037"/>
                    </a:cubicBezTo>
                    <a:cubicBezTo>
                      <a:pt x="3748" y="15971"/>
                      <a:pt x="3691" y="16104"/>
                      <a:pt x="3567" y="16037"/>
                    </a:cubicBezTo>
                    <a:cubicBezTo>
                      <a:pt x="2834" y="15314"/>
                      <a:pt x="2986" y="15171"/>
                      <a:pt x="2681" y="14847"/>
                    </a:cubicBezTo>
                    <a:close/>
                    <a:moveTo>
                      <a:pt x="83044" y="102058"/>
                    </a:moveTo>
                    <a:cubicBezTo>
                      <a:pt x="84749" y="101982"/>
                      <a:pt x="85025" y="101953"/>
                      <a:pt x="85720" y="102058"/>
                    </a:cubicBezTo>
                    <a:cubicBezTo>
                      <a:pt x="86568" y="102229"/>
                      <a:pt x="86425" y="102296"/>
                      <a:pt x="86616" y="102362"/>
                    </a:cubicBezTo>
                    <a:cubicBezTo>
                      <a:pt x="85082" y="101877"/>
                      <a:pt x="83615" y="102344"/>
                      <a:pt x="82148" y="102658"/>
                    </a:cubicBezTo>
                    <a:cubicBezTo>
                      <a:pt x="82434" y="102610"/>
                      <a:pt x="82691" y="102105"/>
                      <a:pt x="83044" y="10205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44"/>
              <p:cNvSpPr/>
              <p:nvPr/>
            </p:nvSpPr>
            <p:spPr>
              <a:xfrm>
                <a:off x="2297997" y="2896420"/>
                <a:ext cx="133972" cy="92852"/>
              </a:xfrm>
              <a:custGeom>
                <a:rect b="b" l="l" r="r" t="t"/>
                <a:pathLst>
                  <a:path extrusionOk="0" h="92852" w="133972">
                    <a:moveTo>
                      <a:pt x="122247" y="370"/>
                    </a:moveTo>
                    <a:cubicBezTo>
                      <a:pt x="121257" y="694"/>
                      <a:pt x="121123" y="685"/>
                      <a:pt x="120457" y="970"/>
                    </a:cubicBezTo>
                    <a:cubicBezTo>
                      <a:pt x="119723" y="1285"/>
                      <a:pt x="118952" y="1847"/>
                      <a:pt x="117780" y="2456"/>
                    </a:cubicBezTo>
                    <a:cubicBezTo>
                      <a:pt x="116456" y="3142"/>
                      <a:pt x="115904" y="4580"/>
                      <a:pt x="115104" y="5733"/>
                    </a:cubicBezTo>
                    <a:cubicBezTo>
                      <a:pt x="111189" y="8667"/>
                      <a:pt x="104350" y="13629"/>
                      <a:pt x="103788" y="14058"/>
                    </a:cubicBezTo>
                    <a:cubicBezTo>
                      <a:pt x="99673" y="17258"/>
                      <a:pt x="96511" y="19830"/>
                      <a:pt x="94263" y="22097"/>
                    </a:cubicBezTo>
                    <a:cubicBezTo>
                      <a:pt x="78470" y="38061"/>
                      <a:pt x="60382" y="50615"/>
                      <a:pt x="40685" y="59006"/>
                    </a:cubicBezTo>
                    <a:cubicBezTo>
                      <a:pt x="40142" y="59244"/>
                      <a:pt x="39685" y="59626"/>
                      <a:pt x="38904" y="59902"/>
                    </a:cubicBezTo>
                    <a:cubicBezTo>
                      <a:pt x="36799" y="60645"/>
                      <a:pt x="27140" y="63340"/>
                      <a:pt x="25807" y="63769"/>
                    </a:cubicBezTo>
                    <a:cubicBezTo>
                      <a:pt x="12281" y="68103"/>
                      <a:pt x="4423" y="72237"/>
                      <a:pt x="804" y="80142"/>
                    </a:cubicBezTo>
                    <a:cubicBezTo>
                      <a:pt x="-1254" y="84619"/>
                      <a:pt x="785" y="89991"/>
                      <a:pt x="5261" y="92049"/>
                    </a:cubicBezTo>
                    <a:cubicBezTo>
                      <a:pt x="9748" y="94106"/>
                      <a:pt x="15120" y="92068"/>
                      <a:pt x="17168" y="87581"/>
                    </a:cubicBezTo>
                    <a:cubicBezTo>
                      <a:pt x="17853" y="86095"/>
                      <a:pt x="22597" y="83486"/>
                      <a:pt x="31160" y="80733"/>
                    </a:cubicBezTo>
                    <a:cubicBezTo>
                      <a:pt x="32150" y="80418"/>
                      <a:pt x="42285" y="77475"/>
                      <a:pt x="44857" y="76570"/>
                    </a:cubicBezTo>
                    <a:cubicBezTo>
                      <a:pt x="45981" y="76170"/>
                      <a:pt x="46905" y="75770"/>
                      <a:pt x="47829" y="75380"/>
                    </a:cubicBezTo>
                    <a:cubicBezTo>
                      <a:pt x="69707" y="66055"/>
                      <a:pt x="89681" y="52177"/>
                      <a:pt x="107065" y="34603"/>
                    </a:cubicBezTo>
                    <a:cubicBezTo>
                      <a:pt x="108636" y="33013"/>
                      <a:pt x="111256" y="30803"/>
                      <a:pt x="114799" y="28050"/>
                    </a:cubicBezTo>
                    <a:cubicBezTo>
                      <a:pt x="115485" y="27526"/>
                      <a:pt x="127467" y="18668"/>
                      <a:pt x="128791" y="17639"/>
                    </a:cubicBezTo>
                    <a:cubicBezTo>
                      <a:pt x="129610" y="17001"/>
                      <a:pt x="130067" y="16620"/>
                      <a:pt x="130582" y="16144"/>
                    </a:cubicBezTo>
                    <a:cubicBezTo>
                      <a:pt x="131106" y="15658"/>
                      <a:pt x="131182" y="15706"/>
                      <a:pt x="132068" y="14658"/>
                    </a:cubicBezTo>
                    <a:cubicBezTo>
                      <a:pt x="132687" y="13839"/>
                      <a:pt x="132677" y="13829"/>
                      <a:pt x="133554" y="11677"/>
                    </a:cubicBezTo>
                    <a:cubicBezTo>
                      <a:pt x="134335" y="7448"/>
                      <a:pt x="134411" y="7419"/>
                      <a:pt x="130286" y="1856"/>
                    </a:cubicBezTo>
                    <a:cubicBezTo>
                      <a:pt x="123467" y="-153"/>
                      <a:pt x="123419" y="-325"/>
                      <a:pt x="122247" y="37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44"/>
              <p:cNvSpPr/>
              <p:nvPr/>
            </p:nvSpPr>
            <p:spPr>
              <a:xfrm>
                <a:off x="2352896" y="2900823"/>
                <a:ext cx="89363" cy="148466"/>
              </a:xfrm>
              <a:custGeom>
                <a:rect b="b" l="l" r="r" t="t"/>
                <a:pathLst>
                  <a:path extrusionOk="0" h="148466" w="89363">
                    <a:moveTo>
                      <a:pt x="11685" y="434"/>
                    </a:moveTo>
                    <a:cubicBezTo>
                      <a:pt x="6989" y="-1052"/>
                      <a:pt x="1855" y="1387"/>
                      <a:pt x="369" y="6092"/>
                    </a:cubicBezTo>
                    <a:cubicBezTo>
                      <a:pt x="-460" y="8721"/>
                      <a:pt x="179" y="11378"/>
                      <a:pt x="1569" y="13531"/>
                    </a:cubicBezTo>
                    <a:cubicBezTo>
                      <a:pt x="1684" y="13836"/>
                      <a:pt x="1950" y="14569"/>
                      <a:pt x="2160" y="15617"/>
                    </a:cubicBezTo>
                    <a:cubicBezTo>
                      <a:pt x="2607" y="17874"/>
                      <a:pt x="2931" y="21075"/>
                      <a:pt x="3350" y="25142"/>
                    </a:cubicBezTo>
                    <a:cubicBezTo>
                      <a:pt x="3569" y="27323"/>
                      <a:pt x="4598" y="38791"/>
                      <a:pt x="4836" y="40315"/>
                    </a:cubicBezTo>
                    <a:cubicBezTo>
                      <a:pt x="6856" y="52955"/>
                      <a:pt x="12409" y="62470"/>
                      <a:pt x="24486" y="77825"/>
                    </a:cubicBezTo>
                    <a:cubicBezTo>
                      <a:pt x="24801" y="78225"/>
                      <a:pt x="27068" y="81406"/>
                      <a:pt x="27763" y="82292"/>
                    </a:cubicBezTo>
                    <a:cubicBezTo>
                      <a:pt x="29049" y="83940"/>
                      <a:pt x="45641" y="100113"/>
                      <a:pt x="50975" y="105800"/>
                    </a:cubicBezTo>
                    <a:cubicBezTo>
                      <a:pt x="53747" y="108762"/>
                      <a:pt x="56424" y="111467"/>
                      <a:pt x="58719" y="114134"/>
                    </a:cubicBezTo>
                    <a:cubicBezTo>
                      <a:pt x="64634" y="121030"/>
                      <a:pt x="68711" y="126916"/>
                      <a:pt x="70626" y="131098"/>
                    </a:cubicBezTo>
                    <a:cubicBezTo>
                      <a:pt x="71197" y="132374"/>
                      <a:pt x="71130" y="133041"/>
                      <a:pt x="71216" y="133479"/>
                    </a:cubicBezTo>
                    <a:cubicBezTo>
                      <a:pt x="68511" y="136165"/>
                      <a:pt x="67282" y="140052"/>
                      <a:pt x="69130" y="143604"/>
                    </a:cubicBezTo>
                    <a:cubicBezTo>
                      <a:pt x="71407" y="147976"/>
                      <a:pt x="76960" y="149748"/>
                      <a:pt x="81332" y="147472"/>
                    </a:cubicBezTo>
                    <a:cubicBezTo>
                      <a:pt x="90485" y="142709"/>
                      <a:pt x="91133" y="133412"/>
                      <a:pt x="86694" y="123659"/>
                    </a:cubicBezTo>
                    <a:cubicBezTo>
                      <a:pt x="83932" y="117592"/>
                      <a:pt x="79027" y="110591"/>
                      <a:pt x="72111" y="102523"/>
                    </a:cubicBezTo>
                    <a:cubicBezTo>
                      <a:pt x="69635" y="99637"/>
                      <a:pt x="67016" y="96741"/>
                      <a:pt x="64072" y="93598"/>
                    </a:cubicBezTo>
                    <a:cubicBezTo>
                      <a:pt x="58043" y="87178"/>
                      <a:pt x="42536" y="71900"/>
                      <a:pt x="42051" y="71272"/>
                    </a:cubicBezTo>
                    <a:cubicBezTo>
                      <a:pt x="41336" y="70367"/>
                      <a:pt x="38774" y="67195"/>
                      <a:pt x="38469" y="66804"/>
                    </a:cubicBezTo>
                    <a:cubicBezTo>
                      <a:pt x="28201" y="53746"/>
                      <a:pt x="23782" y="46335"/>
                      <a:pt x="22400" y="37639"/>
                    </a:cubicBezTo>
                    <a:cubicBezTo>
                      <a:pt x="22277" y="36858"/>
                      <a:pt x="21496" y="26190"/>
                      <a:pt x="21210" y="23351"/>
                    </a:cubicBezTo>
                    <a:cubicBezTo>
                      <a:pt x="20743" y="18789"/>
                      <a:pt x="20295" y="15255"/>
                      <a:pt x="19724" y="12340"/>
                    </a:cubicBezTo>
                    <a:cubicBezTo>
                      <a:pt x="19343" y="10397"/>
                      <a:pt x="18762" y="8683"/>
                      <a:pt x="18238" y="7273"/>
                    </a:cubicBezTo>
                    <a:cubicBezTo>
                      <a:pt x="16971" y="3939"/>
                      <a:pt x="15561" y="1653"/>
                      <a:pt x="11685" y="43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44"/>
              <p:cNvSpPr/>
              <p:nvPr/>
            </p:nvSpPr>
            <p:spPr>
              <a:xfrm>
                <a:off x="2317516" y="2947764"/>
                <a:ext cx="73985" cy="148629"/>
              </a:xfrm>
              <a:custGeom>
                <a:rect b="b" l="l" r="r" t="t"/>
                <a:pathLst>
                  <a:path extrusionOk="0" h="148629" w="73985">
                    <a:moveTo>
                      <a:pt x="5097" y="223"/>
                    </a:moveTo>
                    <a:cubicBezTo>
                      <a:pt x="3564" y="623"/>
                      <a:pt x="2840" y="1671"/>
                      <a:pt x="1230" y="3795"/>
                    </a:cubicBezTo>
                    <a:cubicBezTo>
                      <a:pt x="11" y="6900"/>
                      <a:pt x="11" y="6767"/>
                      <a:pt x="30" y="7367"/>
                    </a:cubicBezTo>
                    <a:cubicBezTo>
                      <a:pt x="-27" y="8634"/>
                      <a:pt x="11" y="8843"/>
                      <a:pt x="30" y="9453"/>
                    </a:cubicBezTo>
                    <a:cubicBezTo>
                      <a:pt x="68" y="10339"/>
                      <a:pt x="211" y="11491"/>
                      <a:pt x="335" y="13025"/>
                    </a:cubicBezTo>
                    <a:cubicBezTo>
                      <a:pt x="640" y="16844"/>
                      <a:pt x="1192" y="21283"/>
                      <a:pt x="1821" y="25826"/>
                    </a:cubicBezTo>
                    <a:cubicBezTo>
                      <a:pt x="3697" y="39342"/>
                      <a:pt x="6298" y="50296"/>
                      <a:pt x="10155" y="57078"/>
                    </a:cubicBezTo>
                    <a:cubicBezTo>
                      <a:pt x="11955" y="60250"/>
                      <a:pt x="14537" y="63955"/>
                      <a:pt x="19680" y="70470"/>
                    </a:cubicBezTo>
                    <a:cubicBezTo>
                      <a:pt x="21004" y="72146"/>
                      <a:pt x="31253" y="85262"/>
                      <a:pt x="33368" y="88034"/>
                    </a:cubicBezTo>
                    <a:cubicBezTo>
                      <a:pt x="37082" y="92882"/>
                      <a:pt x="40407" y="97311"/>
                      <a:pt x="43197" y="101426"/>
                    </a:cubicBezTo>
                    <a:cubicBezTo>
                      <a:pt x="55142" y="119066"/>
                      <a:pt x="57942" y="129496"/>
                      <a:pt x="53913" y="132382"/>
                    </a:cubicBezTo>
                    <a:cubicBezTo>
                      <a:pt x="49903" y="135249"/>
                      <a:pt x="48960" y="140879"/>
                      <a:pt x="51827" y="144889"/>
                    </a:cubicBezTo>
                    <a:cubicBezTo>
                      <a:pt x="54694" y="148889"/>
                      <a:pt x="60323" y="149842"/>
                      <a:pt x="64324" y="146965"/>
                    </a:cubicBezTo>
                    <a:cubicBezTo>
                      <a:pt x="80250" y="135564"/>
                      <a:pt x="75316" y="116752"/>
                      <a:pt x="58076" y="91301"/>
                    </a:cubicBezTo>
                    <a:cubicBezTo>
                      <a:pt x="55075" y="86872"/>
                      <a:pt x="51570" y="82119"/>
                      <a:pt x="47655" y="77014"/>
                    </a:cubicBezTo>
                    <a:cubicBezTo>
                      <a:pt x="45464" y="74156"/>
                      <a:pt x="34968" y="61097"/>
                      <a:pt x="33672" y="59459"/>
                    </a:cubicBezTo>
                    <a:cubicBezTo>
                      <a:pt x="29120" y="53687"/>
                      <a:pt x="26824" y="50239"/>
                      <a:pt x="25633" y="48143"/>
                    </a:cubicBezTo>
                    <a:cubicBezTo>
                      <a:pt x="23262" y="43962"/>
                      <a:pt x="20957" y="34780"/>
                      <a:pt x="19385" y="23445"/>
                    </a:cubicBezTo>
                    <a:cubicBezTo>
                      <a:pt x="18804" y="19245"/>
                      <a:pt x="18480" y="15034"/>
                      <a:pt x="18194" y="11539"/>
                    </a:cubicBezTo>
                    <a:cubicBezTo>
                      <a:pt x="18109" y="10491"/>
                      <a:pt x="17928" y="9776"/>
                      <a:pt x="17899" y="9157"/>
                    </a:cubicBezTo>
                    <a:cubicBezTo>
                      <a:pt x="17918" y="9691"/>
                      <a:pt x="17909" y="9653"/>
                      <a:pt x="16699" y="12720"/>
                    </a:cubicBezTo>
                    <a:cubicBezTo>
                      <a:pt x="16509" y="12977"/>
                      <a:pt x="16280" y="12796"/>
                      <a:pt x="16108" y="13025"/>
                    </a:cubicBezTo>
                    <a:cubicBezTo>
                      <a:pt x="17223" y="11253"/>
                      <a:pt x="18252" y="9300"/>
                      <a:pt x="17899" y="7071"/>
                    </a:cubicBezTo>
                    <a:cubicBezTo>
                      <a:pt x="17861" y="6681"/>
                      <a:pt x="17642" y="6652"/>
                      <a:pt x="17004" y="4690"/>
                    </a:cubicBezTo>
                    <a:cubicBezTo>
                      <a:pt x="16594" y="3519"/>
                      <a:pt x="16680" y="3471"/>
                      <a:pt x="13432" y="518"/>
                    </a:cubicBezTo>
                    <a:cubicBezTo>
                      <a:pt x="8927" y="-15"/>
                      <a:pt x="6621" y="-177"/>
                      <a:pt x="5097" y="223"/>
                    </a:cubicBezTo>
                    <a:close/>
                    <a:moveTo>
                      <a:pt x="335" y="9748"/>
                    </a:moveTo>
                    <a:cubicBezTo>
                      <a:pt x="640" y="11662"/>
                      <a:pt x="1745" y="13234"/>
                      <a:pt x="3012" y="14511"/>
                    </a:cubicBezTo>
                    <a:cubicBezTo>
                      <a:pt x="2211" y="13710"/>
                      <a:pt x="1173" y="12548"/>
                      <a:pt x="926" y="11834"/>
                    </a:cubicBezTo>
                    <a:cubicBezTo>
                      <a:pt x="316" y="9967"/>
                      <a:pt x="325" y="9891"/>
                      <a:pt x="335" y="9748"/>
                    </a:cubicBezTo>
                    <a:close/>
                    <a:moveTo>
                      <a:pt x="14918" y="14511"/>
                    </a:moveTo>
                    <a:cubicBezTo>
                      <a:pt x="14175" y="15263"/>
                      <a:pt x="13003" y="16130"/>
                      <a:pt x="11936" y="16301"/>
                    </a:cubicBezTo>
                    <a:cubicBezTo>
                      <a:pt x="13089" y="15853"/>
                      <a:pt x="14070" y="15339"/>
                      <a:pt x="14918" y="145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44"/>
              <p:cNvSpPr/>
              <p:nvPr/>
            </p:nvSpPr>
            <p:spPr>
              <a:xfrm>
                <a:off x="2253419" y="3017800"/>
                <a:ext cx="106394" cy="123749"/>
              </a:xfrm>
              <a:custGeom>
                <a:rect b="b" l="l" r="r" t="t"/>
                <a:pathLst>
                  <a:path extrusionOk="0" h="123749" w="106394">
                    <a:moveTo>
                      <a:pt x="11445" y="434"/>
                    </a:moveTo>
                    <a:cubicBezTo>
                      <a:pt x="6749" y="-1052"/>
                      <a:pt x="1920" y="1387"/>
                      <a:pt x="434" y="6092"/>
                    </a:cubicBezTo>
                    <a:cubicBezTo>
                      <a:pt x="-1052" y="10788"/>
                      <a:pt x="1387" y="15922"/>
                      <a:pt x="6092" y="17398"/>
                    </a:cubicBezTo>
                    <a:cubicBezTo>
                      <a:pt x="4930" y="17036"/>
                      <a:pt x="4587" y="16484"/>
                      <a:pt x="4596" y="16503"/>
                    </a:cubicBezTo>
                    <a:cubicBezTo>
                      <a:pt x="5035" y="17350"/>
                      <a:pt x="5625" y="19027"/>
                      <a:pt x="6092" y="20970"/>
                    </a:cubicBezTo>
                    <a:cubicBezTo>
                      <a:pt x="6406" y="22303"/>
                      <a:pt x="7168" y="26713"/>
                      <a:pt x="7282" y="27228"/>
                    </a:cubicBezTo>
                    <a:cubicBezTo>
                      <a:pt x="7454" y="28028"/>
                      <a:pt x="7683" y="28952"/>
                      <a:pt x="7873" y="29609"/>
                    </a:cubicBezTo>
                    <a:cubicBezTo>
                      <a:pt x="14207" y="51431"/>
                      <a:pt x="27837" y="72957"/>
                      <a:pt x="44782" y="87350"/>
                    </a:cubicBezTo>
                    <a:cubicBezTo>
                      <a:pt x="46373" y="88693"/>
                      <a:pt x="54488" y="95874"/>
                      <a:pt x="54603" y="95979"/>
                    </a:cubicBezTo>
                    <a:cubicBezTo>
                      <a:pt x="63308" y="103895"/>
                      <a:pt x="68585" y="108286"/>
                      <a:pt x="75739" y="112353"/>
                    </a:cubicBezTo>
                    <a:cubicBezTo>
                      <a:pt x="76586" y="112829"/>
                      <a:pt x="84530" y="116887"/>
                      <a:pt x="84968" y="117115"/>
                    </a:cubicBezTo>
                    <a:cubicBezTo>
                      <a:pt x="87654" y="118544"/>
                      <a:pt x="89512" y="119668"/>
                      <a:pt x="90626" y="120392"/>
                    </a:cubicBezTo>
                    <a:cubicBezTo>
                      <a:pt x="90788" y="120497"/>
                      <a:pt x="91045" y="120563"/>
                      <a:pt x="90626" y="120096"/>
                    </a:cubicBezTo>
                    <a:cubicBezTo>
                      <a:pt x="92569" y="122421"/>
                      <a:pt x="95151" y="124173"/>
                      <a:pt x="98361" y="123659"/>
                    </a:cubicBezTo>
                    <a:cubicBezTo>
                      <a:pt x="106752" y="122325"/>
                      <a:pt x="108447" y="113200"/>
                      <a:pt x="104018" y="108190"/>
                    </a:cubicBezTo>
                    <a:cubicBezTo>
                      <a:pt x="103056" y="107095"/>
                      <a:pt x="101904" y="106457"/>
                      <a:pt x="100446" y="105504"/>
                    </a:cubicBezTo>
                    <a:cubicBezTo>
                      <a:pt x="98770" y="104418"/>
                      <a:pt x="96427" y="102999"/>
                      <a:pt x="93303" y="101342"/>
                    </a:cubicBezTo>
                    <a:cubicBezTo>
                      <a:pt x="92836" y="101094"/>
                      <a:pt x="85273" y="97218"/>
                      <a:pt x="84673" y="96875"/>
                    </a:cubicBezTo>
                    <a:cubicBezTo>
                      <a:pt x="78949" y="93627"/>
                      <a:pt x="74300" y="89969"/>
                      <a:pt x="66509" y="82882"/>
                    </a:cubicBezTo>
                    <a:cubicBezTo>
                      <a:pt x="66423" y="82797"/>
                      <a:pt x="58146" y="75443"/>
                      <a:pt x="56393" y="73957"/>
                    </a:cubicBezTo>
                    <a:cubicBezTo>
                      <a:pt x="42154" y="61861"/>
                      <a:pt x="30209" y="43058"/>
                      <a:pt x="24847" y="24542"/>
                    </a:cubicBezTo>
                    <a:cubicBezTo>
                      <a:pt x="24780" y="24323"/>
                      <a:pt x="23761" y="18522"/>
                      <a:pt x="23351" y="16807"/>
                    </a:cubicBezTo>
                    <a:cubicBezTo>
                      <a:pt x="21294" y="8083"/>
                      <a:pt x="18369" y="2615"/>
                      <a:pt x="11445" y="434"/>
                    </a:cubicBezTo>
                    <a:close/>
                    <a:moveTo>
                      <a:pt x="89140" y="112648"/>
                    </a:moveTo>
                    <a:cubicBezTo>
                      <a:pt x="88988" y="113153"/>
                      <a:pt x="88893" y="113610"/>
                      <a:pt x="88836" y="114134"/>
                    </a:cubicBezTo>
                    <a:cubicBezTo>
                      <a:pt x="88836" y="113705"/>
                      <a:pt x="88540" y="113867"/>
                      <a:pt x="88540" y="113248"/>
                    </a:cubicBezTo>
                    <a:cubicBezTo>
                      <a:pt x="88607" y="112858"/>
                      <a:pt x="89045" y="113000"/>
                      <a:pt x="89140" y="11264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44"/>
              <p:cNvSpPr/>
              <p:nvPr/>
            </p:nvSpPr>
            <p:spPr>
              <a:xfrm>
                <a:off x="2222803" y="3075950"/>
                <a:ext cx="94152" cy="120530"/>
              </a:xfrm>
              <a:custGeom>
                <a:rect b="b" l="l" r="r" t="t"/>
                <a:pathLst>
                  <a:path extrusionOk="0" h="120530" w="94152">
                    <a:moveTo>
                      <a:pt x="9618" y="34"/>
                    </a:moveTo>
                    <a:cubicBezTo>
                      <a:pt x="7342" y="-166"/>
                      <a:pt x="4951" y="520"/>
                      <a:pt x="3075" y="2110"/>
                    </a:cubicBezTo>
                    <a:cubicBezTo>
                      <a:pt x="-697" y="5292"/>
                      <a:pt x="-1002" y="11150"/>
                      <a:pt x="2179" y="14912"/>
                    </a:cubicBezTo>
                    <a:cubicBezTo>
                      <a:pt x="4665" y="17855"/>
                      <a:pt x="7018" y="19665"/>
                      <a:pt x="11704" y="23246"/>
                    </a:cubicBezTo>
                    <a:cubicBezTo>
                      <a:pt x="12028" y="23494"/>
                      <a:pt x="11980" y="23599"/>
                      <a:pt x="12295" y="23846"/>
                    </a:cubicBezTo>
                    <a:cubicBezTo>
                      <a:pt x="16581" y="27114"/>
                      <a:pt x="18248" y="28618"/>
                      <a:pt x="19743" y="30685"/>
                    </a:cubicBezTo>
                    <a:cubicBezTo>
                      <a:pt x="24896" y="37839"/>
                      <a:pt x="28392" y="45211"/>
                      <a:pt x="34621" y="61051"/>
                    </a:cubicBezTo>
                    <a:cubicBezTo>
                      <a:pt x="34812" y="61527"/>
                      <a:pt x="42518" y="80225"/>
                      <a:pt x="46232" y="86940"/>
                    </a:cubicBezTo>
                    <a:cubicBezTo>
                      <a:pt x="51938" y="97284"/>
                      <a:pt x="59596" y="106466"/>
                      <a:pt x="67959" y="111057"/>
                    </a:cubicBezTo>
                    <a:cubicBezTo>
                      <a:pt x="68673" y="111448"/>
                      <a:pt x="77874" y="117201"/>
                      <a:pt x="78970" y="117896"/>
                    </a:cubicBezTo>
                    <a:cubicBezTo>
                      <a:pt x="79303" y="118115"/>
                      <a:pt x="79341" y="118049"/>
                      <a:pt x="79570" y="118201"/>
                    </a:cubicBezTo>
                    <a:cubicBezTo>
                      <a:pt x="79208" y="117887"/>
                      <a:pt x="79313" y="117849"/>
                      <a:pt x="78379" y="116715"/>
                    </a:cubicBezTo>
                    <a:lnTo>
                      <a:pt x="78074" y="116410"/>
                    </a:lnTo>
                    <a:lnTo>
                      <a:pt x="77189" y="114334"/>
                    </a:lnTo>
                    <a:cubicBezTo>
                      <a:pt x="78617" y="118725"/>
                      <a:pt x="83037" y="121392"/>
                      <a:pt x="87599" y="120278"/>
                    </a:cubicBezTo>
                    <a:lnTo>
                      <a:pt x="92667" y="117306"/>
                    </a:lnTo>
                    <a:lnTo>
                      <a:pt x="94153" y="108971"/>
                    </a:lnTo>
                    <a:lnTo>
                      <a:pt x="93257" y="106885"/>
                    </a:lnTo>
                    <a:cubicBezTo>
                      <a:pt x="91971" y="105218"/>
                      <a:pt x="91838" y="105419"/>
                      <a:pt x="91476" y="105104"/>
                    </a:cubicBezTo>
                    <a:cubicBezTo>
                      <a:pt x="91009" y="104704"/>
                      <a:pt x="90714" y="104304"/>
                      <a:pt x="90581" y="104209"/>
                    </a:cubicBezTo>
                    <a:cubicBezTo>
                      <a:pt x="90333" y="104047"/>
                      <a:pt x="77770" y="95922"/>
                      <a:pt x="76589" y="95284"/>
                    </a:cubicBezTo>
                    <a:cubicBezTo>
                      <a:pt x="71788" y="92646"/>
                      <a:pt x="65930" y="85959"/>
                      <a:pt x="61710" y="78310"/>
                    </a:cubicBezTo>
                    <a:cubicBezTo>
                      <a:pt x="58501" y="72491"/>
                      <a:pt x="56262" y="67280"/>
                      <a:pt x="51585" y="55393"/>
                    </a:cubicBezTo>
                    <a:cubicBezTo>
                      <a:pt x="51404" y="54917"/>
                      <a:pt x="51481" y="54974"/>
                      <a:pt x="51290" y="54498"/>
                    </a:cubicBezTo>
                    <a:cubicBezTo>
                      <a:pt x="44518" y="37286"/>
                      <a:pt x="40641" y="29028"/>
                      <a:pt x="34326" y="20265"/>
                    </a:cubicBezTo>
                    <a:cubicBezTo>
                      <a:pt x="31488" y="16341"/>
                      <a:pt x="28640" y="13855"/>
                      <a:pt x="23010" y="9559"/>
                    </a:cubicBezTo>
                    <a:cubicBezTo>
                      <a:pt x="22686" y="9302"/>
                      <a:pt x="22734" y="9207"/>
                      <a:pt x="22420" y="8959"/>
                    </a:cubicBezTo>
                    <a:cubicBezTo>
                      <a:pt x="18734" y="6149"/>
                      <a:pt x="17257" y="4949"/>
                      <a:pt x="15867" y="3301"/>
                    </a:cubicBezTo>
                    <a:cubicBezTo>
                      <a:pt x="14276" y="1425"/>
                      <a:pt x="11895" y="225"/>
                      <a:pt x="9618" y="3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44"/>
              <p:cNvSpPr/>
              <p:nvPr/>
            </p:nvSpPr>
            <p:spPr>
              <a:xfrm>
                <a:off x="2185732" y="3147180"/>
                <a:ext cx="94691" cy="107912"/>
              </a:xfrm>
              <a:custGeom>
                <a:rect b="b" l="l" r="r" t="t"/>
                <a:pathLst>
                  <a:path extrusionOk="0" h="107912" w="94691">
                    <a:moveTo>
                      <a:pt x="6808" y="242"/>
                    </a:moveTo>
                    <a:cubicBezTo>
                      <a:pt x="2017" y="1404"/>
                      <a:pt x="-907" y="6462"/>
                      <a:pt x="255" y="11253"/>
                    </a:cubicBezTo>
                    <a:cubicBezTo>
                      <a:pt x="5712" y="33741"/>
                      <a:pt x="22734" y="56268"/>
                      <a:pt x="49966" y="84176"/>
                    </a:cubicBezTo>
                    <a:cubicBezTo>
                      <a:pt x="56595" y="90977"/>
                      <a:pt x="62691" y="96092"/>
                      <a:pt x="69016" y="99949"/>
                    </a:cubicBezTo>
                    <a:cubicBezTo>
                      <a:pt x="70140" y="100635"/>
                      <a:pt x="71244" y="101502"/>
                      <a:pt x="75264" y="103521"/>
                    </a:cubicBezTo>
                    <a:cubicBezTo>
                      <a:pt x="75274" y="103531"/>
                      <a:pt x="78426" y="104931"/>
                      <a:pt x="79731" y="105607"/>
                    </a:cubicBezTo>
                    <a:cubicBezTo>
                      <a:pt x="79036" y="105083"/>
                      <a:pt x="79017" y="105093"/>
                      <a:pt x="77350" y="102331"/>
                    </a:cubicBezTo>
                    <a:cubicBezTo>
                      <a:pt x="77274" y="102112"/>
                      <a:pt x="77407" y="101931"/>
                      <a:pt x="77350" y="101740"/>
                    </a:cubicBezTo>
                    <a:cubicBezTo>
                      <a:pt x="77979" y="103664"/>
                      <a:pt x="79036" y="105131"/>
                      <a:pt x="80627" y="106198"/>
                    </a:cubicBezTo>
                    <a:cubicBezTo>
                      <a:pt x="82636" y="107560"/>
                      <a:pt x="85218" y="108312"/>
                      <a:pt x="87770" y="107693"/>
                    </a:cubicBezTo>
                    <a:cubicBezTo>
                      <a:pt x="90152" y="107026"/>
                      <a:pt x="90199" y="107017"/>
                      <a:pt x="93419" y="103521"/>
                    </a:cubicBezTo>
                    <a:cubicBezTo>
                      <a:pt x="94971" y="98530"/>
                      <a:pt x="95019" y="98463"/>
                      <a:pt x="94019" y="95492"/>
                    </a:cubicBezTo>
                    <a:cubicBezTo>
                      <a:pt x="92304" y="92672"/>
                      <a:pt x="92114" y="92815"/>
                      <a:pt x="91333" y="92215"/>
                    </a:cubicBezTo>
                    <a:cubicBezTo>
                      <a:pt x="90342" y="91444"/>
                      <a:pt x="90361" y="91329"/>
                      <a:pt x="89847" y="91024"/>
                    </a:cubicBezTo>
                    <a:cubicBezTo>
                      <a:pt x="89352" y="90720"/>
                      <a:pt x="88847" y="90243"/>
                      <a:pt x="88066" y="89834"/>
                    </a:cubicBezTo>
                    <a:cubicBezTo>
                      <a:pt x="86989" y="89262"/>
                      <a:pt x="78731" y="85071"/>
                      <a:pt x="78245" y="84767"/>
                    </a:cubicBezTo>
                    <a:cubicBezTo>
                      <a:pt x="73416" y="81833"/>
                      <a:pt x="68444" y="77794"/>
                      <a:pt x="62758" y="71974"/>
                    </a:cubicBezTo>
                    <a:cubicBezTo>
                      <a:pt x="37774" y="46362"/>
                      <a:pt x="21953" y="25369"/>
                      <a:pt x="17514" y="7081"/>
                    </a:cubicBezTo>
                    <a:cubicBezTo>
                      <a:pt x="16352" y="2290"/>
                      <a:pt x="11589" y="-930"/>
                      <a:pt x="6808" y="24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44"/>
              <p:cNvSpPr/>
              <p:nvPr/>
            </p:nvSpPr>
            <p:spPr>
              <a:xfrm>
                <a:off x="2165787" y="3190915"/>
                <a:ext cx="75380" cy="130528"/>
              </a:xfrm>
              <a:custGeom>
                <a:rect b="b" l="l" r="r" t="t"/>
                <a:pathLst>
                  <a:path extrusionOk="0" h="130528" w="75380">
                    <a:moveTo>
                      <a:pt x="6808" y="255"/>
                    </a:moveTo>
                    <a:cubicBezTo>
                      <a:pt x="2017" y="1417"/>
                      <a:pt x="-907" y="6179"/>
                      <a:pt x="255" y="10970"/>
                    </a:cubicBezTo>
                    <a:cubicBezTo>
                      <a:pt x="1321" y="15361"/>
                      <a:pt x="3769" y="19600"/>
                      <a:pt x="7103" y="24067"/>
                    </a:cubicBezTo>
                    <a:cubicBezTo>
                      <a:pt x="9999" y="27944"/>
                      <a:pt x="13199" y="31639"/>
                      <a:pt x="18409" y="36869"/>
                    </a:cubicBezTo>
                    <a:cubicBezTo>
                      <a:pt x="28915" y="47394"/>
                      <a:pt x="28582" y="47203"/>
                      <a:pt x="30620" y="49966"/>
                    </a:cubicBezTo>
                    <a:cubicBezTo>
                      <a:pt x="34545" y="55300"/>
                      <a:pt x="37678" y="61643"/>
                      <a:pt x="41631" y="71692"/>
                    </a:cubicBezTo>
                    <a:cubicBezTo>
                      <a:pt x="42355" y="73521"/>
                      <a:pt x="45879" y="82312"/>
                      <a:pt x="46394" y="83598"/>
                    </a:cubicBezTo>
                    <a:cubicBezTo>
                      <a:pt x="47327" y="85932"/>
                      <a:pt x="49842" y="91952"/>
                      <a:pt x="49966" y="92237"/>
                    </a:cubicBezTo>
                    <a:cubicBezTo>
                      <a:pt x="53852" y="101086"/>
                      <a:pt x="55328" y="104925"/>
                      <a:pt x="56509" y="109792"/>
                    </a:cubicBezTo>
                    <a:cubicBezTo>
                      <a:pt x="56614" y="110221"/>
                      <a:pt x="57185" y="114050"/>
                      <a:pt x="57405" y="116641"/>
                    </a:cubicBezTo>
                    <a:cubicBezTo>
                      <a:pt x="57509" y="117822"/>
                      <a:pt x="57700" y="118479"/>
                      <a:pt x="57709" y="119022"/>
                    </a:cubicBezTo>
                    <a:cubicBezTo>
                      <a:pt x="56909" y="121784"/>
                      <a:pt x="56900" y="124699"/>
                      <a:pt x="58890" y="127061"/>
                    </a:cubicBezTo>
                    <a:cubicBezTo>
                      <a:pt x="62491" y="131309"/>
                      <a:pt x="69778" y="132357"/>
                      <a:pt x="73778" y="126166"/>
                    </a:cubicBezTo>
                    <a:cubicBezTo>
                      <a:pt x="74978" y="124308"/>
                      <a:pt x="75131" y="122813"/>
                      <a:pt x="75264" y="120812"/>
                    </a:cubicBezTo>
                    <a:cubicBezTo>
                      <a:pt x="75369" y="119279"/>
                      <a:pt x="75464" y="117460"/>
                      <a:pt x="75264" y="115155"/>
                    </a:cubicBezTo>
                    <a:cubicBezTo>
                      <a:pt x="74978" y="111726"/>
                      <a:pt x="74445" y="107144"/>
                      <a:pt x="74073" y="105630"/>
                    </a:cubicBezTo>
                    <a:cubicBezTo>
                      <a:pt x="72568" y="99410"/>
                      <a:pt x="70644" y="94895"/>
                      <a:pt x="66339" y="85094"/>
                    </a:cubicBezTo>
                    <a:cubicBezTo>
                      <a:pt x="66215" y="84808"/>
                      <a:pt x="63901" y="79141"/>
                      <a:pt x="63062" y="77055"/>
                    </a:cubicBezTo>
                    <a:cubicBezTo>
                      <a:pt x="62577" y="75836"/>
                      <a:pt x="58767" y="66329"/>
                      <a:pt x="58300" y="65148"/>
                    </a:cubicBezTo>
                    <a:cubicBezTo>
                      <a:pt x="53823" y="53766"/>
                      <a:pt x="49975" y="46127"/>
                      <a:pt x="44908" y="39250"/>
                    </a:cubicBezTo>
                    <a:cubicBezTo>
                      <a:pt x="43212" y="36954"/>
                      <a:pt x="41155" y="34707"/>
                      <a:pt x="38355" y="31811"/>
                    </a:cubicBezTo>
                    <a:cubicBezTo>
                      <a:pt x="37307" y="30716"/>
                      <a:pt x="32030" y="25182"/>
                      <a:pt x="31211" y="24362"/>
                    </a:cubicBezTo>
                    <a:cubicBezTo>
                      <a:pt x="26553" y="19705"/>
                      <a:pt x="23638" y="16371"/>
                      <a:pt x="21391" y="13352"/>
                    </a:cubicBezTo>
                    <a:cubicBezTo>
                      <a:pt x="19371" y="10646"/>
                      <a:pt x="18228" y="8503"/>
                      <a:pt x="17819" y="6808"/>
                    </a:cubicBezTo>
                    <a:cubicBezTo>
                      <a:pt x="16657" y="2017"/>
                      <a:pt x="11599" y="-907"/>
                      <a:pt x="6808" y="25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44"/>
              <p:cNvSpPr/>
              <p:nvPr/>
            </p:nvSpPr>
            <p:spPr>
              <a:xfrm>
                <a:off x="2131894" y="3248025"/>
                <a:ext cx="81052" cy="144680"/>
              </a:xfrm>
              <a:custGeom>
                <a:rect b="b" l="l" r="r" t="t"/>
                <a:pathLst>
                  <a:path extrusionOk="0" h="144680" w="81052">
                    <a:moveTo>
                      <a:pt x="10640" y="0"/>
                    </a:moveTo>
                    <a:cubicBezTo>
                      <a:pt x="5782" y="152"/>
                      <a:pt x="5697" y="276"/>
                      <a:pt x="3191" y="2086"/>
                    </a:cubicBezTo>
                    <a:cubicBezTo>
                      <a:pt x="296" y="5972"/>
                      <a:pt x="229" y="5867"/>
                      <a:pt x="220" y="6553"/>
                    </a:cubicBezTo>
                    <a:cubicBezTo>
                      <a:pt x="-361" y="8620"/>
                      <a:pt x="305" y="10678"/>
                      <a:pt x="1115" y="12497"/>
                    </a:cubicBezTo>
                    <a:cubicBezTo>
                      <a:pt x="877" y="12002"/>
                      <a:pt x="296" y="11163"/>
                      <a:pt x="220" y="10716"/>
                    </a:cubicBezTo>
                    <a:cubicBezTo>
                      <a:pt x="239" y="11268"/>
                      <a:pt x="181" y="11964"/>
                      <a:pt x="220" y="12497"/>
                    </a:cubicBezTo>
                    <a:cubicBezTo>
                      <a:pt x="305" y="13859"/>
                      <a:pt x="601" y="15107"/>
                      <a:pt x="810" y="16373"/>
                    </a:cubicBezTo>
                    <a:cubicBezTo>
                      <a:pt x="1067" y="17917"/>
                      <a:pt x="1496" y="19164"/>
                      <a:pt x="2001" y="20536"/>
                    </a:cubicBezTo>
                    <a:cubicBezTo>
                      <a:pt x="2582" y="22127"/>
                      <a:pt x="2534" y="23089"/>
                      <a:pt x="3791" y="26784"/>
                    </a:cubicBezTo>
                    <a:cubicBezTo>
                      <a:pt x="6487" y="34738"/>
                      <a:pt x="8402" y="38624"/>
                      <a:pt x="11231" y="43453"/>
                    </a:cubicBezTo>
                    <a:cubicBezTo>
                      <a:pt x="16745" y="52892"/>
                      <a:pt x="21918" y="59779"/>
                      <a:pt x="33852" y="74409"/>
                    </a:cubicBezTo>
                    <a:cubicBezTo>
                      <a:pt x="33919" y="74495"/>
                      <a:pt x="50893" y="95888"/>
                      <a:pt x="55884" y="104775"/>
                    </a:cubicBezTo>
                    <a:cubicBezTo>
                      <a:pt x="57217" y="107156"/>
                      <a:pt x="59399" y="115414"/>
                      <a:pt x="61237" y="123825"/>
                    </a:cubicBezTo>
                    <a:cubicBezTo>
                      <a:pt x="62085" y="127711"/>
                      <a:pt x="62789" y="131226"/>
                      <a:pt x="63027" y="133350"/>
                    </a:cubicBezTo>
                    <a:cubicBezTo>
                      <a:pt x="62408" y="136017"/>
                      <a:pt x="62589" y="138855"/>
                      <a:pt x="64513" y="141084"/>
                    </a:cubicBezTo>
                    <a:cubicBezTo>
                      <a:pt x="66980" y="143970"/>
                      <a:pt x="70648" y="145913"/>
                      <a:pt x="75524" y="143770"/>
                    </a:cubicBezTo>
                    <a:cubicBezTo>
                      <a:pt x="79363" y="142084"/>
                      <a:pt x="80401" y="139408"/>
                      <a:pt x="80877" y="136322"/>
                    </a:cubicBezTo>
                    <a:cubicBezTo>
                      <a:pt x="81115" y="134798"/>
                      <a:pt x="81106" y="133302"/>
                      <a:pt x="80877" y="131264"/>
                    </a:cubicBezTo>
                    <a:cubicBezTo>
                      <a:pt x="80563" y="128406"/>
                      <a:pt x="79772" y="124396"/>
                      <a:pt x="78801" y="119958"/>
                    </a:cubicBezTo>
                    <a:cubicBezTo>
                      <a:pt x="76581" y="109823"/>
                      <a:pt x="73848" y="100584"/>
                      <a:pt x="71352" y="96145"/>
                    </a:cubicBezTo>
                    <a:cubicBezTo>
                      <a:pt x="65704" y="86068"/>
                      <a:pt x="60113" y="78810"/>
                      <a:pt x="47540" y="63398"/>
                    </a:cubicBezTo>
                    <a:cubicBezTo>
                      <a:pt x="47483" y="63322"/>
                      <a:pt x="31309" y="42901"/>
                      <a:pt x="26413" y="34528"/>
                    </a:cubicBezTo>
                    <a:cubicBezTo>
                      <a:pt x="24365" y="31032"/>
                      <a:pt x="23089" y="27699"/>
                      <a:pt x="20756" y="20841"/>
                    </a:cubicBezTo>
                    <a:cubicBezTo>
                      <a:pt x="19451" y="16983"/>
                      <a:pt x="19317" y="16355"/>
                      <a:pt x="18670" y="14583"/>
                    </a:cubicBezTo>
                    <a:cubicBezTo>
                      <a:pt x="18584" y="14345"/>
                      <a:pt x="18460" y="13935"/>
                      <a:pt x="18374" y="13392"/>
                    </a:cubicBezTo>
                    <a:cubicBezTo>
                      <a:pt x="18184" y="12259"/>
                      <a:pt x="18203" y="11973"/>
                      <a:pt x="18079" y="9230"/>
                    </a:cubicBezTo>
                    <a:cubicBezTo>
                      <a:pt x="18069" y="8668"/>
                      <a:pt x="17965" y="7687"/>
                      <a:pt x="17784" y="6848"/>
                    </a:cubicBezTo>
                    <a:cubicBezTo>
                      <a:pt x="17612" y="5972"/>
                      <a:pt x="17603" y="6001"/>
                      <a:pt x="16288" y="3572"/>
                    </a:cubicBezTo>
                    <a:cubicBezTo>
                      <a:pt x="14774" y="1648"/>
                      <a:pt x="14774" y="1648"/>
                      <a:pt x="10640" y="0"/>
                    </a:cubicBezTo>
                    <a:close/>
                    <a:moveTo>
                      <a:pt x="17479" y="11316"/>
                    </a:moveTo>
                    <a:cubicBezTo>
                      <a:pt x="17546" y="11763"/>
                      <a:pt x="17641" y="11668"/>
                      <a:pt x="14802" y="15478"/>
                    </a:cubicBezTo>
                    <a:cubicBezTo>
                      <a:pt x="14593" y="15630"/>
                      <a:pt x="14383" y="15650"/>
                      <a:pt x="14202" y="15773"/>
                    </a:cubicBezTo>
                    <a:cubicBezTo>
                      <a:pt x="15688" y="14640"/>
                      <a:pt x="16936" y="13249"/>
                      <a:pt x="17479" y="11316"/>
                    </a:cubicBezTo>
                    <a:close/>
                    <a:moveTo>
                      <a:pt x="68971" y="127102"/>
                    </a:moveTo>
                    <a:cubicBezTo>
                      <a:pt x="69181" y="127035"/>
                      <a:pt x="69362" y="127454"/>
                      <a:pt x="69571" y="127397"/>
                    </a:cubicBezTo>
                    <a:cubicBezTo>
                      <a:pt x="69152" y="127492"/>
                      <a:pt x="68781" y="127540"/>
                      <a:pt x="68381" y="127692"/>
                    </a:cubicBezTo>
                    <a:cubicBezTo>
                      <a:pt x="68657" y="127568"/>
                      <a:pt x="68685" y="127197"/>
                      <a:pt x="68971" y="12710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44"/>
              <p:cNvSpPr/>
              <p:nvPr/>
            </p:nvSpPr>
            <p:spPr>
              <a:xfrm>
                <a:off x="2107606" y="3298897"/>
                <a:ext cx="84687" cy="137218"/>
              </a:xfrm>
              <a:custGeom>
                <a:rect b="b" l="l" r="r" t="t"/>
                <a:pathLst>
                  <a:path extrusionOk="0" h="137218" w="84687">
                    <a:moveTo>
                      <a:pt x="9620" y="29"/>
                    </a:moveTo>
                    <a:cubicBezTo>
                      <a:pt x="7344" y="-152"/>
                      <a:pt x="4943" y="506"/>
                      <a:pt x="3076" y="2106"/>
                    </a:cubicBezTo>
                    <a:cubicBezTo>
                      <a:pt x="-667" y="5315"/>
                      <a:pt x="-1029" y="10869"/>
                      <a:pt x="2181" y="14612"/>
                    </a:cubicBezTo>
                    <a:cubicBezTo>
                      <a:pt x="12782" y="26975"/>
                      <a:pt x="16792" y="37853"/>
                      <a:pt x="22126" y="63132"/>
                    </a:cubicBezTo>
                    <a:cubicBezTo>
                      <a:pt x="26079" y="81897"/>
                      <a:pt x="28089" y="89926"/>
                      <a:pt x="32842" y="100632"/>
                    </a:cubicBezTo>
                    <a:cubicBezTo>
                      <a:pt x="38881" y="114263"/>
                      <a:pt x="50130" y="126264"/>
                      <a:pt x="62903" y="130998"/>
                    </a:cubicBezTo>
                    <a:cubicBezTo>
                      <a:pt x="63808" y="131331"/>
                      <a:pt x="64665" y="131598"/>
                      <a:pt x="65884" y="131893"/>
                    </a:cubicBezTo>
                    <a:cubicBezTo>
                      <a:pt x="66113" y="131941"/>
                      <a:pt x="66589" y="132074"/>
                      <a:pt x="67065" y="132189"/>
                    </a:cubicBezTo>
                    <a:cubicBezTo>
                      <a:pt x="67380" y="132789"/>
                      <a:pt x="67208" y="133436"/>
                      <a:pt x="67665" y="133970"/>
                    </a:cubicBezTo>
                    <a:cubicBezTo>
                      <a:pt x="70875" y="137713"/>
                      <a:pt x="76724" y="138370"/>
                      <a:pt x="80467" y="135160"/>
                    </a:cubicBezTo>
                    <a:cubicBezTo>
                      <a:pt x="85953" y="130455"/>
                      <a:pt x="86335" y="122607"/>
                      <a:pt x="80172" y="118196"/>
                    </a:cubicBezTo>
                    <a:cubicBezTo>
                      <a:pt x="78010" y="116653"/>
                      <a:pt x="76000" y="116053"/>
                      <a:pt x="72428" y="115224"/>
                    </a:cubicBezTo>
                    <a:cubicBezTo>
                      <a:pt x="72104" y="115148"/>
                      <a:pt x="69218" y="114348"/>
                      <a:pt x="69151" y="114329"/>
                    </a:cubicBezTo>
                    <a:cubicBezTo>
                      <a:pt x="61331" y="111424"/>
                      <a:pt x="53435" y="103023"/>
                      <a:pt x="49216" y="93489"/>
                    </a:cubicBezTo>
                    <a:cubicBezTo>
                      <a:pt x="45129" y="84287"/>
                      <a:pt x="43091" y="77124"/>
                      <a:pt x="39386" y="59560"/>
                    </a:cubicBezTo>
                    <a:cubicBezTo>
                      <a:pt x="33480" y="31528"/>
                      <a:pt x="28680" y="18288"/>
                      <a:pt x="15573" y="3001"/>
                    </a:cubicBezTo>
                    <a:cubicBezTo>
                      <a:pt x="13973" y="1134"/>
                      <a:pt x="11897" y="201"/>
                      <a:pt x="9620" y="29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44"/>
              <p:cNvSpPr/>
              <p:nvPr/>
            </p:nvSpPr>
            <p:spPr>
              <a:xfrm>
                <a:off x="2090283" y="3393093"/>
                <a:ext cx="72271" cy="123384"/>
              </a:xfrm>
              <a:custGeom>
                <a:rect b="b" l="l" r="r" t="t"/>
                <a:pathLst>
                  <a:path extrusionOk="0" h="123384" w="72271">
                    <a:moveTo>
                      <a:pt x="5807" y="483"/>
                    </a:moveTo>
                    <a:cubicBezTo>
                      <a:pt x="4359" y="1245"/>
                      <a:pt x="2987" y="2883"/>
                      <a:pt x="158" y="6436"/>
                    </a:cubicBezTo>
                    <a:cubicBezTo>
                      <a:pt x="-165" y="10399"/>
                      <a:pt x="44" y="10418"/>
                      <a:pt x="454" y="11503"/>
                    </a:cubicBezTo>
                    <a:cubicBezTo>
                      <a:pt x="949" y="12827"/>
                      <a:pt x="749" y="13018"/>
                      <a:pt x="1044" y="13580"/>
                    </a:cubicBezTo>
                    <a:cubicBezTo>
                      <a:pt x="1530" y="14504"/>
                      <a:pt x="2340" y="15466"/>
                      <a:pt x="3426" y="17152"/>
                    </a:cubicBezTo>
                    <a:cubicBezTo>
                      <a:pt x="3502" y="17266"/>
                      <a:pt x="5054" y="19590"/>
                      <a:pt x="5807" y="20724"/>
                    </a:cubicBezTo>
                    <a:cubicBezTo>
                      <a:pt x="7645" y="23495"/>
                      <a:pt x="8883" y="26067"/>
                      <a:pt x="11769" y="31735"/>
                    </a:cubicBezTo>
                    <a:cubicBezTo>
                      <a:pt x="11998" y="32192"/>
                      <a:pt x="19199" y="46308"/>
                      <a:pt x="19208" y="46327"/>
                    </a:cubicBezTo>
                    <a:cubicBezTo>
                      <a:pt x="23019" y="54118"/>
                      <a:pt x="24866" y="57500"/>
                      <a:pt x="27543" y="61805"/>
                    </a:cubicBezTo>
                    <a:cubicBezTo>
                      <a:pt x="27667" y="62015"/>
                      <a:pt x="28038" y="62958"/>
                      <a:pt x="28438" y="63586"/>
                    </a:cubicBezTo>
                    <a:cubicBezTo>
                      <a:pt x="42907" y="86865"/>
                      <a:pt x="48869" y="98257"/>
                      <a:pt x="53432" y="112697"/>
                    </a:cubicBezTo>
                    <a:cubicBezTo>
                      <a:pt x="53137" y="114021"/>
                      <a:pt x="52489" y="115164"/>
                      <a:pt x="52841" y="116574"/>
                    </a:cubicBezTo>
                    <a:cubicBezTo>
                      <a:pt x="54041" y="121355"/>
                      <a:pt x="59071" y="124318"/>
                      <a:pt x="63852" y="123118"/>
                    </a:cubicBezTo>
                    <a:cubicBezTo>
                      <a:pt x="68243" y="122022"/>
                      <a:pt x="71786" y="118936"/>
                      <a:pt x="72187" y="113897"/>
                    </a:cubicBezTo>
                    <a:cubicBezTo>
                      <a:pt x="72396" y="111345"/>
                      <a:pt x="72291" y="111164"/>
                      <a:pt x="70996" y="107935"/>
                    </a:cubicBezTo>
                    <a:cubicBezTo>
                      <a:pt x="70901" y="107678"/>
                      <a:pt x="70701" y="107649"/>
                      <a:pt x="70701" y="107639"/>
                    </a:cubicBezTo>
                    <a:cubicBezTo>
                      <a:pt x="65529" y="91151"/>
                      <a:pt x="58966" y="78760"/>
                      <a:pt x="43612" y="54061"/>
                    </a:cubicBezTo>
                    <a:cubicBezTo>
                      <a:pt x="43221" y="53433"/>
                      <a:pt x="42850" y="52490"/>
                      <a:pt x="42726" y="52280"/>
                    </a:cubicBezTo>
                    <a:cubicBezTo>
                      <a:pt x="40468" y="48651"/>
                      <a:pt x="38830" y="45536"/>
                      <a:pt x="35277" y="38288"/>
                    </a:cubicBezTo>
                    <a:cubicBezTo>
                      <a:pt x="35268" y="38269"/>
                      <a:pt x="31877" y="31601"/>
                      <a:pt x="30515" y="29058"/>
                    </a:cubicBezTo>
                    <a:cubicBezTo>
                      <a:pt x="29838" y="27791"/>
                      <a:pt x="28067" y="24162"/>
                      <a:pt x="27838" y="23705"/>
                    </a:cubicBezTo>
                    <a:cubicBezTo>
                      <a:pt x="24657" y="17418"/>
                      <a:pt x="23028" y="14428"/>
                      <a:pt x="20694" y="10903"/>
                    </a:cubicBezTo>
                    <a:cubicBezTo>
                      <a:pt x="20085" y="9989"/>
                      <a:pt x="18208" y="7693"/>
                      <a:pt x="17418" y="6436"/>
                    </a:cubicBezTo>
                    <a:cubicBezTo>
                      <a:pt x="17389" y="6351"/>
                      <a:pt x="17456" y="6227"/>
                      <a:pt x="17418" y="6141"/>
                    </a:cubicBezTo>
                    <a:cubicBezTo>
                      <a:pt x="17342" y="5941"/>
                      <a:pt x="17161" y="5931"/>
                      <a:pt x="17122" y="5846"/>
                    </a:cubicBezTo>
                    <a:cubicBezTo>
                      <a:pt x="17065" y="5751"/>
                      <a:pt x="16837" y="5274"/>
                      <a:pt x="16827" y="5246"/>
                    </a:cubicBezTo>
                    <a:cubicBezTo>
                      <a:pt x="16560" y="4798"/>
                      <a:pt x="16875" y="4169"/>
                      <a:pt x="16532" y="3760"/>
                    </a:cubicBezTo>
                    <a:cubicBezTo>
                      <a:pt x="16075" y="3236"/>
                      <a:pt x="16160" y="3417"/>
                      <a:pt x="15637" y="2864"/>
                    </a:cubicBezTo>
                    <a:cubicBezTo>
                      <a:pt x="15141" y="2255"/>
                      <a:pt x="14922" y="2226"/>
                      <a:pt x="11769" y="483"/>
                    </a:cubicBezTo>
                    <a:cubicBezTo>
                      <a:pt x="8788" y="-31"/>
                      <a:pt x="7264" y="-279"/>
                      <a:pt x="5807" y="48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44"/>
              <p:cNvSpPr/>
              <p:nvPr/>
            </p:nvSpPr>
            <p:spPr>
              <a:xfrm>
                <a:off x="2033656" y="3137296"/>
                <a:ext cx="313241" cy="430681"/>
              </a:xfrm>
              <a:custGeom>
                <a:rect b="b" l="l" r="r" t="t"/>
                <a:pathLst>
                  <a:path extrusionOk="0" h="430681" w="313241">
                    <a:moveTo>
                      <a:pt x="305026" y="0"/>
                    </a:moveTo>
                    <a:cubicBezTo>
                      <a:pt x="301769" y="200"/>
                      <a:pt x="301950" y="57"/>
                      <a:pt x="301455" y="295"/>
                    </a:cubicBezTo>
                    <a:cubicBezTo>
                      <a:pt x="300931" y="476"/>
                      <a:pt x="299159" y="1191"/>
                      <a:pt x="298483" y="1486"/>
                    </a:cubicBezTo>
                    <a:cubicBezTo>
                      <a:pt x="294939" y="3029"/>
                      <a:pt x="291520" y="4772"/>
                      <a:pt x="289548" y="6248"/>
                    </a:cubicBezTo>
                    <a:cubicBezTo>
                      <a:pt x="283300" y="10935"/>
                      <a:pt x="279442" y="15812"/>
                      <a:pt x="273480" y="25003"/>
                    </a:cubicBezTo>
                    <a:cubicBezTo>
                      <a:pt x="272679" y="26232"/>
                      <a:pt x="270974" y="29061"/>
                      <a:pt x="270498" y="29766"/>
                    </a:cubicBezTo>
                    <a:cubicBezTo>
                      <a:pt x="269660" y="31023"/>
                      <a:pt x="268870" y="32004"/>
                      <a:pt x="268117" y="33042"/>
                    </a:cubicBezTo>
                    <a:cubicBezTo>
                      <a:pt x="260640" y="43320"/>
                      <a:pt x="253982" y="51692"/>
                      <a:pt x="239247" y="69352"/>
                    </a:cubicBezTo>
                    <a:cubicBezTo>
                      <a:pt x="238970" y="69685"/>
                      <a:pt x="219235" y="93564"/>
                      <a:pt x="212158" y="102994"/>
                    </a:cubicBezTo>
                    <a:cubicBezTo>
                      <a:pt x="189764" y="132845"/>
                      <a:pt x="175029" y="159068"/>
                      <a:pt x="144892" y="219370"/>
                    </a:cubicBezTo>
                    <a:cubicBezTo>
                      <a:pt x="144873" y="219418"/>
                      <a:pt x="99620" y="306981"/>
                      <a:pt x="77026" y="336356"/>
                    </a:cubicBezTo>
                    <a:cubicBezTo>
                      <a:pt x="75093" y="338861"/>
                      <a:pt x="67587" y="349253"/>
                      <a:pt x="64225" y="353911"/>
                    </a:cubicBezTo>
                    <a:cubicBezTo>
                      <a:pt x="50566" y="372809"/>
                      <a:pt x="42556" y="381962"/>
                      <a:pt x="31478" y="390820"/>
                    </a:cubicBezTo>
                    <a:cubicBezTo>
                      <a:pt x="30059" y="391963"/>
                      <a:pt x="25887" y="395364"/>
                      <a:pt x="25230" y="395887"/>
                    </a:cubicBezTo>
                    <a:cubicBezTo>
                      <a:pt x="18476" y="401183"/>
                      <a:pt x="14819" y="404051"/>
                      <a:pt x="10942" y="407489"/>
                    </a:cubicBezTo>
                    <a:cubicBezTo>
                      <a:pt x="11256" y="407213"/>
                      <a:pt x="7256" y="410899"/>
                      <a:pt x="7075" y="411061"/>
                    </a:cubicBezTo>
                    <a:cubicBezTo>
                      <a:pt x="5475" y="412509"/>
                      <a:pt x="4084" y="413699"/>
                      <a:pt x="3208" y="414633"/>
                    </a:cubicBezTo>
                    <a:cubicBezTo>
                      <a:pt x="2198" y="415709"/>
                      <a:pt x="1741" y="416338"/>
                      <a:pt x="1122" y="417614"/>
                    </a:cubicBezTo>
                    <a:cubicBezTo>
                      <a:pt x="-631" y="420481"/>
                      <a:pt x="-802" y="420529"/>
                      <a:pt x="4103" y="429225"/>
                    </a:cubicBezTo>
                    <a:cubicBezTo>
                      <a:pt x="10533" y="430959"/>
                      <a:pt x="9494" y="430997"/>
                      <a:pt x="12133" y="430111"/>
                    </a:cubicBezTo>
                    <a:cubicBezTo>
                      <a:pt x="14323" y="429387"/>
                      <a:pt x="15847" y="427815"/>
                      <a:pt x="16895" y="425948"/>
                    </a:cubicBezTo>
                    <a:cubicBezTo>
                      <a:pt x="16962" y="425834"/>
                      <a:pt x="17114" y="425815"/>
                      <a:pt x="17190" y="425644"/>
                    </a:cubicBezTo>
                    <a:cubicBezTo>
                      <a:pt x="18029" y="424863"/>
                      <a:pt x="19172" y="423958"/>
                      <a:pt x="19276" y="423863"/>
                    </a:cubicBezTo>
                    <a:cubicBezTo>
                      <a:pt x="20258" y="422986"/>
                      <a:pt x="23105" y="420357"/>
                      <a:pt x="22848" y="420586"/>
                    </a:cubicBezTo>
                    <a:cubicBezTo>
                      <a:pt x="26363" y="417462"/>
                      <a:pt x="29763" y="414957"/>
                      <a:pt x="36240" y="409870"/>
                    </a:cubicBezTo>
                    <a:cubicBezTo>
                      <a:pt x="36898" y="409356"/>
                      <a:pt x="41308" y="406003"/>
                      <a:pt x="42794" y="404813"/>
                    </a:cubicBezTo>
                    <a:cubicBezTo>
                      <a:pt x="55471" y="394668"/>
                      <a:pt x="63968" y="384458"/>
                      <a:pt x="78512" y="364331"/>
                    </a:cubicBezTo>
                    <a:cubicBezTo>
                      <a:pt x="81884" y="359655"/>
                      <a:pt x="89180" y="349453"/>
                      <a:pt x="91009" y="347063"/>
                    </a:cubicBezTo>
                    <a:cubicBezTo>
                      <a:pt x="114546" y="316478"/>
                      <a:pt x="129833" y="289684"/>
                      <a:pt x="160961" y="227409"/>
                    </a:cubicBezTo>
                    <a:cubicBezTo>
                      <a:pt x="160980" y="227371"/>
                      <a:pt x="204919" y="142418"/>
                      <a:pt x="226445" y="113700"/>
                    </a:cubicBezTo>
                    <a:cubicBezTo>
                      <a:pt x="233275" y="104604"/>
                      <a:pt x="239104" y="97431"/>
                      <a:pt x="252344" y="81562"/>
                    </a:cubicBezTo>
                    <a:cubicBezTo>
                      <a:pt x="252620" y="81220"/>
                      <a:pt x="274623" y="54169"/>
                      <a:pt x="282405" y="43462"/>
                    </a:cubicBezTo>
                    <a:cubicBezTo>
                      <a:pt x="283309" y="42215"/>
                      <a:pt x="287881" y="35728"/>
                      <a:pt x="288653" y="34528"/>
                    </a:cubicBezTo>
                    <a:cubicBezTo>
                      <a:pt x="293549" y="26984"/>
                      <a:pt x="296159" y="23622"/>
                      <a:pt x="300264" y="20536"/>
                    </a:cubicBezTo>
                    <a:cubicBezTo>
                      <a:pt x="300712" y="20212"/>
                      <a:pt x="302950" y="19098"/>
                      <a:pt x="305026" y="18155"/>
                    </a:cubicBezTo>
                    <a:cubicBezTo>
                      <a:pt x="305426" y="18021"/>
                      <a:pt x="305836" y="18345"/>
                      <a:pt x="306217" y="18155"/>
                    </a:cubicBezTo>
                    <a:cubicBezTo>
                      <a:pt x="307179" y="17678"/>
                      <a:pt x="307770" y="17269"/>
                      <a:pt x="308303" y="16964"/>
                    </a:cubicBezTo>
                    <a:cubicBezTo>
                      <a:pt x="308779" y="16697"/>
                      <a:pt x="308636" y="16669"/>
                      <a:pt x="309494" y="16069"/>
                    </a:cubicBezTo>
                    <a:cubicBezTo>
                      <a:pt x="310151" y="15640"/>
                      <a:pt x="310341" y="15535"/>
                      <a:pt x="312170" y="13097"/>
                    </a:cubicBezTo>
                    <a:cubicBezTo>
                      <a:pt x="313685" y="10020"/>
                      <a:pt x="313685" y="10020"/>
                      <a:pt x="311580" y="3572"/>
                    </a:cubicBezTo>
                    <a:cubicBezTo>
                      <a:pt x="307322" y="57"/>
                      <a:pt x="307198" y="152"/>
                      <a:pt x="305026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44"/>
              <p:cNvSpPr/>
              <p:nvPr/>
            </p:nvSpPr>
            <p:spPr>
              <a:xfrm>
                <a:off x="2057990" y="3409788"/>
                <a:ext cx="73384" cy="234486"/>
              </a:xfrm>
              <a:custGeom>
                <a:rect b="b" l="l" r="r" t="t"/>
                <a:pathLst>
                  <a:path extrusionOk="0" h="234486" w="73384">
                    <a:moveTo>
                      <a:pt x="27089" y="457"/>
                    </a:moveTo>
                    <a:cubicBezTo>
                      <a:pt x="22412" y="2019"/>
                      <a:pt x="19879" y="7096"/>
                      <a:pt x="21431" y="11772"/>
                    </a:cubicBezTo>
                    <a:cubicBezTo>
                      <a:pt x="23222" y="17125"/>
                      <a:pt x="24012" y="23402"/>
                      <a:pt x="24413" y="37366"/>
                    </a:cubicBezTo>
                    <a:cubicBezTo>
                      <a:pt x="24432" y="37928"/>
                      <a:pt x="24394" y="37995"/>
                      <a:pt x="24413" y="38557"/>
                    </a:cubicBezTo>
                    <a:cubicBezTo>
                      <a:pt x="24746" y="50415"/>
                      <a:pt x="24908" y="55511"/>
                      <a:pt x="25899" y="61483"/>
                    </a:cubicBezTo>
                    <a:cubicBezTo>
                      <a:pt x="28537" y="77276"/>
                      <a:pt x="32061" y="92459"/>
                      <a:pt x="38405" y="116547"/>
                    </a:cubicBezTo>
                    <a:cubicBezTo>
                      <a:pt x="38986" y="118757"/>
                      <a:pt x="39491" y="120834"/>
                      <a:pt x="40481" y="124577"/>
                    </a:cubicBezTo>
                    <a:cubicBezTo>
                      <a:pt x="47273" y="150218"/>
                      <a:pt x="50235" y="161115"/>
                      <a:pt x="52988" y="174888"/>
                    </a:cubicBezTo>
                    <a:cubicBezTo>
                      <a:pt x="56464" y="192252"/>
                      <a:pt x="55978" y="214322"/>
                      <a:pt x="51502" y="216560"/>
                    </a:cubicBezTo>
                    <a:cubicBezTo>
                      <a:pt x="51292" y="216665"/>
                      <a:pt x="49463" y="215141"/>
                      <a:pt x="45844" y="207330"/>
                    </a:cubicBezTo>
                    <a:cubicBezTo>
                      <a:pt x="41634" y="198253"/>
                      <a:pt x="37605" y="184470"/>
                      <a:pt x="33938" y="167144"/>
                    </a:cubicBezTo>
                    <a:cubicBezTo>
                      <a:pt x="30451" y="150685"/>
                      <a:pt x="23908" y="109832"/>
                      <a:pt x="24413" y="112375"/>
                    </a:cubicBezTo>
                    <a:cubicBezTo>
                      <a:pt x="23432" y="107451"/>
                      <a:pt x="22889" y="102803"/>
                      <a:pt x="22031" y="94516"/>
                    </a:cubicBezTo>
                    <a:cubicBezTo>
                      <a:pt x="21946" y="93659"/>
                      <a:pt x="20888" y="85705"/>
                      <a:pt x="20545" y="82914"/>
                    </a:cubicBezTo>
                    <a:cubicBezTo>
                      <a:pt x="20336" y="81238"/>
                      <a:pt x="19745" y="77123"/>
                      <a:pt x="19050" y="74275"/>
                    </a:cubicBezTo>
                    <a:cubicBezTo>
                      <a:pt x="18479" y="71894"/>
                      <a:pt x="18012" y="70294"/>
                      <a:pt x="17269" y="68922"/>
                    </a:cubicBezTo>
                    <a:cubicBezTo>
                      <a:pt x="16697" y="67570"/>
                      <a:pt x="16726" y="67694"/>
                      <a:pt x="12506" y="64750"/>
                    </a:cubicBezTo>
                    <a:cubicBezTo>
                      <a:pt x="2734" y="65627"/>
                      <a:pt x="2477" y="65541"/>
                      <a:pt x="600" y="69808"/>
                    </a:cubicBezTo>
                    <a:cubicBezTo>
                      <a:pt x="-38" y="71418"/>
                      <a:pt x="10" y="72732"/>
                      <a:pt x="0" y="74571"/>
                    </a:cubicBezTo>
                    <a:cubicBezTo>
                      <a:pt x="0" y="75780"/>
                      <a:pt x="1057" y="76504"/>
                      <a:pt x="1495" y="77552"/>
                    </a:cubicBezTo>
                    <a:cubicBezTo>
                      <a:pt x="1562" y="77724"/>
                      <a:pt x="1410" y="77981"/>
                      <a:pt x="1495" y="78152"/>
                    </a:cubicBezTo>
                    <a:cubicBezTo>
                      <a:pt x="1543" y="78343"/>
                      <a:pt x="1438" y="78209"/>
                      <a:pt x="1495" y="78447"/>
                    </a:cubicBezTo>
                    <a:cubicBezTo>
                      <a:pt x="2038" y="80686"/>
                      <a:pt x="2867" y="84372"/>
                      <a:pt x="2981" y="85296"/>
                    </a:cubicBezTo>
                    <a:cubicBezTo>
                      <a:pt x="3305" y="87915"/>
                      <a:pt x="4086" y="95735"/>
                      <a:pt x="4172" y="96602"/>
                    </a:cubicBezTo>
                    <a:cubicBezTo>
                      <a:pt x="5086" y="105403"/>
                      <a:pt x="5725" y="110318"/>
                      <a:pt x="6849" y="115947"/>
                    </a:cubicBezTo>
                    <a:cubicBezTo>
                      <a:pt x="6248" y="112918"/>
                      <a:pt x="12773" y="153704"/>
                      <a:pt x="16374" y="170716"/>
                    </a:cubicBezTo>
                    <a:cubicBezTo>
                      <a:pt x="20298" y="189252"/>
                      <a:pt x="24575" y="204196"/>
                      <a:pt x="29470" y="214769"/>
                    </a:cubicBezTo>
                    <a:cubicBezTo>
                      <a:pt x="36805" y="230590"/>
                      <a:pt x="46930" y="238639"/>
                      <a:pt x="59531" y="232333"/>
                    </a:cubicBezTo>
                    <a:cubicBezTo>
                      <a:pt x="75324" y="224437"/>
                      <a:pt x="75609" y="198100"/>
                      <a:pt x="70256" y="171316"/>
                    </a:cubicBezTo>
                    <a:cubicBezTo>
                      <a:pt x="67399" y="157067"/>
                      <a:pt x="64637" y="145808"/>
                      <a:pt x="57750" y="119815"/>
                    </a:cubicBezTo>
                    <a:cubicBezTo>
                      <a:pt x="56759" y="116071"/>
                      <a:pt x="56245" y="114290"/>
                      <a:pt x="55664" y="112080"/>
                    </a:cubicBezTo>
                    <a:cubicBezTo>
                      <a:pt x="49463" y="88487"/>
                      <a:pt x="46282" y="73618"/>
                      <a:pt x="43758" y="58502"/>
                    </a:cubicBezTo>
                    <a:cubicBezTo>
                      <a:pt x="42948" y="53635"/>
                      <a:pt x="42586" y="48958"/>
                      <a:pt x="42272" y="37966"/>
                    </a:cubicBezTo>
                    <a:cubicBezTo>
                      <a:pt x="42253" y="37404"/>
                      <a:pt x="42291" y="37633"/>
                      <a:pt x="42272" y="37071"/>
                    </a:cubicBezTo>
                    <a:cubicBezTo>
                      <a:pt x="41824" y="21240"/>
                      <a:pt x="40958" y="13772"/>
                      <a:pt x="38405" y="6115"/>
                    </a:cubicBezTo>
                    <a:cubicBezTo>
                      <a:pt x="36843" y="1438"/>
                      <a:pt x="31766" y="-1096"/>
                      <a:pt x="27089" y="45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1" name="Google Shape;1671;p44"/>
              <p:cNvSpPr/>
              <p:nvPr/>
            </p:nvSpPr>
            <p:spPr>
              <a:xfrm>
                <a:off x="2019394" y="3578004"/>
                <a:ext cx="75421" cy="83174"/>
              </a:xfrm>
              <a:custGeom>
                <a:rect b="b" l="l" r="r" t="t"/>
                <a:pathLst>
                  <a:path extrusionOk="0" h="83174" w="75421">
                    <a:moveTo>
                      <a:pt x="17765" y="423"/>
                    </a:moveTo>
                    <a:cubicBezTo>
                      <a:pt x="15603" y="1138"/>
                      <a:pt x="13507" y="2681"/>
                      <a:pt x="12403" y="4881"/>
                    </a:cubicBezTo>
                    <a:cubicBezTo>
                      <a:pt x="10326" y="9053"/>
                      <a:pt x="8983" y="13425"/>
                      <a:pt x="7345" y="20959"/>
                    </a:cubicBezTo>
                    <a:cubicBezTo>
                      <a:pt x="7164" y="21788"/>
                      <a:pt x="7126" y="22797"/>
                      <a:pt x="6754" y="24531"/>
                    </a:cubicBezTo>
                    <a:cubicBezTo>
                      <a:pt x="5821" y="28874"/>
                      <a:pt x="5326" y="31189"/>
                      <a:pt x="4668" y="33161"/>
                    </a:cubicBezTo>
                    <a:cubicBezTo>
                      <a:pt x="-4190" y="59736"/>
                      <a:pt x="-561" y="79890"/>
                      <a:pt x="16575" y="82872"/>
                    </a:cubicBezTo>
                    <a:cubicBezTo>
                      <a:pt x="30938" y="85367"/>
                      <a:pt x="47188" y="72232"/>
                      <a:pt x="57951" y="50725"/>
                    </a:cubicBezTo>
                    <a:cubicBezTo>
                      <a:pt x="59018" y="48591"/>
                      <a:pt x="74096" y="15844"/>
                      <a:pt x="74620" y="14711"/>
                    </a:cubicBezTo>
                    <a:cubicBezTo>
                      <a:pt x="76677" y="10234"/>
                      <a:pt x="74629" y="4862"/>
                      <a:pt x="70153" y="2804"/>
                    </a:cubicBezTo>
                    <a:cubicBezTo>
                      <a:pt x="65676" y="738"/>
                      <a:pt x="60609" y="2786"/>
                      <a:pt x="58542" y="7262"/>
                    </a:cubicBezTo>
                    <a:cubicBezTo>
                      <a:pt x="58018" y="8396"/>
                      <a:pt x="42825" y="40790"/>
                      <a:pt x="41873" y="42686"/>
                    </a:cubicBezTo>
                    <a:cubicBezTo>
                      <a:pt x="34234" y="57964"/>
                      <a:pt x="24195" y="66117"/>
                      <a:pt x="19546" y="65308"/>
                    </a:cubicBezTo>
                    <a:cubicBezTo>
                      <a:pt x="17060" y="64879"/>
                      <a:pt x="15746" y="56497"/>
                      <a:pt x="21632" y="38819"/>
                    </a:cubicBezTo>
                    <a:cubicBezTo>
                      <a:pt x="22566" y="36018"/>
                      <a:pt x="23242" y="33370"/>
                      <a:pt x="24309" y="28398"/>
                    </a:cubicBezTo>
                    <a:cubicBezTo>
                      <a:pt x="24690" y="26646"/>
                      <a:pt x="24737" y="25627"/>
                      <a:pt x="24909" y="24826"/>
                    </a:cubicBezTo>
                    <a:cubicBezTo>
                      <a:pt x="26242" y="18711"/>
                      <a:pt x="27271" y="15339"/>
                      <a:pt x="28481" y="12920"/>
                    </a:cubicBezTo>
                    <a:cubicBezTo>
                      <a:pt x="30681" y="8510"/>
                      <a:pt x="29024" y="3214"/>
                      <a:pt x="24614" y="1014"/>
                    </a:cubicBezTo>
                    <a:cubicBezTo>
                      <a:pt x="22404" y="-91"/>
                      <a:pt x="19927" y="-301"/>
                      <a:pt x="17765" y="42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44"/>
              <p:cNvSpPr/>
              <p:nvPr/>
            </p:nvSpPr>
            <p:spPr>
              <a:xfrm>
                <a:off x="2225878" y="2829958"/>
                <a:ext cx="130247" cy="105835"/>
              </a:xfrm>
              <a:custGeom>
                <a:rect b="b" l="l" r="r" t="t"/>
                <a:pathLst>
                  <a:path extrusionOk="0" h="105835" w="130247">
                    <a:moveTo>
                      <a:pt x="13687" y="157"/>
                    </a:moveTo>
                    <a:cubicBezTo>
                      <a:pt x="6706" y="-824"/>
                      <a:pt x="-10" y="2777"/>
                      <a:pt x="0" y="11168"/>
                    </a:cubicBezTo>
                    <a:cubicBezTo>
                      <a:pt x="0" y="16102"/>
                      <a:pt x="4000" y="20103"/>
                      <a:pt x="8925" y="20103"/>
                    </a:cubicBezTo>
                    <a:cubicBezTo>
                      <a:pt x="10430" y="20103"/>
                      <a:pt x="11554" y="19265"/>
                      <a:pt x="12792" y="18607"/>
                    </a:cubicBezTo>
                    <a:cubicBezTo>
                      <a:pt x="13849" y="18940"/>
                      <a:pt x="14868" y="18950"/>
                      <a:pt x="16669" y="19807"/>
                    </a:cubicBezTo>
                    <a:cubicBezTo>
                      <a:pt x="20879" y="21808"/>
                      <a:pt x="26775" y="25522"/>
                      <a:pt x="27375" y="26056"/>
                    </a:cubicBezTo>
                    <a:cubicBezTo>
                      <a:pt x="31471" y="29637"/>
                      <a:pt x="35652" y="33342"/>
                      <a:pt x="40776" y="38257"/>
                    </a:cubicBezTo>
                    <a:cubicBezTo>
                      <a:pt x="41967" y="39400"/>
                      <a:pt x="47873" y="45087"/>
                      <a:pt x="48806" y="46001"/>
                    </a:cubicBezTo>
                    <a:cubicBezTo>
                      <a:pt x="66227" y="62822"/>
                      <a:pt x="76638" y="71738"/>
                      <a:pt x="90783" y="80225"/>
                    </a:cubicBezTo>
                    <a:cubicBezTo>
                      <a:pt x="100279" y="85920"/>
                      <a:pt x="105451" y="89606"/>
                      <a:pt x="108337" y="93321"/>
                    </a:cubicBezTo>
                    <a:cubicBezTo>
                      <a:pt x="109242" y="94484"/>
                      <a:pt x="110795" y="96503"/>
                      <a:pt x="111919" y="98084"/>
                    </a:cubicBezTo>
                    <a:cubicBezTo>
                      <a:pt x="112300" y="98627"/>
                      <a:pt x="112557" y="98903"/>
                      <a:pt x="112805" y="99275"/>
                    </a:cubicBezTo>
                    <a:cubicBezTo>
                      <a:pt x="112585" y="98760"/>
                      <a:pt x="113109" y="97131"/>
                      <a:pt x="113100" y="96598"/>
                    </a:cubicBezTo>
                    <a:cubicBezTo>
                      <a:pt x="113100" y="97817"/>
                      <a:pt x="112938" y="99075"/>
                      <a:pt x="113405" y="100170"/>
                    </a:cubicBezTo>
                    <a:cubicBezTo>
                      <a:pt x="114367" y="102456"/>
                      <a:pt x="115919" y="104380"/>
                      <a:pt x="118462" y="105228"/>
                    </a:cubicBezTo>
                    <a:cubicBezTo>
                      <a:pt x="122644" y="106437"/>
                      <a:pt x="122663" y="106304"/>
                      <a:pt x="129473" y="100465"/>
                    </a:cubicBezTo>
                    <a:cubicBezTo>
                      <a:pt x="130531" y="95255"/>
                      <a:pt x="130378" y="95407"/>
                      <a:pt x="129769" y="93921"/>
                    </a:cubicBezTo>
                    <a:cubicBezTo>
                      <a:pt x="129464" y="92921"/>
                      <a:pt x="129111" y="92140"/>
                      <a:pt x="128588" y="91245"/>
                    </a:cubicBezTo>
                    <a:cubicBezTo>
                      <a:pt x="128054" y="90340"/>
                      <a:pt x="127416" y="89273"/>
                      <a:pt x="126501" y="87968"/>
                    </a:cubicBezTo>
                    <a:cubicBezTo>
                      <a:pt x="125216" y="86149"/>
                      <a:pt x="123396" y="83673"/>
                      <a:pt x="122330" y="82310"/>
                    </a:cubicBezTo>
                    <a:cubicBezTo>
                      <a:pt x="117567" y="76186"/>
                      <a:pt x="111509" y="71947"/>
                      <a:pt x="100013" y="65051"/>
                    </a:cubicBezTo>
                    <a:cubicBezTo>
                      <a:pt x="87335" y="57441"/>
                      <a:pt x="77819" y="49144"/>
                      <a:pt x="61312" y="33199"/>
                    </a:cubicBezTo>
                    <a:cubicBezTo>
                      <a:pt x="60379" y="32295"/>
                      <a:pt x="54197" y="26627"/>
                      <a:pt x="52978" y="25456"/>
                    </a:cubicBezTo>
                    <a:cubicBezTo>
                      <a:pt x="47682" y="20369"/>
                      <a:pt x="43615" y="16445"/>
                      <a:pt x="39281" y="12664"/>
                    </a:cubicBezTo>
                    <a:cubicBezTo>
                      <a:pt x="37224" y="10854"/>
                      <a:pt x="29966" y="6377"/>
                      <a:pt x="24403" y="3729"/>
                    </a:cubicBezTo>
                    <a:cubicBezTo>
                      <a:pt x="20393" y="1824"/>
                      <a:pt x="16783" y="595"/>
                      <a:pt x="13687" y="157"/>
                    </a:cubicBezTo>
                    <a:close/>
                    <a:moveTo>
                      <a:pt x="113995" y="92426"/>
                    </a:moveTo>
                    <a:cubicBezTo>
                      <a:pt x="113805" y="92750"/>
                      <a:pt x="113557" y="92978"/>
                      <a:pt x="113405" y="93321"/>
                    </a:cubicBezTo>
                    <a:cubicBezTo>
                      <a:pt x="113481" y="92940"/>
                      <a:pt x="113309" y="93188"/>
                      <a:pt x="113405" y="92731"/>
                    </a:cubicBezTo>
                    <a:cubicBezTo>
                      <a:pt x="113786" y="92397"/>
                      <a:pt x="113652" y="92721"/>
                      <a:pt x="113995" y="9242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44"/>
              <p:cNvSpPr/>
              <p:nvPr/>
            </p:nvSpPr>
            <p:spPr>
              <a:xfrm>
                <a:off x="2198484" y="2875654"/>
                <a:ext cx="115272" cy="104257"/>
              </a:xfrm>
              <a:custGeom>
                <a:rect b="b" l="l" r="r" t="t"/>
                <a:pathLst>
                  <a:path extrusionOk="0" h="104257" w="115272">
                    <a:moveTo>
                      <a:pt x="8934" y="0"/>
                    </a:moveTo>
                    <a:cubicBezTo>
                      <a:pt x="4010" y="0"/>
                      <a:pt x="0" y="4000"/>
                      <a:pt x="0" y="8934"/>
                    </a:cubicBezTo>
                    <a:cubicBezTo>
                      <a:pt x="0" y="34452"/>
                      <a:pt x="60617" y="82401"/>
                      <a:pt x="102394" y="103289"/>
                    </a:cubicBezTo>
                    <a:cubicBezTo>
                      <a:pt x="106804" y="105489"/>
                      <a:pt x="112100" y="103832"/>
                      <a:pt x="114300" y="99422"/>
                    </a:cubicBezTo>
                    <a:cubicBezTo>
                      <a:pt x="116510" y="95012"/>
                      <a:pt x="114843" y="89716"/>
                      <a:pt x="110433" y="87516"/>
                    </a:cubicBezTo>
                    <a:cubicBezTo>
                      <a:pt x="75476" y="70037"/>
                      <a:pt x="17859" y="24317"/>
                      <a:pt x="17869" y="8934"/>
                    </a:cubicBezTo>
                    <a:cubicBezTo>
                      <a:pt x="17869" y="4000"/>
                      <a:pt x="13859" y="0"/>
                      <a:pt x="893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44"/>
              <p:cNvSpPr/>
              <p:nvPr/>
            </p:nvSpPr>
            <p:spPr>
              <a:xfrm>
                <a:off x="2149060" y="2946109"/>
                <a:ext cx="115994" cy="93260"/>
              </a:xfrm>
              <a:custGeom>
                <a:rect b="b" l="l" r="r" t="t"/>
                <a:pathLst>
                  <a:path extrusionOk="0" h="93260" w="115994">
                    <a:moveTo>
                      <a:pt x="11924" y="392"/>
                    </a:moveTo>
                    <a:cubicBezTo>
                      <a:pt x="8057" y="-722"/>
                      <a:pt x="3266" y="440"/>
                      <a:pt x="913" y="5155"/>
                    </a:cubicBezTo>
                    <a:cubicBezTo>
                      <a:pt x="-1297" y="9565"/>
                      <a:pt x="665" y="14851"/>
                      <a:pt x="5075" y="17061"/>
                    </a:cubicBezTo>
                    <a:cubicBezTo>
                      <a:pt x="5132" y="17099"/>
                      <a:pt x="5580" y="16975"/>
                      <a:pt x="5675" y="17061"/>
                    </a:cubicBezTo>
                    <a:cubicBezTo>
                      <a:pt x="6361" y="17347"/>
                      <a:pt x="7047" y="17252"/>
                      <a:pt x="7761" y="17356"/>
                    </a:cubicBezTo>
                    <a:cubicBezTo>
                      <a:pt x="7457" y="17299"/>
                      <a:pt x="7161" y="17737"/>
                      <a:pt x="6866" y="17652"/>
                    </a:cubicBezTo>
                    <a:cubicBezTo>
                      <a:pt x="6256" y="17480"/>
                      <a:pt x="5999" y="17232"/>
                      <a:pt x="5675" y="17061"/>
                    </a:cubicBezTo>
                    <a:cubicBezTo>
                      <a:pt x="5933" y="17280"/>
                      <a:pt x="6075" y="17499"/>
                      <a:pt x="6561" y="17956"/>
                    </a:cubicBezTo>
                    <a:cubicBezTo>
                      <a:pt x="8171" y="19452"/>
                      <a:pt x="10466" y="21671"/>
                      <a:pt x="13410" y="24795"/>
                    </a:cubicBezTo>
                    <a:cubicBezTo>
                      <a:pt x="13734" y="25138"/>
                      <a:pt x="19144" y="31072"/>
                      <a:pt x="19963" y="31939"/>
                    </a:cubicBezTo>
                    <a:cubicBezTo>
                      <a:pt x="22211" y="34339"/>
                      <a:pt x="23449" y="35568"/>
                      <a:pt x="24430" y="36406"/>
                    </a:cubicBezTo>
                    <a:cubicBezTo>
                      <a:pt x="33336" y="44045"/>
                      <a:pt x="42709" y="50903"/>
                      <a:pt x="57168" y="61114"/>
                    </a:cubicBezTo>
                    <a:cubicBezTo>
                      <a:pt x="56872" y="60904"/>
                      <a:pt x="73446" y="72744"/>
                      <a:pt x="73836" y="73020"/>
                    </a:cubicBezTo>
                    <a:cubicBezTo>
                      <a:pt x="76513" y="74925"/>
                      <a:pt x="78789" y="76659"/>
                      <a:pt x="83361" y="79564"/>
                    </a:cubicBezTo>
                    <a:cubicBezTo>
                      <a:pt x="83704" y="79783"/>
                      <a:pt x="90562" y="84155"/>
                      <a:pt x="92886" y="85813"/>
                    </a:cubicBezTo>
                    <a:cubicBezTo>
                      <a:pt x="93724" y="86422"/>
                      <a:pt x="100449" y="90661"/>
                      <a:pt x="101221" y="91175"/>
                    </a:cubicBezTo>
                    <a:cubicBezTo>
                      <a:pt x="101040" y="91118"/>
                      <a:pt x="100297" y="89765"/>
                      <a:pt x="100030" y="89394"/>
                    </a:cubicBezTo>
                    <a:cubicBezTo>
                      <a:pt x="101087" y="90851"/>
                      <a:pt x="102354" y="92346"/>
                      <a:pt x="104192" y="92956"/>
                    </a:cubicBezTo>
                    <a:cubicBezTo>
                      <a:pt x="104878" y="93213"/>
                      <a:pt x="104726" y="93061"/>
                      <a:pt x="107174" y="93261"/>
                    </a:cubicBezTo>
                    <a:cubicBezTo>
                      <a:pt x="109526" y="93166"/>
                      <a:pt x="109507" y="93089"/>
                      <a:pt x="113717" y="89984"/>
                    </a:cubicBezTo>
                    <a:cubicBezTo>
                      <a:pt x="116203" y="84498"/>
                      <a:pt x="116403" y="84488"/>
                      <a:pt x="115508" y="81355"/>
                    </a:cubicBezTo>
                    <a:cubicBezTo>
                      <a:pt x="113241" y="77583"/>
                      <a:pt x="113270" y="77659"/>
                      <a:pt x="112832" y="77487"/>
                    </a:cubicBezTo>
                    <a:cubicBezTo>
                      <a:pt x="112232" y="77011"/>
                      <a:pt x="112232" y="77087"/>
                      <a:pt x="111936" y="76887"/>
                    </a:cubicBezTo>
                    <a:cubicBezTo>
                      <a:pt x="111355" y="76488"/>
                      <a:pt x="103888" y="71649"/>
                      <a:pt x="103307" y="71230"/>
                    </a:cubicBezTo>
                    <a:cubicBezTo>
                      <a:pt x="100640" y="69325"/>
                      <a:pt x="98449" y="67658"/>
                      <a:pt x="93782" y="64686"/>
                    </a:cubicBezTo>
                    <a:cubicBezTo>
                      <a:pt x="93439" y="64467"/>
                      <a:pt x="86590" y="60105"/>
                      <a:pt x="84257" y="58437"/>
                    </a:cubicBezTo>
                    <a:cubicBezTo>
                      <a:pt x="83857" y="58152"/>
                      <a:pt x="66950" y="46284"/>
                      <a:pt x="67293" y="46531"/>
                    </a:cubicBezTo>
                    <a:cubicBezTo>
                      <a:pt x="53253" y="36616"/>
                      <a:pt x="44414" y="30196"/>
                      <a:pt x="36032" y="23014"/>
                    </a:cubicBezTo>
                    <a:cubicBezTo>
                      <a:pt x="35755" y="22776"/>
                      <a:pt x="34470" y="21557"/>
                      <a:pt x="32755" y="19737"/>
                    </a:cubicBezTo>
                    <a:cubicBezTo>
                      <a:pt x="31974" y="18899"/>
                      <a:pt x="26535" y="12946"/>
                      <a:pt x="26211" y="12594"/>
                    </a:cubicBezTo>
                    <a:cubicBezTo>
                      <a:pt x="23020" y="9212"/>
                      <a:pt x="20725" y="6679"/>
                      <a:pt x="18772" y="4850"/>
                    </a:cubicBezTo>
                    <a:cubicBezTo>
                      <a:pt x="17420" y="3593"/>
                      <a:pt x="16267" y="2907"/>
                      <a:pt x="15200" y="2173"/>
                    </a:cubicBezTo>
                    <a:cubicBezTo>
                      <a:pt x="14153" y="1459"/>
                      <a:pt x="13229" y="764"/>
                      <a:pt x="11924" y="392"/>
                    </a:cubicBezTo>
                    <a:close/>
                    <a:moveTo>
                      <a:pt x="106574" y="75402"/>
                    </a:moveTo>
                    <a:cubicBezTo>
                      <a:pt x="109012" y="75602"/>
                      <a:pt x="109203" y="75745"/>
                      <a:pt x="109850" y="75992"/>
                    </a:cubicBezTo>
                    <a:cubicBezTo>
                      <a:pt x="108222" y="75449"/>
                      <a:pt x="106650" y="75925"/>
                      <a:pt x="105088" y="76288"/>
                    </a:cubicBezTo>
                    <a:cubicBezTo>
                      <a:pt x="105469" y="76240"/>
                      <a:pt x="106021" y="75421"/>
                      <a:pt x="106574" y="75402"/>
                    </a:cubicBezTo>
                    <a:close/>
                    <a:moveTo>
                      <a:pt x="101811" y="77783"/>
                    </a:moveTo>
                    <a:cubicBezTo>
                      <a:pt x="101002" y="78430"/>
                      <a:pt x="100287" y="79240"/>
                      <a:pt x="99735" y="80164"/>
                    </a:cubicBezTo>
                    <a:cubicBezTo>
                      <a:pt x="100020" y="79497"/>
                      <a:pt x="99601" y="79621"/>
                      <a:pt x="100030" y="78669"/>
                    </a:cubicBezTo>
                    <a:cubicBezTo>
                      <a:pt x="101183" y="77830"/>
                      <a:pt x="101164" y="78230"/>
                      <a:pt x="101811" y="77783"/>
                    </a:cubicBezTo>
                    <a:close/>
                    <a:moveTo>
                      <a:pt x="98839" y="86117"/>
                    </a:moveTo>
                    <a:cubicBezTo>
                      <a:pt x="98935" y="86603"/>
                      <a:pt x="98658" y="87136"/>
                      <a:pt x="98839" y="87603"/>
                    </a:cubicBezTo>
                    <a:cubicBezTo>
                      <a:pt x="98678" y="87327"/>
                      <a:pt x="98744" y="87632"/>
                      <a:pt x="98544" y="87308"/>
                    </a:cubicBezTo>
                    <a:cubicBezTo>
                      <a:pt x="98420" y="86870"/>
                      <a:pt x="98925" y="86451"/>
                      <a:pt x="98839" y="8611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5" name="Google Shape;1675;p44"/>
              <p:cNvSpPr/>
              <p:nvPr/>
            </p:nvSpPr>
            <p:spPr>
              <a:xfrm>
                <a:off x="2135157" y="2963170"/>
                <a:ext cx="99879" cy="124649"/>
              </a:xfrm>
              <a:custGeom>
                <a:rect b="b" l="l" r="r" t="t"/>
                <a:pathLst>
                  <a:path extrusionOk="0" h="124649" w="99879">
                    <a:moveTo>
                      <a:pt x="8863" y="0"/>
                    </a:moveTo>
                    <a:cubicBezTo>
                      <a:pt x="6577" y="0"/>
                      <a:pt x="4348" y="638"/>
                      <a:pt x="2615" y="2381"/>
                    </a:cubicBezTo>
                    <a:cubicBezTo>
                      <a:pt x="-872" y="5867"/>
                      <a:pt x="-872" y="11697"/>
                      <a:pt x="2615" y="15183"/>
                    </a:cubicBezTo>
                    <a:cubicBezTo>
                      <a:pt x="4891" y="17459"/>
                      <a:pt x="6501" y="20717"/>
                      <a:pt x="10054" y="28870"/>
                    </a:cubicBezTo>
                    <a:cubicBezTo>
                      <a:pt x="10215" y="29251"/>
                      <a:pt x="10177" y="29375"/>
                      <a:pt x="10349" y="29766"/>
                    </a:cubicBezTo>
                    <a:cubicBezTo>
                      <a:pt x="13740" y="37538"/>
                      <a:pt x="15797" y="41243"/>
                      <a:pt x="18683" y="45244"/>
                    </a:cubicBezTo>
                    <a:cubicBezTo>
                      <a:pt x="38190" y="72247"/>
                      <a:pt x="59660" y="97231"/>
                      <a:pt x="84463" y="122034"/>
                    </a:cubicBezTo>
                    <a:cubicBezTo>
                      <a:pt x="87949" y="125521"/>
                      <a:pt x="93778" y="125521"/>
                      <a:pt x="97264" y="122034"/>
                    </a:cubicBezTo>
                    <a:cubicBezTo>
                      <a:pt x="100751" y="118548"/>
                      <a:pt x="100751" y="113024"/>
                      <a:pt x="97264" y="109538"/>
                    </a:cubicBezTo>
                    <a:cubicBezTo>
                      <a:pt x="73109" y="85382"/>
                      <a:pt x="51906" y="61036"/>
                      <a:pt x="32971" y="34823"/>
                    </a:cubicBezTo>
                    <a:cubicBezTo>
                      <a:pt x="31085" y="32223"/>
                      <a:pt x="29589" y="29204"/>
                      <a:pt x="26722" y="22622"/>
                    </a:cubicBezTo>
                    <a:cubicBezTo>
                      <a:pt x="26551" y="22231"/>
                      <a:pt x="26589" y="22117"/>
                      <a:pt x="26427" y="21727"/>
                    </a:cubicBezTo>
                    <a:cubicBezTo>
                      <a:pt x="21922" y="11401"/>
                      <a:pt x="19569" y="6839"/>
                      <a:pt x="15111" y="2381"/>
                    </a:cubicBezTo>
                    <a:cubicBezTo>
                      <a:pt x="13368" y="638"/>
                      <a:pt x="11149" y="0"/>
                      <a:pt x="8863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44"/>
              <p:cNvSpPr/>
              <p:nvPr/>
            </p:nvSpPr>
            <p:spPr>
              <a:xfrm>
                <a:off x="2097229" y="3044132"/>
                <a:ext cx="100780" cy="104887"/>
              </a:xfrm>
              <a:custGeom>
                <a:rect b="b" l="l" r="r" t="t"/>
                <a:pathLst>
                  <a:path extrusionOk="0" h="104887" w="100780">
                    <a:moveTo>
                      <a:pt x="7795" y="0"/>
                    </a:moveTo>
                    <a:cubicBezTo>
                      <a:pt x="1975" y="2419"/>
                      <a:pt x="2118" y="2315"/>
                      <a:pt x="651" y="5353"/>
                    </a:cubicBezTo>
                    <a:cubicBezTo>
                      <a:pt x="-120" y="8401"/>
                      <a:pt x="-35" y="8392"/>
                      <a:pt x="61" y="9220"/>
                    </a:cubicBezTo>
                    <a:cubicBezTo>
                      <a:pt x="137" y="11344"/>
                      <a:pt x="1137" y="13097"/>
                      <a:pt x="2442" y="14583"/>
                    </a:cubicBezTo>
                    <a:cubicBezTo>
                      <a:pt x="1775" y="13764"/>
                      <a:pt x="937" y="12916"/>
                      <a:pt x="947" y="12802"/>
                    </a:cubicBezTo>
                    <a:cubicBezTo>
                      <a:pt x="956" y="12802"/>
                      <a:pt x="2623" y="17154"/>
                      <a:pt x="3328" y="18745"/>
                    </a:cubicBezTo>
                    <a:cubicBezTo>
                      <a:pt x="4433" y="21250"/>
                      <a:pt x="5681" y="23584"/>
                      <a:pt x="6900" y="25298"/>
                    </a:cubicBezTo>
                    <a:cubicBezTo>
                      <a:pt x="9605" y="29099"/>
                      <a:pt x="11948" y="31709"/>
                      <a:pt x="17025" y="37795"/>
                    </a:cubicBezTo>
                    <a:cubicBezTo>
                      <a:pt x="17101" y="37900"/>
                      <a:pt x="23206" y="45587"/>
                      <a:pt x="25359" y="48520"/>
                    </a:cubicBezTo>
                    <a:cubicBezTo>
                      <a:pt x="39256" y="67399"/>
                      <a:pt x="65269" y="90154"/>
                      <a:pt x="87272" y="103584"/>
                    </a:cubicBezTo>
                    <a:cubicBezTo>
                      <a:pt x="91472" y="106147"/>
                      <a:pt x="96901" y="104813"/>
                      <a:pt x="99473" y="100603"/>
                    </a:cubicBezTo>
                    <a:cubicBezTo>
                      <a:pt x="102045" y="96403"/>
                      <a:pt x="100702" y="90973"/>
                      <a:pt x="96492" y="88402"/>
                    </a:cubicBezTo>
                    <a:cubicBezTo>
                      <a:pt x="76394" y="76124"/>
                      <a:pt x="52391" y="55016"/>
                      <a:pt x="39942" y="38100"/>
                    </a:cubicBezTo>
                    <a:cubicBezTo>
                      <a:pt x="37504" y="34785"/>
                      <a:pt x="35227" y="32195"/>
                      <a:pt x="30712" y="26784"/>
                    </a:cubicBezTo>
                    <a:cubicBezTo>
                      <a:pt x="30636" y="26689"/>
                      <a:pt x="23835" y="18183"/>
                      <a:pt x="21492" y="14878"/>
                    </a:cubicBezTo>
                    <a:cubicBezTo>
                      <a:pt x="21111" y="14354"/>
                      <a:pt x="20359" y="13097"/>
                      <a:pt x="19701" y="11602"/>
                    </a:cubicBezTo>
                    <a:cubicBezTo>
                      <a:pt x="19149" y="10354"/>
                      <a:pt x="17539" y="5839"/>
                      <a:pt x="17320" y="5353"/>
                    </a:cubicBezTo>
                    <a:cubicBezTo>
                      <a:pt x="17158" y="4810"/>
                      <a:pt x="17110" y="4734"/>
                      <a:pt x="14939" y="2077"/>
                    </a:cubicBezTo>
                    <a:cubicBezTo>
                      <a:pt x="13253" y="581"/>
                      <a:pt x="13024" y="695"/>
                      <a:pt x="7795" y="0"/>
                    </a:cubicBezTo>
                    <a:close/>
                    <a:moveTo>
                      <a:pt x="17911" y="8630"/>
                    </a:moveTo>
                    <a:cubicBezTo>
                      <a:pt x="18006" y="9325"/>
                      <a:pt x="17777" y="9220"/>
                      <a:pt x="17025" y="12202"/>
                    </a:cubicBezTo>
                    <a:cubicBezTo>
                      <a:pt x="16891" y="12487"/>
                      <a:pt x="16539" y="12563"/>
                      <a:pt x="16425" y="12802"/>
                    </a:cubicBezTo>
                    <a:cubicBezTo>
                      <a:pt x="17139" y="11449"/>
                      <a:pt x="17977" y="10258"/>
                      <a:pt x="17911" y="863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44"/>
              <p:cNvSpPr/>
              <p:nvPr/>
            </p:nvSpPr>
            <p:spPr>
              <a:xfrm>
                <a:off x="2090064" y="3058420"/>
                <a:ext cx="80546" cy="148261"/>
              </a:xfrm>
              <a:custGeom>
                <a:rect b="b" l="l" r="r" t="t"/>
                <a:pathLst>
                  <a:path extrusionOk="0" h="148261" w="80546">
                    <a:moveTo>
                      <a:pt x="8113" y="0"/>
                    </a:moveTo>
                    <a:cubicBezTo>
                      <a:pt x="3074" y="1734"/>
                      <a:pt x="2998" y="1629"/>
                      <a:pt x="969" y="4763"/>
                    </a:cubicBezTo>
                    <a:cubicBezTo>
                      <a:pt x="-127" y="8449"/>
                      <a:pt x="-70" y="8401"/>
                      <a:pt x="83" y="9525"/>
                    </a:cubicBezTo>
                    <a:cubicBezTo>
                      <a:pt x="130" y="10335"/>
                      <a:pt x="159" y="11021"/>
                      <a:pt x="378" y="11906"/>
                    </a:cubicBezTo>
                    <a:cubicBezTo>
                      <a:pt x="550" y="12630"/>
                      <a:pt x="1235" y="13049"/>
                      <a:pt x="1569" y="13688"/>
                    </a:cubicBezTo>
                    <a:cubicBezTo>
                      <a:pt x="1740" y="13983"/>
                      <a:pt x="1997" y="14354"/>
                      <a:pt x="2159" y="14583"/>
                    </a:cubicBezTo>
                    <a:cubicBezTo>
                      <a:pt x="2836" y="15973"/>
                      <a:pt x="5426" y="21689"/>
                      <a:pt x="5731" y="22327"/>
                    </a:cubicBezTo>
                    <a:cubicBezTo>
                      <a:pt x="7227" y="25346"/>
                      <a:pt x="8484" y="27556"/>
                      <a:pt x="9608" y="29166"/>
                    </a:cubicBezTo>
                    <a:cubicBezTo>
                      <a:pt x="15161" y="37157"/>
                      <a:pt x="20581" y="45844"/>
                      <a:pt x="25972" y="55064"/>
                    </a:cubicBezTo>
                    <a:cubicBezTo>
                      <a:pt x="47117" y="91250"/>
                      <a:pt x="63662" y="125997"/>
                      <a:pt x="62586" y="138703"/>
                    </a:cubicBezTo>
                    <a:cubicBezTo>
                      <a:pt x="62167" y="143618"/>
                      <a:pt x="66005" y="147819"/>
                      <a:pt x="70920" y="148228"/>
                    </a:cubicBezTo>
                    <a:cubicBezTo>
                      <a:pt x="75835" y="148647"/>
                      <a:pt x="80026" y="145104"/>
                      <a:pt x="80445" y="140189"/>
                    </a:cubicBezTo>
                    <a:cubicBezTo>
                      <a:pt x="81998" y="121825"/>
                      <a:pt x="65510" y="87316"/>
                      <a:pt x="41450" y="46139"/>
                    </a:cubicBezTo>
                    <a:cubicBezTo>
                      <a:pt x="35830" y="36519"/>
                      <a:pt x="30030" y="27146"/>
                      <a:pt x="24191" y="18745"/>
                    </a:cubicBezTo>
                    <a:cubicBezTo>
                      <a:pt x="23734" y="18097"/>
                      <a:pt x="22914" y="16526"/>
                      <a:pt x="21809" y="14288"/>
                    </a:cubicBezTo>
                    <a:cubicBezTo>
                      <a:pt x="21495" y="13649"/>
                      <a:pt x="18209" y="7373"/>
                      <a:pt x="17638" y="6248"/>
                    </a:cubicBezTo>
                    <a:cubicBezTo>
                      <a:pt x="17361" y="5696"/>
                      <a:pt x="17295" y="5182"/>
                      <a:pt x="17047" y="4763"/>
                    </a:cubicBezTo>
                    <a:cubicBezTo>
                      <a:pt x="16180" y="3296"/>
                      <a:pt x="15656" y="2562"/>
                      <a:pt x="14066" y="1486"/>
                    </a:cubicBezTo>
                    <a:cubicBezTo>
                      <a:pt x="12323" y="353"/>
                      <a:pt x="12351" y="371"/>
                      <a:pt x="8113" y="0"/>
                    </a:cubicBezTo>
                    <a:close/>
                    <a:moveTo>
                      <a:pt x="17638" y="7734"/>
                    </a:moveTo>
                    <a:cubicBezTo>
                      <a:pt x="17647" y="7772"/>
                      <a:pt x="17904" y="7868"/>
                      <a:pt x="17933" y="8334"/>
                    </a:cubicBezTo>
                    <a:cubicBezTo>
                      <a:pt x="18018" y="8858"/>
                      <a:pt x="17552" y="10182"/>
                      <a:pt x="17342" y="11011"/>
                    </a:cubicBezTo>
                    <a:cubicBezTo>
                      <a:pt x="17504" y="9916"/>
                      <a:pt x="17914" y="8877"/>
                      <a:pt x="17638" y="773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44"/>
              <p:cNvSpPr/>
              <p:nvPr/>
            </p:nvSpPr>
            <p:spPr>
              <a:xfrm>
                <a:off x="2067790" y="3143939"/>
                <a:ext cx="79023" cy="117299"/>
              </a:xfrm>
              <a:custGeom>
                <a:rect b="b" l="l" r="r" t="t"/>
                <a:pathLst>
                  <a:path extrusionOk="0" h="117299" w="79023">
                    <a:moveTo>
                      <a:pt x="12231" y="501"/>
                    </a:moveTo>
                    <a:cubicBezTo>
                      <a:pt x="7135" y="-1232"/>
                      <a:pt x="620" y="1549"/>
                      <a:pt x="30" y="8540"/>
                    </a:cubicBezTo>
                    <a:cubicBezTo>
                      <a:pt x="-351" y="12979"/>
                      <a:pt x="2973" y="16446"/>
                      <a:pt x="7174" y="17466"/>
                    </a:cubicBezTo>
                    <a:cubicBezTo>
                      <a:pt x="6974" y="17418"/>
                      <a:pt x="6764" y="17532"/>
                      <a:pt x="6574" y="17466"/>
                    </a:cubicBezTo>
                    <a:cubicBezTo>
                      <a:pt x="5688" y="17170"/>
                      <a:pt x="5373" y="17084"/>
                      <a:pt x="5088" y="16875"/>
                    </a:cubicBezTo>
                    <a:cubicBezTo>
                      <a:pt x="5469" y="17161"/>
                      <a:pt x="6221" y="17732"/>
                      <a:pt x="7174" y="18656"/>
                    </a:cubicBezTo>
                    <a:cubicBezTo>
                      <a:pt x="8793" y="20237"/>
                      <a:pt x="10917" y="22656"/>
                      <a:pt x="11041" y="22828"/>
                    </a:cubicBezTo>
                    <a:cubicBezTo>
                      <a:pt x="15632" y="29096"/>
                      <a:pt x="20023" y="35839"/>
                      <a:pt x="24738" y="44259"/>
                    </a:cubicBezTo>
                    <a:cubicBezTo>
                      <a:pt x="26586" y="47565"/>
                      <a:pt x="28319" y="51727"/>
                      <a:pt x="30681" y="57651"/>
                    </a:cubicBezTo>
                    <a:cubicBezTo>
                      <a:pt x="31720" y="60252"/>
                      <a:pt x="35891" y="70786"/>
                      <a:pt x="36939" y="73425"/>
                    </a:cubicBezTo>
                    <a:cubicBezTo>
                      <a:pt x="45845" y="95847"/>
                      <a:pt x="53418" y="108610"/>
                      <a:pt x="65514" y="115992"/>
                    </a:cubicBezTo>
                    <a:cubicBezTo>
                      <a:pt x="69715" y="118564"/>
                      <a:pt x="75144" y="117221"/>
                      <a:pt x="77716" y="113020"/>
                    </a:cubicBezTo>
                    <a:cubicBezTo>
                      <a:pt x="80288" y="108810"/>
                      <a:pt x="78944" y="103381"/>
                      <a:pt x="74744" y="100809"/>
                    </a:cubicBezTo>
                    <a:cubicBezTo>
                      <a:pt x="67086" y="96133"/>
                      <a:pt x="61114" y="85769"/>
                      <a:pt x="53608" y="66881"/>
                    </a:cubicBezTo>
                    <a:cubicBezTo>
                      <a:pt x="52608" y="64357"/>
                      <a:pt x="48445" y="53832"/>
                      <a:pt x="47350" y="51108"/>
                    </a:cubicBezTo>
                    <a:cubicBezTo>
                      <a:pt x="44721" y="44516"/>
                      <a:pt x="42521" y="39459"/>
                      <a:pt x="40206" y="35325"/>
                    </a:cubicBezTo>
                    <a:cubicBezTo>
                      <a:pt x="35177" y="26324"/>
                      <a:pt x="30691" y="19028"/>
                      <a:pt x="25624" y="12112"/>
                    </a:cubicBezTo>
                    <a:cubicBezTo>
                      <a:pt x="24757" y="10931"/>
                      <a:pt x="21956" y="8093"/>
                      <a:pt x="19670" y="5864"/>
                    </a:cubicBezTo>
                    <a:cubicBezTo>
                      <a:pt x="18223" y="4445"/>
                      <a:pt x="16927" y="3435"/>
                      <a:pt x="15803" y="2587"/>
                    </a:cubicBezTo>
                    <a:cubicBezTo>
                      <a:pt x="14679" y="1740"/>
                      <a:pt x="13584" y="959"/>
                      <a:pt x="12231" y="501"/>
                    </a:cubicBezTo>
                    <a:close/>
                    <a:moveTo>
                      <a:pt x="14012" y="16275"/>
                    </a:moveTo>
                    <a:cubicBezTo>
                      <a:pt x="13222" y="16808"/>
                      <a:pt x="12546" y="16923"/>
                      <a:pt x="11631" y="17170"/>
                    </a:cubicBezTo>
                    <a:cubicBezTo>
                      <a:pt x="12450" y="16903"/>
                      <a:pt x="13317" y="16751"/>
                      <a:pt x="14012" y="1627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44"/>
              <p:cNvSpPr/>
              <p:nvPr/>
            </p:nvSpPr>
            <p:spPr>
              <a:xfrm>
                <a:off x="2050340" y="3182252"/>
                <a:ext cx="83014" cy="114943"/>
              </a:xfrm>
              <a:custGeom>
                <a:rect b="b" l="l" r="r" t="t"/>
                <a:pathLst>
                  <a:path extrusionOk="0" h="114943" w="83014">
                    <a:moveTo>
                      <a:pt x="10926" y="288"/>
                    </a:moveTo>
                    <a:cubicBezTo>
                      <a:pt x="8707" y="-227"/>
                      <a:pt x="6173" y="-122"/>
                      <a:pt x="4087" y="1183"/>
                    </a:cubicBezTo>
                    <a:cubicBezTo>
                      <a:pt x="-94" y="3793"/>
                      <a:pt x="-1208" y="9508"/>
                      <a:pt x="1401" y="13680"/>
                    </a:cubicBezTo>
                    <a:cubicBezTo>
                      <a:pt x="3954" y="17747"/>
                      <a:pt x="6583" y="20261"/>
                      <a:pt x="12117" y="24995"/>
                    </a:cubicBezTo>
                    <a:cubicBezTo>
                      <a:pt x="12517" y="25338"/>
                      <a:pt x="12622" y="25548"/>
                      <a:pt x="13012" y="25881"/>
                    </a:cubicBezTo>
                    <a:cubicBezTo>
                      <a:pt x="17175" y="29444"/>
                      <a:pt x="19023" y="31215"/>
                      <a:pt x="20451" y="33330"/>
                    </a:cubicBezTo>
                    <a:cubicBezTo>
                      <a:pt x="26862" y="42769"/>
                      <a:pt x="30757" y="51189"/>
                      <a:pt x="38606" y="70239"/>
                    </a:cubicBezTo>
                    <a:cubicBezTo>
                      <a:pt x="39416" y="72192"/>
                      <a:pt x="41968" y="78459"/>
                      <a:pt x="42778" y="80355"/>
                    </a:cubicBezTo>
                    <a:cubicBezTo>
                      <a:pt x="46721" y="89613"/>
                      <a:pt x="51408" y="97595"/>
                      <a:pt x="56770" y="103577"/>
                    </a:cubicBezTo>
                    <a:cubicBezTo>
                      <a:pt x="58132" y="105091"/>
                      <a:pt x="59647" y="106358"/>
                      <a:pt x="62123" y="108044"/>
                    </a:cubicBezTo>
                    <a:cubicBezTo>
                      <a:pt x="62561" y="108330"/>
                      <a:pt x="64514" y="109435"/>
                      <a:pt x="66000" y="110425"/>
                    </a:cubicBezTo>
                    <a:cubicBezTo>
                      <a:pt x="67438" y="112702"/>
                      <a:pt x="69353" y="114635"/>
                      <a:pt x="72248" y="114883"/>
                    </a:cubicBezTo>
                    <a:cubicBezTo>
                      <a:pt x="73563" y="114997"/>
                      <a:pt x="75001" y="114978"/>
                      <a:pt x="76411" y="114588"/>
                    </a:cubicBezTo>
                    <a:cubicBezTo>
                      <a:pt x="80345" y="113492"/>
                      <a:pt x="83450" y="109768"/>
                      <a:pt x="82964" y="104767"/>
                    </a:cubicBezTo>
                    <a:cubicBezTo>
                      <a:pt x="82707" y="102205"/>
                      <a:pt x="81659" y="100595"/>
                      <a:pt x="80287" y="99110"/>
                    </a:cubicBezTo>
                    <a:cubicBezTo>
                      <a:pt x="79773" y="98557"/>
                      <a:pt x="79402" y="98100"/>
                      <a:pt x="78792" y="97624"/>
                    </a:cubicBezTo>
                    <a:cubicBezTo>
                      <a:pt x="78068" y="97043"/>
                      <a:pt x="77268" y="96604"/>
                      <a:pt x="76115" y="95833"/>
                    </a:cubicBezTo>
                    <a:cubicBezTo>
                      <a:pt x="75611" y="95500"/>
                      <a:pt x="72772" y="93509"/>
                      <a:pt x="72248" y="93156"/>
                    </a:cubicBezTo>
                    <a:cubicBezTo>
                      <a:pt x="70934" y="92271"/>
                      <a:pt x="69943" y="91756"/>
                      <a:pt x="69867" y="91670"/>
                    </a:cubicBezTo>
                    <a:cubicBezTo>
                      <a:pt x="66038" y="87394"/>
                      <a:pt x="62685" y="81126"/>
                      <a:pt x="59447" y="73506"/>
                    </a:cubicBezTo>
                    <a:cubicBezTo>
                      <a:pt x="58666" y="71677"/>
                      <a:pt x="55789" y="65343"/>
                      <a:pt x="54980" y="63391"/>
                    </a:cubicBezTo>
                    <a:cubicBezTo>
                      <a:pt x="46674" y="43236"/>
                      <a:pt x="42349" y="33987"/>
                      <a:pt x="35044" y="23205"/>
                    </a:cubicBezTo>
                    <a:cubicBezTo>
                      <a:pt x="32424" y="19357"/>
                      <a:pt x="29967" y="16766"/>
                      <a:pt x="24623" y="12194"/>
                    </a:cubicBezTo>
                    <a:cubicBezTo>
                      <a:pt x="24223" y="11851"/>
                      <a:pt x="24118" y="11937"/>
                      <a:pt x="23728" y="11594"/>
                    </a:cubicBezTo>
                    <a:cubicBezTo>
                      <a:pt x="19537" y="8022"/>
                      <a:pt x="17861" y="6193"/>
                      <a:pt x="16584" y="4155"/>
                    </a:cubicBezTo>
                    <a:cubicBezTo>
                      <a:pt x="15279" y="2069"/>
                      <a:pt x="13155" y="802"/>
                      <a:pt x="10926" y="288"/>
                    </a:cubicBezTo>
                    <a:close/>
                    <a:moveTo>
                      <a:pt x="74030" y="97024"/>
                    </a:moveTo>
                    <a:cubicBezTo>
                      <a:pt x="72820" y="96919"/>
                      <a:pt x="71848" y="97567"/>
                      <a:pt x="70762" y="97919"/>
                    </a:cubicBezTo>
                    <a:cubicBezTo>
                      <a:pt x="71020" y="97814"/>
                      <a:pt x="71086" y="97395"/>
                      <a:pt x="71353" y="97319"/>
                    </a:cubicBezTo>
                    <a:cubicBezTo>
                      <a:pt x="72448" y="97014"/>
                      <a:pt x="73401" y="96976"/>
                      <a:pt x="74030" y="9702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44"/>
              <p:cNvSpPr/>
              <p:nvPr/>
            </p:nvSpPr>
            <p:spPr>
              <a:xfrm>
                <a:off x="2029278" y="3146766"/>
                <a:ext cx="63328" cy="359719"/>
              </a:xfrm>
              <a:custGeom>
                <a:rect b="b" l="l" r="r" t="t"/>
                <a:pathLst>
                  <a:path extrusionOk="0" h="359719" w="63328">
                    <a:moveTo>
                      <a:pt x="40618" y="55"/>
                    </a:moveTo>
                    <a:cubicBezTo>
                      <a:pt x="38228" y="303"/>
                      <a:pt x="35884" y="1532"/>
                      <a:pt x="34075" y="3627"/>
                    </a:cubicBezTo>
                    <a:cubicBezTo>
                      <a:pt x="30846" y="7351"/>
                      <a:pt x="31246" y="12905"/>
                      <a:pt x="34970" y="16124"/>
                    </a:cubicBezTo>
                    <a:cubicBezTo>
                      <a:pt x="35475" y="16572"/>
                      <a:pt x="36180" y="16419"/>
                      <a:pt x="36751" y="16724"/>
                    </a:cubicBezTo>
                    <a:cubicBezTo>
                      <a:pt x="37685" y="18324"/>
                      <a:pt x="39037" y="20906"/>
                      <a:pt x="40323" y="24468"/>
                    </a:cubicBezTo>
                    <a:cubicBezTo>
                      <a:pt x="42581" y="30678"/>
                      <a:pt x="45000" y="39079"/>
                      <a:pt x="45086" y="40241"/>
                    </a:cubicBezTo>
                    <a:cubicBezTo>
                      <a:pt x="46733" y="63244"/>
                      <a:pt x="42352" y="84047"/>
                      <a:pt x="31093" y="118518"/>
                    </a:cubicBezTo>
                    <a:cubicBezTo>
                      <a:pt x="-2911" y="222702"/>
                      <a:pt x="-10759" y="289206"/>
                      <a:pt x="16215" y="354262"/>
                    </a:cubicBezTo>
                    <a:cubicBezTo>
                      <a:pt x="18101" y="358815"/>
                      <a:pt x="23273" y="360919"/>
                      <a:pt x="27826" y="359024"/>
                    </a:cubicBezTo>
                    <a:cubicBezTo>
                      <a:pt x="32379" y="357138"/>
                      <a:pt x="34475" y="351975"/>
                      <a:pt x="32589" y="347423"/>
                    </a:cubicBezTo>
                    <a:cubicBezTo>
                      <a:pt x="7748" y="287510"/>
                      <a:pt x="15301" y="224541"/>
                      <a:pt x="48067" y="124176"/>
                    </a:cubicBezTo>
                    <a:cubicBezTo>
                      <a:pt x="59983" y="87666"/>
                      <a:pt x="64793" y="64940"/>
                      <a:pt x="62945" y="39051"/>
                    </a:cubicBezTo>
                    <a:cubicBezTo>
                      <a:pt x="62707" y="35736"/>
                      <a:pt x="59792" y="26221"/>
                      <a:pt x="56992" y="18505"/>
                    </a:cubicBezTo>
                    <a:cubicBezTo>
                      <a:pt x="55306" y="13867"/>
                      <a:pt x="53877" y="9952"/>
                      <a:pt x="52229" y="7199"/>
                    </a:cubicBezTo>
                    <a:cubicBezTo>
                      <a:pt x="50915" y="4999"/>
                      <a:pt x="49343" y="3142"/>
                      <a:pt x="47467" y="1837"/>
                    </a:cubicBezTo>
                    <a:cubicBezTo>
                      <a:pt x="45371" y="389"/>
                      <a:pt x="43019" y="-192"/>
                      <a:pt x="40618" y="5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44"/>
              <p:cNvSpPr/>
              <p:nvPr/>
            </p:nvSpPr>
            <p:spPr>
              <a:xfrm>
                <a:off x="2022842" y="3238522"/>
                <a:ext cx="22491" cy="124120"/>
              </a:xfrm>
              <a:custGeom>
                <a:rect b="b" l="l" r="r" t="t"/>
                <a:pathLst>
                  <a:path extrusionOk="0" h="124120" w="22491">
                    <a:moveTo>
                      <a:pt x="14917" y="273"/>
                    </a:moveTo>
                    <a:cubicBezTo>
                      <a:pt x="10136" y="-946"/>
                      <a:pt x="5116" y="2044"/>
                      <a:pt x="3897" y="6826"/>
                    </a:cubicBezTo>
                    <a:cubicBezTo>
                      <a:pt x="-999" y="25952"/>
                      <a:pt x="-913" y="41325"/>
                      <a:pt x="2115" y="71119"/>
                    </a:cubicBezTo>
                    <a:cubicBezTo>
                      <a:pt x="2220" y="72148"/>
                      <a:pt x="2306" y="72177"/>
                      <a:pt x="2411" y="73205"/>
                    </a:cubicBezTo>
                    <a:cubicBezTo>
                      <a:pt x="4525" y="93932"/>
                      <a:pt x="5011" y="103057"/>
                      <a:pt x="4192" y="114573"/>
                    </a:cubicBezTo>
                    <a:cubicBezTo>
                      <a:pt x="3849" y="119487"/>
                      <a:pt x="7612" y="123755"/>
                      <a:pt x="12536" y="124098"/>
                    </a:cubicBezTo>
                    <a:cubicBezTo>
                      <a:pt x="17451" y="124450"/>
                      <a:pt x="21708" y="120678"/>
                      <a:pt x="22061" y="115763"/>
                    </a:cubicBezTo>
                    <a:cubicBezTo>
                      <a:pt x="22966" y="102895"/>
                      <a:pt x="22480" y="93151"/>
                      <a:pt x="20270" y="71415"/>
                    </a:cubicBezTo>
                    <a:cubicBezTo>
                      <a:pt x="20165" y="70396"/>
                      <a:pt x="20080" y="70348"/>
                      <a:pt x="19975" y="69329"/>
                    </a:cubicBezTo>
                    <a:cubicBezTo>
                      <a:pt x="17146" y="41516"/>
                      <a:pt x="17232" y="27800"/>
                      <a:pt x="21461" y="11293"/>
                    </a:cubicBezTo>
                    <a:cubicBezTo>
                      <a:pt x="22680" y="6511"/>
                      <a:pt x="19689" y="1492"/>
                      <a:pt x="14917" y="27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44"/>
              <p:cNvSpPr/>
              <p:nvPr/>
            </p:nvSpPr>
            <p:spPr>
              <a:xfrm>
                <a:off x="2036255" y="3204571"/>
                <a:ext cx="72686" cy="176234"/>
              </a:xfrm>
              <a:custGeom>
                <a:rect b="b" l="l" r="r" t="t"/>
                <a:pathLst>
                  <a:path extrusionOk="0" h="176234" w="72686">
                    <a:moveTo>
                      <a:pt x="8047" y="0"/>
                    </a:moveTo>
                    <a:lnTo>
                      <a:pt x="5066" y="886"/>
                    </a:lnTo>
                    <a:lnTo>
                      <a:pt x="2685" y="2381"/>
                    </a:lnTo>
                    <a:cubicBezTo>
                      <a:pt x="-449" y="10354"/>
                      <a:pt x="-201" y="10392"/>
                      <a:pt x="303" y="10706"/>
                    </a:cubicBezTo>
                    <a:cubicBezTo>
                      <a:pt x="427" y="11306"/>
                      <a:pt x="589" y="11897"/>
                      <a:pt x="904" y="12792"/>
                    </a:cubicBezTo>
                    <a:cubicBezTo>
                      <a:pt x="989" y="13040"/>
                      <a:pt x="780" y="13030"/>
                      <a:pt x="904" y="13392"/>
                    </a:cubicBezTo>
                    <a:cubicBezTo>
                      <a:pt x="1104" y="13954"/>
                      <a:pt x="5295" y="26108"/>
                      <a:pt x="5666" y="27375"/>
                    </a:cubicBezTo>
                    <a:cubicBezTo>
                      <a:pt x="9190" y="39519"/>
                      <a:pt x="13734" y="51988"/>
                      <a:pt x="18468" y="63398"/>
                    </a:cubicBezTo>
                    <a:cubicBezTo>
                      <a:pt x="24221" y="77276"/>
                      <a:pt x="27678" y="88630"/>
                      <a:pt x="34841" y="114595"/>
                    </a:cubicBezTo>
                    <a:cubicBezTo>
                      <a:pt x="35546" y="117177"/>
                      <a:pt x="42366" y="141342"/>
                      <a:pt x="45252" y="150019"/>
                    </a:cubicBezTo>
                    <a:cubicBezTo>
                      <a:pt x="46262" y="153038"/>
                      <a:pt x="47500" y="154924"/>
                      <a:pt x="51205" y="160725"/>
                    </a:cubicBezTo>
                    <a:cubicBezTo>
                      <a:pt x="51443" y="161106"/>
                      <a:pt x="55044" y="167154"/>
                      <a:pt x="55072" y="166688"/>
                    </a:cubicBezTo>
                    <a:cubicBezTo>
                      <a:pt x="54729" y="171603"/>
                      <a:pt x="58196" y="175860"/>
                      <a:pt x="63111" y="176213"/>
                    </a:cubicBezTo>
                    <a:cubicBezTo>
                      <a:pt x="68026" y="176556"/>
                      <a:pt x="72293" y="172793"/>
                      <a:pt x="72636" y="167869"/>
                    </a:cubicBezTo>
                    <a:cubicBezTo>
                      <a:pt x="72998" y="162763"/>
                      <a:pt x="71417" y="159239"/>
                      <a:pt x="66683" y="151800"/>
                    </a:cubicBezTo>
                    <a:cubicBezTo>
                      <a:pt x="66436" y="151410"/>
                      <a:pt x="62549" y="145342"/>
                      <a:pt x="62216" y="144361"/>
                    </a:cubicBezTo>
                    <a:cubicBezTo>
                      <a:pt x="59454" y="136046"/>
                      <a:pt x="57120" y="127940"/>
                      <a:pt x="53586" y="115186"/>
                    </a:cubicBezTo>
                    <a:cubicBezTo>
                      <a:pt x="52882" y="112614"/>
                      <a:pt x="52815" y="112709"/>
                      <a:pt x="52100" y="110128"/>
                    </a:cubicBezTo>
                    <a:cubicBezTo>
                      <a:pt x="44747" y="83468"/>
                      <a:pt x="40966" y="71333"/>
                      <a:pt x="34841" y="56550"/>
                    </a:cubicBezTo>
                    <a:cubicBezTo>
                      <a:pt x="30364" y="45758"/>
                      <a:pt x="26269" y="33842"/>
                      <a:pt x="22935" y="22317"/>
                    </a:cubicBezTo>
                    <a:cubicBezTo>
                      <a:pt x="22440" y="20622"/>
                      <a:pt x="21754" y="17993"/>
                      <a:pt x="20554" y="14583"/>
                    </a:cubicBezTo>
                    <a:cubicBezTo>
                      <a:pt x="20458" y="14316"/>
                      <a:pt x="18049" y="7944"/>
                      <a:pt x="17868" y="7439"/>
                    </a:cubicBezTo>
                    <a:cubicBezTo>
                      <a:pt x="17887" y="7477"/>
                      <a:pt x="17468" y="6601"/>
                      <a:pt x="17572" y="7144"/>
                    </a:cubicBezTo>
                    <a:cubicBezTo>
                      <a:pt x="17506" y="6934"/>
                      <a:pt x="17658" y="6744"/>
                      <a:pt x="17572" y="6544"/>
                    </a:cubicBezTo>
                    <a:cubicBezTo>
                      <a:pt x="17325" y="5953"/>
                      <a:pt x="17201" y="5867"/>
                      <a:pt x="16972" y="5353"/>
                    </a:cubicBezTo>
                    <a:cubicBezTo>
                      <a:pt x="16858" y="5077"/>
                      <a:pt x="16925" y="5125"/>
                      <a:pt x="16382" y="4163"/>
                    </a:cubicBezTo>
                    <a:cubicBezTo>
                      <a:pt x="16086" y="3686"/>
                      <a:pt x="16229" y="3829"/>
                      <a:pt x="15191" y="2677"/>
                    </a:cubicBezTo>
                    <a:cubicBezTo>
                      <a:pt x="14039" y="1696"/>
                      <a:pt x="14067" y="1429"/>
                      <a:pt x="13105" y="886"/>
                    </a:cubicBezTo>
                    <a:lnTo>
                      <a:pt x="10429" y="295"/>
                    </a:lnTo>
                    <a:lnTo>
                      <a:pt x="8047" y="0"/>
                    </a:lnTo>
                    <a:close/>
                    <a:moveTo>
                      <a:pt x="1504" y="13688"/>
                    </a:moveTo>
                    <a:cubicBezTo>
                      <a:pt x="2018" y="14792"/>
                      <a:pt x="3018" y="15297"/>
                      <a:pt x="3885" y="16069"/>
                    </a:cubicBezTo>
                    <a:cubicBezTo>
                      <a:pt x="3666" y="15907"/>
                      <a:pt x="2980" y="15716"/>
                      <a:pt x="2685" y="15469"/>
                    </a:cubicBezTo>
                    <a:cubicBezTo>
                      <a:pt x="1666" y="14326"/>
                      <a:pt x="1789" y="14145"/>
                      <a:pt x="1504" y="1368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44"/>
              <p:cNvSpPr/>
              <p:nvPr/>
            </p:nvSpPr>
            <p:spPr>
              <a:xfrm>
                <a:off x="2027237" y="3296148"/>
                <a:ext cx="60549" cy="134359"/>
              </a:xfrm>
              <a:custGeom>
                <a:rect b="b" l="l" r="r" t="t"/>
                <a:pathLst>
                  <a:path extrusionOk="0" h="134359" w="60549">
                    <a:moveTo>
                      <a:pt x="5454" y="692"/>
                    </a:moveTo>
                    <a:cubicBezTo>
                      <a:pt x="901" y="2578"/>
                      <a:pt x="-1194" y="7750"/>
                      <a:pt x="692" y="12303"/>
                    </a:cubicBezTo>
                    <a:cubicBezTo>
                      <a:pt x="6464" y="26219"/>
                      <a:pt x="11341" y="41154"/>
                      <a:pt x="17361" y="61709"/>
                    </a:cubicBezTo>
                    <a:cubicBezTo>
                      <a:pt x="18437" y="65376"/>
                      <a:pt x="26181" y="92018"/>
                      <a:pt x="26886" y="94456"/>
                    </a:cubicBezTo>
                    <a:cubicBezTo>
                      <a:pt x="28429" y="99771"/>
                      <a:pt x="30467" y="103552"/>
                      <a:pt x="35515" y="111420"/>
                    </a:cubicBezTo>
                    <a:cubicBezTo>
                      <a:pt x="37658" y="114744"/>
                      <a:pt x="38458" y="116049"/>
                      <a:pt x="39392" y="117668"/>
                    </a:cubicBezTo>
                    <a:cubicBezTo>
                      <a:pt x="41478" y="121316"/>
                      <a:pt x="42516" y="123898"/>
                      <a:pt x="42659" y="126003"/>
                    </a:cubicBezTo>
                    <a:cubicBezTo>
                      <a:pt x="43011" y="130918"/>
                      <a:pt x="47269" y="134689"/>
                      <a:pt x="52184" y="134337"/>
                    </a:cubicBezTo>
                    <a:cubicBezTo>
                      <a:pt x="57108" y="133985"/>
                      <a:pt x="60871" y="129727"/>
                      <a:pt x="60528" y="124812"/>
                    </a:cubicBezTo>
                    <a:cubicBezTo>
                      <a:pt x="60147" y="119507"/>
                      <a:pt x="58185" y="114506"/>
                      <a:pt x="54870" y="108743"/>
                    </a:cubicBezTo>
                    <a:cubicBezTo>
                      <a:pt x="53737" y="106772"/>
                      <a:pt x="53003" y="105486"/>
                      <a:pt x="50698" y="101895"/>
                    </a:cubicBezTo>
                    <a:cubicBezTo>
                      <a:pt x="46593" y="95504"/>
                      <a:pt x="44745" y="92475"/>
                      <a:pt x="43859" y="89398"/>
                    </a:cubicBezTo>
                    <a:cubicBezTo>
                      <a:pt x="43154" y="86988"/>
                      <a:pt x="35715" y="60661"/>
                      <a:pt x="34629" y="56946"/>
                    </a:cubicBezTo>
                    <a:cubicBezTo>
                      <a:pt x="28438" y="35829"/>
                      <a:pt x="23123" y="20075"/>
                      <a:pt x="17065" y="5454"/>
                    </a:cubicBezTo>
                    <a:cubicBezTo>
                      <a:pt x="15179" y="901"/>
                      <a:pt x="10007" y="-1194"/>
                      <a:pt x="5454" y="69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44"/>
              <p:cNvSpPr/>
              <p:nvPr/>
            </p:nvSpPr>
            <p:spPr>
              <a:xfrm>
                <a:off x="2052637" y="2856309"/>
                <a:ext cx="113096" cy="97813"/>
              </a:xfrm>
              <a:custGeom>
                <a:rect b="b" l="l" r="r" t="t"/>
                <a:pathLst>
                  <a:path extrusionOk="0" h="97813" w="113096">
                    <a:moveTo>
                      <a:pt x="7439" y="0"/>
                    </a:moveTo>
                    <a:lnTo>
                      <a:pt x="5058" y="895"/>
                    </a:lnTo>
                    <a:lnTo>
                      <a:pt x="2086" y="2677"/>
                    </a:lnTo>
                    <a:lnTo>
                      <a:pt x="295" y="5658"/>
                    </a:lnTo>
                    <a:lnTo>
                      <a:pt x="0" y="8334"/>
                    </a:lnTo>
                    <a:cubicBezTo>
                      <a:pt x="229" y="10811"/>
                      <a:pt x="152" y="10801"/>
                      <a:pt x="295" y="11306"/>
                    </a:cubicBezTo>
                    <a:cubicBezTo>
                      <a:pt x="1876" y="14449"/>
                      <a:pt x="1791" y="14659"/>
                      <a:pt x="2086" y="14887"/>
                    </a:cubicBezTo>
                    <a:cubicBezTo>
                      <a:pt x="3715" y="16735"/>
                      <a:pt x="6058" y="17716"/>
                      <a:pt x="8334" y="17859"/>
                    </a:cubicBezTo>
                    <a:cubicBezTo>
                      <a:pt x="10611" y="18002"/>
                      <a:pt x="12735" y="17107"/>
                      <a:pt x="14583" y="15478"/>
                    </a:cubicBezTo>
                    <a:cubicBezTo>
                      <a:pt x="16364" y="13916"/>
                      <a:pt x="17659" y="12011"/>
                      <a:pt x="17859" y="9820"/>
                    </a:cubicBezTo>
                    <a:lnTo>
                      <a:pt x="17259" y="11906"/>
                    </a:lnTo>
                    <a:lnTo>
                      <a:pt x="15478" y="14887"/>
                    </a:lnTo>
                    <a:lnTo>
                      <a:pt x="14583" y="15478"/>
                    </a:lnTo>
                    <a:lnTo>
                      <a:pt x="12497" y="16964"/>
                    </a:lnTo>
                    <a:lnTo>
                      <a:pt x="10116" y="17564"/>
                    </a:lnTo>
                    <a:lnTo>
                      <a:pt x="8334" y="17859"/>
                    </a:lnTo>
                    <a:cubicBezTo>
                      <a:pt x="4915" y="17059"/>
                      <a:pt x="5010" y="17040"/>
                      <a:pt x="4467" y="16669"/>
                    </a:cubicBezTo>
                    <a:cubicBezTo>
                      <a:pt x="6334" y="18269"/>
                      <a:pt x="16459" y="26965"/>
                      <a:pt x="16964" y="27384"/>
                    </a:cubicBezTo>
                    <a:cubicBezTo>
                      <a:pt x="22050" y="31633"/>
                      <a:pt x="25851" y="34766"/>
                      <a:pt x="28575" y="36614"/>
                    </a:cubicBezTo>
                    <a:cubicBezTo>
                      <a:pt x="29594" y="37300"/>
                      <a:pt x="53873" y="51387"/>
                      <a:pt x="63398" y="57445"/>
                    </a:cubicBezTo>
                    <a:cubicBezTo>
                      <a:pt x="70542" y="61989"/>
                      <a:pt x="76829" y="66256"/>
                      <a:pt x="81858" y="70247"/>
                    </a:cubicBezTo>
                    <a:cubicBezTo>
                      <a:pt x="87621" y="74828"/>
                      <a:pt x="91688" y="78657"/>
                      <a:pt x="93764" y="81858"/>
                    </a:cubicBezTo>
                    <a:cubicBezTo>
                      <a:pt x="94983" y="83734"/>
                      <a:pt x="95021" y="83953"/>
                      <a:pt x="95250" y="83639"/>
                    </a:cubicBezTo>
                    <a:cubicBezTo>
                      <a:pt x="92345" y="87621"/>
                      <a:pt x="93059" y="93240"/>
                      <a:pt x="97041" y="96145"/>
                    </a:cubicBezTo>
                    <a:cubicBezTo>
                      <a:pt x="101013" y="99050"/>
                      <a:pt x="106632" y="98041"/>
                      <a:pt x="109538" y="94059"/>
                    </a:cubicBezTo>
                    <a:cubicBezTo>
                      <a:pt x="118243" y="82134"/>
                      <a:pt x="110328" y="70133"/>
                      <a:pt x="92869" y="56255"/>
                    </a:cubicBezTo>
                    <a:cubicBezTo>
                      <a:pt x="87297" y="51826"/>
                      <a:pt x="80553" y="47120"/>
                      <a:pt x="72923" y="42263"/>
                    </a:cubicBezTo>
                    <a:cubicBezTo>
                      <a:pt x="62846" y="35852"/>
                      <a:pt x="39043" y="21965"/>
                      <a:pt x="38691" y="21727"/>
                    </a:cubicBezTo>
                    <a:cubicBezTo>
                      <a:pt x="36624" y="20326"/>
                      <a:pt x="32909" y="17564"/>
                      <a:pt x="28280" y="13688"/>
                    </a:cubicBezTo>
                    <a:cubicBezTo>
                      <a:pt x="27784" y="13278"/>
                      <a:pt x="17393" y="4601"/>
                      <a:pt x="15478" y="2981"/>
                    </a:cubicBezTo>
                    <a:cubicBezTo>
                      <a:pt x="15735" y="3153"/>
                      <a:pt x="15840" y="3277"/>
                      <a:pt x="17259" y="5953"/>
                    </a:cubicBezTo>
                    <a:cubicBezTo>
                      <a:pt x="17555" y="6896"/>
                      <a:pt x="17440" y="6772"/>
                      <a:pt x="17564" y="7439"/>
                    </a:cubicBezTo>
                    <a:lnTo>
                      <a:pt x="17859" y="9230"/>
                    </a:lnTo>
                    <a:cubicBezTo>
                      <a:pt x="17936" y="7039"/>
                      <a:pt x="17040" y="4753"/>
                      <a:pt x="15478" y="2981"/>
                    </a:cubicBezTo>
                    <a:cubicBezTo>
                      <a:pt x="15335" y="2857"/>
                      <a:pt x="14611" y="2105"/>
                      <a:pt x="14583" y="2086"/>
                    </a:cubicBezTo>
                    <a:cubicBezTo>
                      <a:pt x="14373" y="1905"/>
                      <a:pt x="14440" y="1876"/>
                      <a:pt x="13392" y="1191"/>
                    </a:cubicBezTo>
                    <a:cubicBezTo>
                      <a:pt x="12830" y="810"/>
                      <a:pt x="12602" y="743"/>
                      <a:pt x="9820" y="0"/>
                    </a:cubicBezTo>
                    <a:lnTo>
                      <a:pt x="9230" y="0"/>
                    </a:lnTo>
                    <a:lnTo>
                      <a:pt x="7439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44"/>
              <p:cNvSpPr/>
              <p:nvPr/>
            </p:nvSpPr>
            <p:spPr>
              <a:xfrm>
                <a:off x="2041588" y="2886412"/>
                <a:ext cx="98255" cy="107864"/>
              </a:xfrm>
              <a:custGeom>
                <a:rect b="b" l="l" r="r" t="t"/>
                <a:pathLst>
                  <a:path extrusionOk="0" h="107864" w="98255">
                    <a:moveTo>
                      <a:pt x="5695" y="558"/>
                    </a:moveTo>
                    <a:cubicBezTo>
                      <a:pt x="3581" y="1348"/>
                      <a:pt x="1743" y="2844"/>
                      <a:pt x="628" y="5911"/>
                    </a:cubicBezTo>
                    <a:cubicBezTo>
                      <a:pt x="-524" y="9102"/>
                      <a:pt x="47" y="11197"/>
                      <a:pt x="1228" y="13655"/>
                    </a:cubicBezTo>
                    <a:cubicBezTo>
                      <a:pt x="1866" y="14979"/>
                      <a:pt x="2666" y="16179"/>
                      <a:pt x="3905" y="17817"/>
                    </a:cubicBezTo>
                    <a:cubicBezTo>
                      <a:pt x="4133" y="18122"/>
                      <a:pt x="6610" y="21132"/>
                      <a:pt x="6581" y="21094"/>
                    </a:cubicBezTo>
                    <a:cubicBezTo>
                      <a:pt x="8343" y="23618"/>
                      <a:pt x="9534" y="25694"/>
                      <a:pt x="12839" y="29723"/>
                    </a:cubicBezTo>
                    <a:cubicBezTo>
                      <a:pt x="12839" y="29733"/>
                      <a:pt x="16144" y="33543"/>
                      <a:pt x="17297" y="35086"/>
                    </a:cubicBezTo>
                    <a:cubicBezTo>
                      <a:pt x="23936" y="43963"/>
                      <a:pt x="30956" y="49402"/>
                      <a:pt x="47358" y="59784"/>
                    </a:cubicBezTo>
                    <a:cubicBezTo>
                      <a:pt x="47463" y="59851"/>
                      <a:pt x="64274" y="70948"/>
                      <a:pt x="69094" y="75863"/>
                    </a:cubicBezTo>
                    <a:cubicBezTo>
                      <a:pt x="70284" y="77082"/>
                      <a:pt x="74790" y="84864"/>
                      <a:pt x="77724" y="91341"/>
                    </a:cubicBezTo>
                    <a:cubicBezTo>
                      <a:pt x="78495" y="93036"/>
                      <a:pt x="78762" y="93712"/>
                      <a:pt x="79209" y="94913"/>
                    </a:cubicBezTo>
                    <a:cubicBezTo>
                      <a:pt x="77876" y="98551"/>
                      <a:pt x="78305" y="102628"/>
                      <a:pt x="81591" y="105028"/>
                    </a:cubicBezTo>
                    <a:cubicBezTo>
                      <a:pt x="85544" y="107914"/>
                      <a:pt x="89696" y="109352"/>
                      <a:pt x="94392" y="105628"/>
                    </a:cubicBezTo>
                    <a:cubicBezTo>
                      <a:pt x="98259" y="102570"/>
                      <a:pt x="98688" y="99046"/>
                      <a:pt x="97964" y="94913"/>
                    </a:cubicBezTo>
                    <a:cubicBezTo>
                      <a:pt x="97459" y="92046"/>
                      <a:pt x="96135" y="88407"/>
                      <a:pt x="94097" y="83902"/>
                    </a:cubicBezTo>
                    <a:cubicBezTo>
                      <a:pt x="90325" y="75586"/>
                      <a:pt x="85001" y="66538"/>
                      <a:pt x="81895" y="63366"/>
                    </a:cubicBezTo>
                    <a:cubicBezTo>
                      <a:pt x="75780" y="57117"/>
                      <a:pt x="70199" y="53145"/>
                      <a:pt x="57188" y="44906"/>
                    </a:cubicBezTo>
                    <a:cubicBezTo>
                      <a:pt x="57092" y="44849"/>
                      <a:pt x="56988" y="44668"/>
                      <a:pt x="56883" y="44611"/>
                    </a:cubicBezTo>
                    <a:cubicBezTo>
                      <a:pt x="42357" y="35410"/>
                      <a:pt x="36452" y="31181"/>
                      <a:pt x="31584" y="24666"/>
                    </a:cubicBezTo>
                    <a:cubicBezTo>
                      <a:pt x="30222" y="22846"/>
                      <a:pt x="26831" y="18417"/>
                      <a:pt x="26822" y="18417"/>
                    </a:cubicBezTo>
                    <a:cubicBezTo>
                      <a:pt x="23812" y="14731"/>
                      <a:pt x="22583" y="12997"/>
                      <a:pt x="21164" y="10978"/>
                    </a:cubicBezTo>
                    <a:cubicBezTo>
                      <a:pt x="20812" y="10464"/>
                      <a:pt x="18783" y="8073"/>
                      <a:pt x="18488" y="7702"/>
                    </a:cubicBezTo>
                    <a:cubicBezTo>
                      <a:pt x="18364" y="7540"/>
                      <a:pt x="17926" y="6949"/>
                      <a:pt x="17602" y="6511"/>
                    </a:cubicBezTo>
                    <a:cubicBezTo>
                      <a:pt x="16754" y="3834"/>
                      <a:pt x="15116" y="1472"/>
                      <a:pt x="12239" y="558"/>
                    </a:cubicBezTo>
                    <a:cubicBezTo>
                      <a:pt x="10067" y="-138"/>
                      <a:pt x="7800" y="-233"/>
                      <a:pt x="5695" y="558"/>
                    </a:cubicBezTo>
                    <a:close/>
                    <a:moveTo>
                      <a:pt x="11344" y="17227"/>
                    </a:moveTo>
                    <a:cubicBezTo>
                      <a:pt x="10991" y="17322"/>
                      <a:pt x="10820" y="17760"/>
                      <a:pt x="10458" y="17817"/>
                    </a:cubicBezTo>
                    <a:cubicBezTo>
                      <a:pt x="8953" y="18046"/>
                      <a:pt x="7896" y="17846"/>
                      <a:pt x="6877" y="17522"/>
                    </a:cubicBezTo>
                    <a:cubicBezTo>
                      <a:pt x="8410" y="18008"/>
                      <a:pt x="9877" y="17531"/>
                      <a:pt x="11344" y="17227"/>
                    </a:cubicBezTo>
                    <a:close/>
                    <a:moveTo>
                      <a:pt x="90220" y="90150"/>
                    </a:moveTo>
                    <a:cubicBezTo>
                      <a:pt x="90401" y="90188"/>
                      <a:pt x="90649" y="90102"/>
                      <a:pt x="90820" y="90150"/>
                    </a:cubicBezTo>
                    <a:cubicBezTo>
                      <a:pt x="91601" y="90388"/>
                      <a:pt x="92049" y="90560"/>
                      <a:pt x="92306" y="90741"/>
                    </a:cubicBezTo>
                    <a:cubicBezTo>
                      <a:pt x="91697" y="90302"/>
                      <a:pt x="90897" y="90417"/>
                      <a:pt x="90220" y="9015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44"/>
              <p:cNvSpPr/>
              <p:nvPr/>
            </p:nvSpPr>
            <p:spPr>
              <a:xfrm>
                <a:off x="2012121" y="2950959"/>
                <a:ext cx="101123" cy="95137"/>
              </a:xfrm>
              <a:custGeom>
                <a:rect b="b" l="l" r="r" t="t"/>
                <a:pathLst>
                  <a:path extrusionOk="0" h="95137" w="101123">
                    <a:moveTo>
                      <a:pt x="10455" y="0"/>
                    </a:moveTo>
                    <a:cubicBezTo>
                      <a:pt x="4587" y="133"/>
                      <a:pt x="4568" y="228"/>
                      <a:pt x="330" y="6258"/>
                    </a:cubicBezTo>
                    <a:cubicBezTo>
                      <a:pt x="-156" y="10058"/>
                      <a:pt x="-61" y="10001"/>
                      <a:pt x="330" y="11316"/>
                    </a:cubicBezTo>
                    <a:cubicBezTo>
                      <a:pt x="577" y="12230"/>
                      <a:pt x="796" y="13163"/>
                      <a:pt x="1225" y="13992"/>
                    </a:cubicBezTo>
                    <a:cubicBezTo>
                      <a:pt x="1701" y="14907"/>
                      <a:pt x="2596" y="15107"/>
                      <a:pt x="3311" y="15783"/>
                    </a:cubicBezTo>
                    <a:cubicBezTo>
                      <a:pt x="3949" y="16450"/>
                      <a:pt x="5330" y="18059"/>
                      <a:pt x="6883" y="19945"/>
                    </a:cubicBezTo>
                    <a:cubicBezTo>
                      <a:pt x="7026" y="20126"/>
                      <a:pt x="8797" y="22269"/>
                      <a:pt x="10750" y="24708"/>
                    </a:cubicBezTo>
                    <a:cubicBezTo>
                      <a:pt x="17246" y="32833"/>
                      <a:pt x="23209" y="39948"/>
                      <a:pt x="28905" y="46139"/>
                    </a:cubicBezTo>
                    <a:cubicBezTo>
                      <a:pt x="42306" y="60722"/>
                      <a:pt x="53927" y="71552"/>
                      <a:pt x="66414" y="80667"/>
                    </a:cubicBezTo>
                    <a:cubicBezTo>
                      <a:pt x="67462" y="81439"/>
                      <a:pt x="68633" y="82220"/>
                      <a:pt x="71472" y="83648"/>
                    </a:cubicBezTo>
                    <a:cubicBezTo>
                      <a:pt x="72929" y="84372"/>
                      <a:pt x="79120" y="87449"/>
                      <a:pt x="79806" y="87811"/>
                    </a:cubicBezTo>
                    <a:cubicBezTo>
                      <a:pt x="81949" y="88954"/>
                      <a:pt x="83588" y="89811"/>
                      <a:pt x="84569" y="90488"/>
                    </a:cubicBezTo>
                    <a:cubicBezTo>
                      <a:pt x="84454" y="90344"/>
                      <a:pt x="84673" y="90049"/>
                      <a:pt x="84569" y="89897"/>
                    </a:cubicBezTo>
                    <a:cubicBezTo>
                      <a:pt x="84702" y="90173"/>
                      <a:pt x="84702" y="90535"/>
                      <a:pt x="84864" y="90792"/>
                    </a:cubicBezTo>
                    <a:cubicBezTo>
                      <a:pt x="85445" y="91697"/>
                      <a:pt x="85731" y="92792"/>
                      <a:pt x="86655" y="93469"/>
                    </a:cubicBezTo>
                    <a:cubicBezTo>
                      <a:pt x="90636" y="96374"/>
                      <a:pt x="96246" y="95364"/>
                      <a:pt x="99151" y="91383"/>
                    </a:cubicBezTo>
                    <a:cubicBezTo>
                      <a:pt x="102247" y="87144"/>
                      <a:pt x="101352" y="82696"/>
                      <a:pt x="98856" y="79477"/>
                    </a:cubicBezTo>
                    <a:cubicBezTo>
                      <a:pt x="97913" y="78267"/>
                      <a:pt x="96675" y="77514"/>
                      <a:pt x="95284" y="76505"/>
                    </a:cubicBezTo>
                    <a:cubicBezTo>
                      <a:pt x="93513" y="75219"/>
                      <a:pt x="91398" y="73618"/>
                      <a:pt x="88436" y="72037"/>
                    </a:cubicBezTo>
                    <a:cubicBezTo>
                      <a:pt x="87664" y="71618"/>
                      <a:pt x="76825" y="66380"/>
                      <a:pt x="76825" y="66380"/>
                    </a:cubicBezTo>
                    <a:cubicBezTo>
                      <a:pt x="65443" y="58074"/>
                      <a:pt x="54670" y="47730"/>
                      <a:pt x="42001" y="33937"/>
                    </a:cubicBezTo>
                    <a:cubicBezTo>
                      <a:pt x="36620" y="28080"/>
                      <a:pt x="31000" y="21526"/>
                      <a:pt x="24742" y="13697"/>
                    </a:cubicBezTo>
                    <a:cubicBezTo>
                      <a:pt x="22742" y="11201"/>
                      <a:pt x="20723" y="8820"/>
                      <a:pt x="20570" y="8639"/>
                    </a:cubicBezTo>
                    <a:cubicBezTo>
                      <a:pt x="18741" y="6401"/>
                      <a:pt x="17455" y="4667"/>
                      <a:pt x="16408" y="3581"/>
                    </a:cubicBezTo>
                    <a:cubicBezTo>
                      <a:pt x="15998" y="3143"/>
                      <a:pt x="15608" y="2734"/>
                      <a:pt x="15217" y="2381"/>
                    </a:cubicBezTo>
                    <a:cubicBezTo>
                      <a:pt x="13779" y="1133"/>
                      <a:pt x="12731" y="400"/>
                      <a:pt x="10455" y="0"/>
                    </a:cubicBezTo>
                    <a:close/>
                    <a:moveTo>
                      <a:pt x="16998" y="5658"/>
                    </a:moveTo>
                    <a:cubicBezTo>
                      <a:pt x="17122" y="5886"/>
                      <a:pt x="17427" y="6210"/>
                      <a:pt x="17598" y="6848"/>
                    </a:cubicBezTo>
                    <a:cubicBezTo>
                      <a:pt x="17837" y="7629"/>
                      <a:pt x="17427" y="8849"/>
                      <a:pt x="17294" y="10125"/>
                    </a:cubicBezTo>
                    <a:cubicBezTo>
                      <a:pt x="17360" y="8629"/>
                      <a:pt x="17741" y="7086"/>
                      <a:pt x="16998" y="565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44"/>
              <p:cNvSpPr/>
              <p:nvPr/>
            </p:nvSpPr>
            <p:spPr>
              <a:xfrm>
                <a:off x="2007885" y="2965534"/>
                <a:ext cx="90611" cy="126314"/>
              </a:xfrm>
              <a:custGeom>
                <a:rect b="b" l="l" r="r" t="t"/>
                <a:pathLst>
                  <a:path extrusionOk="0" h="126314" w="90611">
                    <a:moveTo>
                      <a:pt x="9623" y="17"/>
                    </a:moveTo>
                    <a:cubicBezTo>
                      <a:pt x="7347" y="-136"/>
                      <a:pt x="4928" y="769"/>
                      <a:pt x="3080" y="2398"/>
                    </a:cubicBezTo>
                    <a:cubicBezTo>
                      <a:pt x="-616" y="5655"/>
                      <a:pt x="-1073" y="11199"/>
                      <a:pt x="2184" y="14895"/>
                    </a:cubicBezTo>
                    <a:cubicBezTo>
                      <a:pt x="3575" y="16476"/>
                      <a:pt x="19006" y="33916"/>
                      <a:pt x="21834" y="37221"/>
                    </a:cubicBezTo>
                    <a:cubicBezTo>
                      <a:pt x="39389" y="57757"/>
                      <a:pt x="50943" y="74045"/>
                      <a:pt x="60830" y="93181"/>
                    </a:cubicBezTo>
                    <a:cubicBezTo>
                      <a:pt x="63659" y="98658"/>
                      <a:pt x="67316" y="105858"/>
                      <a:pt x="67669" y="106573"/>
                    </a:cubicBezTo>
                    <a:cubicBezTo>
                      <a:pt x="69602" y="110497"/>
                      <a:pt x="71155" y="113764"/>
                      <a:pt x="72136" y="116098"/>
                    </a:cubicBezTo>
                    <a:cubicBezTo>
                      <a:pt x="72441" y="116822"/>
                      <a:pt x="72565" y="117136"/>
                      <a:pt x="72736" y="117593"/>
                    </a:cubicBezTo>
                    <a:cubicBezTo>
                      <a:pt x="72688" y="116746"/>
                      <a:pt x="72698" y="116679"/>
                      <a:pt x="73031" y="114907"/>
                    </a:cubicBezTo>
                    <a:cubicBezTo>
                      <a:pt x="72431" y="117012"/>
                      <a:pt x="72546" y="119365"/>
                      <a:pt x="73622" y="121460"/>
                    </a:cubicBezTo>
                    <a:cubicBezTo>
                      <a:pt x="75889" y="125832"/>
                      <a:pt x="81156" y="127585"/>
                      <a:pt x="85528" y="125328"/>
                    </a:cubicBezTo>
                    <a:cubicBezTo>
                      <a:pt x="89776" y="123137"/>
                      <a:pt x="90795" y="119851"/>
                      <a:pt x="90586" y="116393"/>
                    </a:cubicBezTo>
                    <a:cubicBezTo>
                      <a:pt x="90529" y="115374"/>
                      <a:pt x="90281" y="114431"/>
                      <a:pt x="89995" y="113421"/>
                    </a:cubicBezTo>
                    <a:cubicBezTo>
                      <a:pt x="89643" y="112193"/>
                      <a:pt x="89233" y="110697"/>
                      <a:pt x="88509" y="108954"/>
                    </a:cubicBezTo>
                    <a:cubicBezTo>
                      <a:pt x="87366" y="106220"/>
                      <a:pt x="85814" y="102753"/>
                      <a:pt x="83747" y="98543"/>
                    </a:cubicBezTo>
                    <a:cubicBezTo>
                      <a:pt x="83375" y="97791"/>
                      <a:pt x="79480" y="90418"/>
                      <a:pt x="76603" y="84846"/>
                    </a:cubicBezTo>
                    <a:cubicBezTo>
                      <a:pt x="65992" y="64320"/>
                      <a:pt x="53896" y="47108"/>
                      <a:pt x="35522" y="25610"/>
                    </a:cubicBezTo>
                    <a:cubicBezTo>
                      <a:pt x="32636" y="22238"/>
                      <a:pt x="16958" y="4560"/>
                      <a:pt x="15586" y="2988"/>
                    </a:cubicBezTo>
                    <a:cubicBezTo>
                      <a:pt x="13957" y="1141"/>
                      <a:pt x="11909" y="160"/>
                      <a:pt x="9623" y="1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44"/>
              <p:cNvSpPr/>
              <p:nvPr/>
            </p:nvSpPr>
            <p:spPr>
              <a:xfrm>
                <a:off x="2000483" y="3056334"/>
                <a:ext cx="71243" cy="107451"/>
              </a:xfrm>
              <a:custGeom>
                <a:rect b="b" l="l" r="r" t="t"/>
                <a:pathLst>
                  <a:path extrusionOk="0" h="107451" w="71243">
                    <a:moveTo>
                      <a:pt x="5720" y="0"/>
                    </a:moveTo>
                    <a:cubicBezTo>
                      <a:pt x="291" y="4448"/>
                      <a:pt x="367" y="4534"/>
                      <a:pt x="62" y="7439"/>
                    </a:cubicBezTo>
                    <a:cubicBezTo>
                      <a:pt x="5" y="9077"/>
                      <a:pt x="-43" y="9106"/>
                      <a:pt x="62" y="9820"/>
                    </a:cubicBezTo>
                    <a:cubicBezTo>
                      <a:pt x="243" y="10754"/>
                      <a:pt x="243" y="10639"/>
                      <a:pt x="357" y="11011"/>
                    </a:cubicBezTo>
                    <a:cubicBezTo>
                      <a:pt x="634" y="11811"/>
                      <a:pt x="529" y="11887"/>
                      <a:pt x="662" y="12202"/>
                    </a:cubicBezTo>
                    <a:cubicBezTo>
                      <a:pt x="729" y="12363"/>
                      <a:pt x="1272" y="13068"/>
                      <a:pt x="1557" y="13688"/>
                    </a:cubicBezTo>
                    <a:cubicBezTo>
                      <a:pt x="2291" y="15335"/>
                      <a:pt x="3310" y="17783"/>
                      <a:pt x="3339" y="17859"/>
                    </a:cubicBezTo>
                    <a:cubicBezTo>
                      <a:pt x="5167" y="22355"/>
                      <a:pt x="6920" y="25670"/>
                      <a:pt x="10778" y="33042"/>
                    </a:cubicBezTo>
                    <a:cubicBezTo>
                      <a:pt x="10797" y="33071"/>
                      <a:pt x="12073" y="35661"/>
                      <a:pt x="12568" y="36614"/>
                    </a:cubicBezTo>
                    <a:cubicBezTo>
                      <a:pt x="17721" y="46596"/>
                      <a:pt x="23113" y="54826"/>
                      <a:pt x="33104" y="68761"/>
                    </a:cubicBezTo>
                    <a:cubicBezTo>
                      <a:pt x="33847" y="69799"/>
                      <a:pt x="42267" y="81401"/>
                      <a:pt x="44420" y="84534"/>
                    </a:cubicBezTo>
                    <a:cubicBezTo>
                      <a:pt x="45334" y="85877"/>
                      <a:pt x="47649" y="90059"/>
                      <a:pt x="50363" y="94955"/>
                    </a:cubicBezTo>
                    <a:cubicBezTo>
                      <a:pt x="51468" y="96936"/>
                      <a:pt x="54221" y="102365"/>
                      <a:pt x="54240" y="102394"/>
                    </a:cubicBezTo>
                    <a:cubicBezTo>
                      <a:pt x="54212" y="102336"/>
                      <a:pt x="54383" y="102137"/>
                      <a:pt x="54240" y="101794"/>
                    </a:cubicBezTo>
                    <a:cubicBezTo>
                      <a:pt x="54107" y="101508"/>
                      <a:pt x="53973" y="101508"/>
                      <a:pt x="53640" y="100308"/>
                    </a:cubicBezTo>
                    <a:cubicBezTo>
                      <a:pt x="54040" y="102470"/>
                      <a:pt x="55297" y="104270"/>
                      <a:pt x="57212" y="105670"/>
                    </a:cubicBezTo>
                    <a:cubicBezTo>
                      <a:pt x="58422" y="106432"/>
                      <a:pt x="58460" y="106394"/>
                      <a:pt x="59593" y="106861"/>
                    </a:cubicBezTo>
                    <a:lnTo>
                      <a:pt x="63470" y="107452"/>
                    </a:lnTo>
                    <a:lnTo>
                      <a:pt x="68528" y="105070"/>
                    </a:lnTo>
                    <a:lnTo>
                      <a:pt x="70909" y="101203"/>
                    </a:lnTo>
                    <a:cubicBezTo>
                      <a:pt x="71318" y="98908"/>
                      <a:pt x="71204" y="99117"/>
                      <a:pt x="71204" y="99117"/>
                    </a:cubicBezTo>
                    <a:cubicBezTo>
                      <a:pt x="71137" y="97460"/>
                      <a:pt x="71318" y="97374"/>
                      <a:pt x="71204" y="96736"/>
                    </a:cubicBezTo>
                    <a:cubicBezTo>
                      <a:pt x="70871" y="95517"/>
                      <a:pt x="70747" y="95574"/>
                      <a:pt x="70614" y="95250"/>
                    </a:cubicBezTo>
                    <a:cubicBezTo>
                      <a:pt x="70423" y="94821"/>
                      <a:pt x="69699" y="93050"/>
                      <a:pt x="69118" y="91973"/>
                    </a:cubicBezTo>
                    <a:cubicBezTo>
                      <a:pt x="68251" y="90354"/>
                      <a:pt x="66985" y="88373"/>
                      <a:pt x="65851" y="86325"/>
                    </a:cubicBezTo>
                    <a:cubicBezTo>
                      <a:pt x="62822" y="80867"/>
                      <a:pt x="60365" y="76705"/>
                      <a:pt x="59003" y="74714"/>
                    </a:cubicBezTo>
                    <a:cubicBezTo>
                      <a:pt x="56764" y="71447"/>
                      <a:pt x="48430" y="59369"/>
                      <a:pt x="47687" y="58341"/>
                    </a:cubicBezTo>
                    <a:cubicBezTo>
                      <a:pt x="38171" y="45072"/>
                      <a:pt x="32999" y="37290"/>
                      <a:pt x="28342" y="28280"/>
                    </a:cubicBezTo>
                    <a:cubicBezTo>
                      <a:pt x="27827" y="27289"/>
                      <a:pt x="26570" y="24736"/>
                      <a:pt x="26551" y="24708"/>
                    </a:cubicBezTo>
                    <a:cubicBezTo>
                      <a:pt x="22960" y="17840"/>
                      <a:pt x="21246" y="14802"/>
                      <a:pt x="19712" y="11011"/>
                    </a:cubicBezTo>
                    <a:cubicBezTo>
                      <a:pt x="19512" y="10525"/>
                      <a:pt x="17464" y="5677"/>
                      <a:pt x="17331" y="5362"/>
                    </a:cubicBezTo>
                    <a:cubicBezTo>
                      <a:pt x="16816" y="4372"/>
                      <a:pt x="16788" y="4086"/>
                      <a:pt x="16435" y="3572"/>
                    </a:cubicBezTo>
                    <a:cubicBezTo>
                      <a:pt x="16226" y="3267"/>
                      <a:pt x="16102" y="3353"/>
                      <a:pt x="15540" y="2677"/>
                    </a:cubicBezTo>
                    <a:cubicBezTo>
                      <a:pt x="15111" y="1248"/>
                      <a:pt x="15102" y="991"/>
                      <a:pt x="5720" y="0"/>
                    </a:cubicBezTo>
                    <a:close/>
                    <a:moveTo>
                      <a:pt x="59888" y="90192"/>
                    </a:moveTo>
                    <a:cubicBezTo>
                      <a:pt x="58364" y="90697"/>
                      <a:pt x="56850" y="91554"/>
                      <a:pt x="55726" y="92869"/>
                    </a:cubicBezTo>
                    <a:lnTo>
                      <a:pt x="56326" y="91973"/>
                    </a:lnTo>
                    <a:lnTo>
                      <a:pt x="59888" y="90192"/>
                    </a:lnTo>
                    <a:close/>
                    <a:moveTo>
                      <a:pt x="54831" y="94355"/>
                    </a:moveTo>
                    <a:cubicBezTo>
                      <a:pt x="54002" y="95926"/>
                      <a:pt x="53488" y="97727"/>
                      <a:pt x="53640" y="99413"/>
                    </a:cubicBezTo>
                    <a:cubicBezTo>
                      <a:pt x="53612" y="98155"/>
                      <a:pt x="53345" y="98231"/>
                      <a:pt x="53345" y="98231"/>
                    </a:cubicBezTo>
                    <a:lnTo>
                      <a:pt x="53945" y="95850"/>
                    </a:lnTo>
                    <a:lnTo>
                      <a:pt x="54831" y="9435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44"/>
              <p:cNvSpPr/>
              <p:nvPr/>
            </p:nvSpPr>
            <p:spPr>
              <a:xfrm>
                <a:off x="1994796" y="3105329"/>
                <a:ext cx="52508" cy="122933"/>
              </a:xfrm>
              <a:custGeom>
                <a:rect b="b" l="l" r="r" t="t"/>
                <a:pathLst>
                  <a:path extrusionOk="0" h="122933" w="52508">
                    <a:moveTo>
                      <a:pt x="11407" y="412"/>
                    </a:moveTo>
                    <a:cubicBezTo>
                      <a:pt x="9235" y="-274"/>
                      <a:pt x="7044" y="-122"/>
                      <a:pt x="4863" y="1012"/>
                    </a:cubicBezTo>
                    <a:cubicBezTo>
                      <a:pt x="481" y="3269"/>
                      <a:pt x="-1271" y="8841"/>
                      <a:pt x="986" y="13213"/>
                    </a:cubicBezTo>
                    <a:cubicBezTo>
                      <a:pt x="5358" y="21671"/>
                      <a:pt x="7597" y="30958"/>
                      <a:pt x="10807" y="49237"/>
                    </a:cubicBezTo>
                    <a:cubicBezTo>
                      <a:pt x="11083" y="50761"/>
                      <a:pt x="11140" y="50675"/>
                      <a:pt x="11407" y="52208"/>
                    </a:cubicBezTo>
                    <a:cubicBezTo>
                      <a:pt x="13998" y="67039"/>
                      <a:pt x="15436" y="73859"/>
                      <a:pt x="17950" y="81679"/>
                    </a:cubicBezTo>
                    <a:cubicBezTo>
                      <a:pt x="18855" y="84470"/>
                      <a:pt x="20484" y="87537"/>
                      <a:pt x="27180" y="100129"/>
                    </a:cubicBezTo>
                    <a:cubicBezTo>
                      <a:pt x="27228" y="100215"/>
                      <a:pt x="31809" y="109044"/>
                      <a:pt x="33133" y="111740"/>
                    </a:cubicBezTo>
                    <a:cubicBezTo>
                      <a:pt x="33905" y="113292"/>
                      <a:pt x="34619" y="114569"/>
                      <a:pt x="34924" y="115312"/>
                    </a:cubicBezTo>
                    <a:cubicBezTo>
                      <a:pt x="35276" y="117569"/>
                      <a:pt x="36210" y="119817"/>
                      <a:pt x="38201" y="121265"/>
                    </a:cubicBezTo>
                    <a:cubicBezTo>
                      <a:pt x="42172" y="124170"/>
                      <a:pt x="47792" y="123160"/>
                      <a:pt x="50697" y="119179"/>
                    </a:cubicBezTo>
                    <a:cubicBezTo>
                      <a:pt x="52526" y="115245"/>
                      <a:pt x="52564" y="115140"/>
                      <a:pt x="52488" y="113226"/>
                    </a:cubicBezTo>
                    <a:cubicBezTo>
                      <a:pt x="52355" y="111864"/>
                      <a:pt x="52383" y="111978"/>
                      <a:pt x="52183" y="111149"/>
                    </a:cubicBezTo>
                    <a:cubicBezTo>
                      <a:pt x="51993" y="110359"/>
                      <a:pt x="51650" y="109644"/>
                      <a:pt x="51288" y="108768"/>
                    </a:cubicBezTo>
                    <a:cubicBezTo>
                      <a:pt x="50793" y="107511"/>
                      <a:pt x="50164" y="105930"/>
                      <a:pt x="49211" y="104005"/>
                    </a:cubicBezTo>
                    <a:cubicBezTo>
                      <a:pt x="47773" y="101091"/>
                      <a:pt x="43001" y="91880"/>
                      <a:pt x="42963" y="91794"/>
                    </a:cubicBezTo>
                    <a:cubicBezTo>
                      <a:pt x="37534" y="81603"/>
                      <a:pt x="35305" y="77507"/>
                      <a:pt x="34924" y="76316"/>
                    </a:cubicBezTo>
                    <a:cubicBezTo>
                      <a:pt x="32743" y="69554"/>
                      <a:pt x="31419" y="63229"/>
                      <a:pt x="28971" y="49237"/>
                    </a:cubicBezTo>
                    <a:cubicBezTo>
                      <a:pt x="28704" y="47694"/>
                      <a:pt x="28647" y="47503"/>
                      <a:pt x="28371" y="45960"/>
                    </a:cubicBezTo>
                    <a:cubicBezTo>
                      <a:pt x="24846" y="25939"/>
                      <a:pt x="22227" y="15461"/>
                      <a:pt x="16769" y="4879"/>
                    </a:cubicBezTo>
                    <a:cubicBezTo>
                      <a:pt x="15636" y="2688"/>
                      <a:pt x="13578" y="1107"/>
                      <a:pt x="11407" y="41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44"/>
              <p:cNvSpPr/>
              <p:nvPr/>
            </p:nvSpPr>
            <p:spPr>
              <a:xfrm>
                <a:off x="1917842" y="2850060"/>
                <a:ext cx="108947" cy="110540"/>
              </a:xfrm>
              <a:custGeom>
                <a:rect b="b" l="l" r="r" t="t"/>
                <a:pathLst>
                  <a:path extrusionOk="0" h="110540" w="108947">
                    <a:moveTo>
                      <a:pt x="8293" y="0"/>
                    </a:moveTo>
                    <a:cubicBezTo>
                      <a:pt x="3645" y="1124"/>
                      <a:pt x="3626" y="1038"/>
                      <a:pt x="549" y="5648"/>
                    </a:cubicBezTo>
                    <a:cubicBezTo>
                      <a:pt x="-156" y="9230"/>
                      <a:pt x="-98" y="9163"/>
                      <a:pt x="254" y="10716"/>
                    </a:cubicBezTo>
                    <a:cubicBezTo>
                      <a:pt x="1683" y="14126"/>
                      <a:pt x="1492" y="14126"/>
                      <a:pt x="1740" y="14288"/>
                    </a:cubicBezTo>
                    <a:cubicBezTo>
                      <a:pt x="2759" y="15650"/>
                      <a:pt x="4435" y="16078"/>
                      <a:pt x="5912" y="16669"/>
                    </a:cubicBezTo>
                    <a:cubicBezTo>
                      <a:pt x="5626" y="16545"/>
                      <a:pt x="4388" y="16583"/>
                      <a:pt x="4121" y="16373"/>
                    </a:cubicBezTo>
                    <a:cubicBezTo>
                      <a:pt x="3159" y="15697"/>
                      <a:pt x="3140" y="15669"/>
                      <a:pt x="2931" y="15478"/>
                    </a:cubicBezTo>
                    <a:cubicBezTo>
                      <a:pt x="2807" y="15364"/>
                      <a:pt x="8388" y="21507"/>
                      <a:pt x="8884" y="22022"/>
                    </a:cubicBezTo>
                    <a:cubicBezTo>
                      <a:pt x="10722" y="23936"/>
                      <a:pt x="21257" y="34252"/>
                      <a:pt x="23171" y="36309"/>
                    </a:cubicBezTo>
                    <a:cubicBezTo>
                      <a:pt x="25952" y="39281"/>
                      <a:pt x="28734" y="42472"/>
                      <a:pt x="32401" y="46730"/>
                    </a:cubicBezTo>
                    <a:cubicBezTo>
                      <a:pt x="33306" y="47787"/>
                      <a:pt x="37078" y="52035"/>
                      <a:pt x="38649" y="53873"/>
                    </a:cubicBezTo>
                    <a:cubicBezTo>
                      <a:pt x="51270" y="68609"/>
                      <a:pt x="58852" y="76610"/>
                      <a:pt x="68120" y="83934"/>
                    </a:cubicBezTo>
                    <a:cubicBezTo>
                      <a:pt x="70396" y="85735"/>
                      <a:pt x="72206" y="87421"/>
                      <a:pt x="76159" y="91678"/>
                    </a:cubicBezTo>
                    <a:cubicBezTo>
                      <a:pt x="76206" y="91726"/>
                      <a:pt x="82074" y="98012"/>
                      <a:pt x="84788" y="100308"/>
                    </a:cubicBezTo>
                    <a:cubicBezTo>
                      <a:pt x="85531" y="100937"/>
                      <a:pt x="90046" y="104318"/>
                      <a:pt x="89846" y="104175"/>
                    </a:cubicBezTo>
                    <a:cubicBezTo>
                      <a:pt x="90189" y="104432"/>
                      <a:pt x="92818" y="106251"/>
                      <a:pt x="93123" y="106556"/>
                    </a:cubicBezTo>
                    <a:cubicBezTo>
                      <a:pt x="95085" y="109128"/>
                      <a:pt x="98047" y="111043"/>
                      <a:pt x="101457" y="110423"/>
                    </a:cubicBezTo>
                    <a:cubicBezTo>
                      <a:pt x="107210" y="109395"/>
                      <a:pt x="110392" y="103442"/>
                      <a:pt x="108306" y="97927"/>
                    </a:cubicBezTo>
                    <a:cubicBezTo>
                      <a:pt x="107639" y="96174"/>
                      <a:pt x="106867" y="94993"/>
                      <a:pt x="105629" y="93755"/>
                    </a:cubicBezTo>
                    <a:cubicBezTo>
                      <a:pt x="104543" y="92688"/>
                      <a:pt x="103010" y="91564"/>
                      <a:pt x="101162" y="90192"/>
                    </a:cubicBezTo>
                    <a:cubicBezTo>
                      <a:pt x="100752" y="89888"/>
                      <a:pt x="96476" y="86687"/>
                      <a:pt x="96399" y="86611"/>
                    </a:cubicBezTo>
                    <a:cubicBezTo>
                      <a:pt x="94409" y="84934"/>
                      <a:pt x="92751" y="83249"/>
                      <a:pt x="89256" y="79467"/>
                    </a:cubicBezTo>
                    <a:cubicBezTo>
                      <a:pt x="89198" y="79420"/>
                      <a:pt x="82359" y="72504"/>
                      <a:pt x="79131" y="69942"/>
                    </a:cubicBezTo>
                    <a:cubicBezTo>
                      <a:pt x="71044" y="63551"/>
                      <a:pt x="64233" y="56159"/>
                      <a:pt x="52346" y="42263"/>
                    </a:cubicBezTo>
                    <a:cubicBezTo>
                      <a:pt x="50784" y="40443"/>
                      <a:pt x="47022" y="36195"/>
                      <a:pt x="46098" y="35119"/>
                    </a:cubicBezTo>
                    <a:cubicBezTo>
                      <a:pt x="42278" y="30699"/>
                      <a:pt x="39240" y="27289"/>
                      <a:pt x="36268" y="24108"/>
                    </a:cubicBezTo>
                    <a:cubicBezTo>
                      <a:pt x="34096" y="21784"/>
                      <a:pt x="32096" y="19831"/>
                      <a:pt x="28229" y="16069"/>
                    </a:cubicBezTo>
                    <a:cubicBezTo>
                      <a:pt x="28096" y="15935"/>
                      <a:pt x="23638" y="11249"/>
                      <a:pt x="21981" y="9525"/>
                    </a:cubicBezTo>
                    <a:cubicBezTo>
                      <a:pt x="21657" y="9182"/>
                      <a:pt x="16837" y="4429"/>
                      <a:pt x="16027" y="3572"/>
                    </a:cubicBezTo>
                    <a:cubicBezTo>
                      <a:pt x="16075" y="3448"/>
                      <a:pt x="16142" y="3534"/>
                      <a:pt x="17523" y="6848"/>
                    </a:cubicBezTo>
                    <a:cubicBezTo>
                      <a:pt x="17637" y="7382"/>
                      <a:pt x="17494" y="8249"/>
                      <a:pt x="17523" y="8630"/>
                    </a:cubicBezTo>
                    <a:cubicBezTo>
                      <a:pt x="17475" y="6848"/>
                      <a:pt x="17170" y="5106"/>
                      <a:pt x="16027" y="3572"/>
                    </a:cubicBezTo>
                    <a:cubicBezTo>
                      <a:pt x="16008" y="3543"/>
                      <a:pt x="16046" y="3286"/>
                      <a:pt x="16027" y="3267"/>
                    </a:cubicBezTo>
                    <a:cubicBezTo>
                      <a:pt x="15513" y="2724"/>
                      <a:pt x="15208" y="2410"/>
                      <a:pt x="14837" y="2086"/>
                    </a:cubicBezTo>
                    <a:cubicBezTo>
                      <a:pt x="14551" y="1810"/>
                      <a:pt x="14665" y="1905"/>
                      <a:pt x="13646" y="1191"/>
                    </a:cubicBezTo>
                    <a:cubicBezTo>
                      <a:pt x="12817" y="524"/>
                      <a:pt x="12817" y="667"/>
                      <a:pt x="8293" y="0"/>
                    </a:cubicBezTo>
                    <a:close/>
                    <a:moveTo>
                      <a:pt x="17218" y="11011"/>
                    </a:moveTo>
                    <a:cubicBezTo>
                      <a:pt x="17142" y="11449"/>
                      <a:pt x="17342" y="11278"/>
                      <a:pt x="17218" y="11906"/>
                    </a:cubicBezTo>
                    <a:cubicBezTo>
                      <a:pt x="16875" y="12421"/>
                      <a:pt x="16608" y="12087"/>
                      <a:pt x="16323" y="12497"/>
                    </a:cubicBezTo>
                    <a:cubicBezTo>
                      <a:pt x="16580" y="11982"/>
                      <a:pt x="17075" y="11564"/>
                      <a:pt x="17218" y="110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44"/>
              <p:cNvSpPr/>
              <p:nvPr/>
            </p:nvSpPr>
            <p:spPr>
              <a:xfrm>
                <a:off x="1913529" y="2850252"/>
                <a:ext cx="103278" cy="135914"/>
              </a:xfrm>
              <a:custGeom>
                <a:rect b="b" l="l" r="r" t="t"/>
                <a:pathLst>
                  <a:path extrusionOk="0" h="135914" w="103278">
                    <a:moveTo>
                      <a:pt x="5462" y="695"/>
                    </a:moveTo>
                    <a:cubicBezTo>
                      <a:pt x="909" y="2599"/>
                      <a:pt x="-1205" y="7762"/>
                      <a:pt x="700" y="12305"/>
                    </a:cubicBezTo>
                    <a:cubicBezTo>
                      <a:pt x="3786" y="19687"/>
                      <a:pt x="7901" y="27374"/>
                      <a:pt x="13197" y="35527"/>
                    </a:cubicBezTo>
                    <a:cubicBezTo>
                      <a:pt x="19874" y="45795"/>
                      <a:pt x="27522" y="55911"/>
                      <a:pt x="39095" y="70055"/>
                    </a:cubicBezTo>
                    <a:cubicBezTo>
                      <a:pt x="41248" y="72684"/>
                      <a:pt x="50449" y="83867"/>
                      <a:pt x="52792" y="86724"/>
                    </a:cubicBezTo>
                    <a:cubicBezTo>
                      <a:pt x="57821" y="92877"/>
                      <a:pt x="61688" y="97773"/>
                      <a:pt x="64994" y="102202"/>
                    </a:cubicBezTo>
                    <a:cubicBezTo>
                      <a:pt x="66013" y="103564"/>
                      <a:pt x="73928" y="113070"/>
                      <a:pt x="75709" y="115299"/>
                    </a:cubicBezTo>
                    <a:cubicBezTo>
                      <a:pt x="76385" y="116147"/>
                      <a:pt x="76519" y="116233"/>
                      <a:pt x="77195" y="117080"/>
                    </a:cubicBezTo>
                    <a:cubicBezTo>
                      <a:pt x="80167" y="120843"/>
                      <a:pt x="82529" y="124015"/>
                      <a:pt x="84044" y="126310"/>
                    </a:cubicBezTo>
                    <a:cubicBezTo>
                      <a:pt x="84767" y="127415"/>
                      <a:pt x="85025" y="128244"/>
                      <a:pt x="85234" y="128691"/>
                    </a:cubicBezTo>
                    <a:cubicBezTo>
                      <a:pt x="84615" y="127329"/>
                      <a:pt x="84367" y="125939"/>
                      <a:pt x="85825" y="123034"/>
                    </a:cubicBezTo>
                    <a:cubicBezTo>
                      <a:pt x="83615" y="127434"/>
                      <a:pt x="85596" y="132730"/>
                      <a:pt x="89997" y="134940"/>
                    </a:cubicBezTo>
                    <a:cubicBezTo>
                      <a:pt x="94397" y="137159"/>
                      <a:pt x="99684" y="135473"/>
                      <a:pt x="101903" y="131073"/>
                    </a:cubicBezTo>
                    <a:cubicBezTo>
                      <a:pt x="104522" y="125862"/>
                      <a:pt x="103332" y="123186"/>
                      <a:pt x="98922" y="116490"/>
                    </a:cubicBezTo>
                    <a:cubicBezTo>
                      <a:pt x="97074" y="113680"/>
                      <a:pt x="94445" y="110203"/>
                      <a:pt x="91187" y="106069"/>
                    </a:cubicBezTo>
                    <a:cubicBezTo>
                      <a:pt x="90473" y="105174"/>
                      <a:pt x="80015" y="92468"/>
                      <a:pt x="79281" y="91487"/>
                    </a:cubicBezTo>
                    <a:cubicBezTo>
                      <a:pt x="75795" y="86810"/>
                      <a:pt x="71956" y="81752"/>
                      <a:pt x="66775" y="75409"/>
                    </a:cubicBezTo>
                    <a:cubicBezTo>
                      <a:pt x="64403" y="72513"/>
                      <a:pt x="55202" y="61331"/>
                      <a:pt x="53087" y="58740"/>
                    </a:cubicBezTo>
                    <a:cubicBezTo>
                      <a:pt x="41886" y="45071"/>
                      <a:pt x="34323" y="35299"/>
                      <a:pt x="28084" y="25707"/>
                    </a:cubicBezTo>
                    <a:cubicBezTo>
                      <a:pt x="23322" y="18392"/>
                      <a:pt x="19702" y="11753"/>
                      <a:pt x="17073" y="5457"/>
                    </a:cubicBezTo>
                    <a:cubicBezTo>
                      <a:pt x="15168" y="913"/>
                      <a:pt x="10006" y="-1201"/>
                      <a:pt x="5462" y="69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44"/>
              <p:cNvSpPr/>
              <p:nvPr/>
            </p:nvSpPr>
            <p:spPr>
              <a:xfrm>
                <a:off x="1905597" y="2841640"/>
                <a:ext cx="103062" cy="213283"/>
              </a:xfrm>
              <a:custGeom>
                <a:rect b="b" l="l" r="r" t="t"/>
                <a:pathLst>
                  <a:path extrusionOk="0" h="213283" w="103062">
                    <a:moveTo>
                      <a:pt x="10414" y="86"/>
                    </a:moveTo>
                    <a:cubicBezTo>
                      <a:pt x="8157" y="-248"/>
                      <a:pt x="5547" y="400"/>
                      <a:pt x="3575" y="1867"/>
                    </a:cubicBezTo>
                    <a:cubicBezTo>
                      <a:pt x="-378" y="4820"/>
                      <a:pt x="-1168" y="10125"/>
                      <a:pt x="1784" y="14069"/>
                    </a:cubicBezTo>
                    <a:cubicBezTo>
                      <a:pt x="22958" y="42453"/>
                      <a:pt x="37932" y="74028"/>
                      <a:pt x="56553" y="125101"/>
                    </a:cubicBezTo>
                    <a:cubicBezTo>
                      <a:pt x="57925" y="128854"/>
                      <a:pt x="66888" y="154162"/>
                      <a:pt x="67564" y="156058"/>
                    </a:cubicBezTo>
                    <a:cubicBezTo>
                      <a:pt x="68545" y="158782"/>
                      <a:pt x="76708" y="179756"/>
                      <a:pt x="77089" y="180756"/>
                    </a:cubicBezTo>
                    <a:cubicBezTo>
                      <a:pt x="79813" y="187928"/>
                      <a:pt x="81928" y="193748"/>
                      <a:pt x="83337" y="198025"/>
                    </a:cubicBezTo>
                    <a:cubicBezTo>
                      <a:pt x="84118" y="200368"/>
                      <a:pt x="84528" y="202130"/>
                      <a:pt x="84833" y="203387"/>
                    </a:cubicBezTo>
                    <a:cubicBezTo>
                      <a:pt x="84623" y="202540"/>
                      <a:pt x="84814" y="202816"/>
                      <a:pt x="86023" y="200406"/>
                    </a:cubicBezTo>
                    <a:cubicBezTo>
                      <a:pt x="83804" y="204807"/>
                      <a:pt x="85490" y="210103"/>
                      <a:pt x="89891" y="212312"/>
                    </a:cubicBezTo>
                    <a:cubicBezTo>
                      <a:pt x="94291" y="214522"/>
                      <a:pt x="99577" y="212846"/>
                      <a:pt x="101797" y="208445"/>
                    </a:cubicBezTo>
                    <a:cubicBezTo>
                      <a:pt x="104416" y="203245"/>
                      <a:pt x="103530" y="200244"/>
                      <a:pt x="93758" y="174508"/>
                    </a:cubicBezTo>
                    <a:cubicBezTo>
                      <a:pt x="93377" y="173498"/>
                      <a:pt x="85128" y="152591"/>
                      <a:pt x="84233" y="150105"/>
                    </a:cubicBezTo>
                    <a:cubicBezTo>
                      <a:pt x="83556" y="148219"/>
                      <a:pt x="74603" y="122634"/>
                      <a:pt x="73222" y="118844"/>
                    </a:cubicBezTo>
                    <a:cubicBezTo>
                      <a:pt x="54048" y="66265"/>
                      <a:pt x="38541" y="33766"/>
                      <a:pt x="16072" y="3658"/>
                    </a:cubicBezTo>
                    <a:cubicBezTo>
                      <a:pt x="14595" y="1676"/>
                      <a:pt x="12681" y="410"/>
                      <a:pt x="10414" y="8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44"/>
              <p:cNvSpPr/>
              <p:nvPr/>
            </p:nvSpPr>
            <p:spPr>
              <a:xfrm>
                <a:off x="1934531" y="2389066"/>
                <a:ext cx="278456" cy="496825"/>
              </a:xfrm>
              <a:custGeom>
                <a:rect b="b" l="l" r="r" t="t"/>
                <a:pathLst>
                  <a:path extrusionOk="0" h="496825" w="278456">
                    <a:moveTo>
                      <a:pt x="21370" y="518"/>
                    </a:moveTo>
                    <a:cubicBezTo>
                      <a:pt x="13789" y="1995"/>
                      <a:pt x="8112" y="6767"/>
                      <a:pt x="4397" y="14510"/>
                    </a:cubicBezTo>
                    <a:cubicBezTo>
                      <a:pt x="-718" y="25207"/>
                      <a:pt x="-1175" y="40647"/>
                      <a:pt x="2016" y="60345"/>
                    </a:cubicBezTo>
                    <a:cubicBezTo>
                      <a:pt x="3283" y="68146"/>
                      <a:pt x="5188" y="76080"/>
                      <a:pt x="7378" y="84757"/>
                    </a:cubicBezTo>
                    <a:cubicBezTo>
                      <a:pt x="8464" y="89062"/>
                      <a:pt x="13569" y="106874"/>
                      <a:pt x="13627" y="107074"/>
                    </a:cubicBezTo>
                    <a:cubicBezTo>
                      <a:pt x="22190" y="137059"/>
                      <a:pt x="28867" y="166110"/>
                      <a:pt x="38935" y="212449"/>
                    </a:cubicBezTo>
                    <a:cubicBezTo>
                      <a:pt x="39897" y="216917"/>
                      <a:pt x="40659" y="219984"/>
                      <a:pt x="42497" y="228518"/>
                    </a:cubicBezTo>
                    <a:cubicBezTo>
                      <a:pt x="59966" y="309385"/>
                      <a:pt x="69014" y="345723"/>
                      <a:pt x="84178" y="390148"/>
                    </a:cubicBezTo>
                    <a:cubicBezTo>
                      <a:pt x="85493" y="394005"/>
                      <a:pt x="87264" y="400282"/>
                      <a:pt x="89531" y="409493"/>
                    </a:cubicBezTo>
                    <a:cubicBezTo>
                      <a:pt x="90436" y="413189"/>
                      <a:pt x="98132" y="445926"/>
                      <a:pt x="99056" y="449679"/>
                    </a:cubicBezTo>
                    <a:cubicBezTo>
                      <a:pt x="106181" y="478521"/>
                      <a:pt x="110143" y="490465"/>
                      <a:pt x="116020" y="494923"/>
                    </a:cubicBezTo>
                    <a:cubicBezTo>
                      <a:pt x="119945" y="497904"/>
                      <a:pt x="125545" y="497361"/>
                      <a:pt x="128527" y="493437"/>
                    </a:cubicBezTo>
                    <a:cubicBezTo>
                      <a:pt x="131508" y="489513"/>
                      <a:pt x="130660" y="483912"/>
                      <a:pt x="126736" y="480931"/>
                    </a:cubicBezTo>
                    <a:cubicBezTo>
                      <a:pt x="127365" y="481416"/>
                      <a:pt x="126955" y="480893"/>
                      <a:pt x="126441" y="479749"/>
                    </a:cubicBezTo>
                    <a:cubicBezTo>
                      <a:pt x="125574" y="477825"/>
                      <a:pt x="124574" y="474873"/>
                      <a:pt x="123459" y="471406"/>
                    </a:cubicBezTo>
                    <a:cubicBezTo>
                      <a:pt x="121421" y="465043"/>
                      <a:pt x="119097" y="456747"/>
                      <a:pt x="116316" y="445517"/>
                    </a:cubicBezTo>
                    <a:cubicBezTo>
                      <a:pt x="115401" y="441811"/>
                      <a:pt x="107715" y="409084"/>
                      <a:pt x="106791" y="405331"/>
                    </a:cubicBezTo>
                    <a:cubicBezTo>
                      <a:pt x="104409" y="395625"/>
                      <a:pt x="102676" y="388995"/>
                      <a:pt x="101142" y="384499"/>
                    </a:cubicBezTo>
                    <a:cubicBezTo>
                      <a:pt x="86274" y="340942"/>
                      <a:pt x="77387" y="305137"/>
                      <a:pt x="60061" y="224956"/>
                    </a:cubicBezTo>
                    <a:cubicBezTo>
                      <a:pt x="58213" y="216402"/>
                      <a:pt x="57461" y="213059"/>
                      <a:pt x="56489" y="208582"/>
                    </a:cubicBezTo>
                    <a:cubicBezTo>
                      <a:pt x="46354" y="161891"/>
                      <a:pt x="39287" y="132754"/>
                      <a:pt x="30591" y="102312"/>
                    </a:cubicBezTo>
                    <a:cubicBezTo>
                      <a:pt x="30524" y="102064"/>
                      <a:pt x="25685" y="84710"/>
                      <a:pt x="24647" y="80585"/>
                    </a:cubicBezTo>
                    <a:cubicBezTo>
                      <a:pt x="22571" y="72375"/>
                      <a:pt x="21056" y="64612"/>
                      <a:pt x="19885" y="57373"/>
                    </a:cubicBezTo>
                    <a:cubicBezTo>
                      <a:pt x="17237" y="41037"/>
                      <a:pt x="17379" y="28407"/>
                      <a:pt x="20475" y="21949"/>
                    </a:cubicBezTo>
                    <a:cubicBezTo>
                      <a:pt x="23047" y="16587"/>
                      <a:pt x="28105" y="15587"/>
                      <a:pt x="41316" y="21654"/>
                    </a:cubicBezTo>
                    <a:cubicBezTo>
                      <a:pt x="56584" y="28665"/>
                      <a:pt x="73291" y="58163"/>
                      <a:pt x="89531" y="102912"/>
                    </a:cubicBezTo>
                    <a:cubicBezTo>
                      <a:pt x="94380" y="116256"/>
                      <a:pt x="98990" y="130163"/>
                      <a:pt x="103819" y="146070"/>
                    </a:cubicBezTo>
                    <a:cubicBezTo>
                      <a:pt x="106305" y="154252"/>
                      <a:pt x="112925" y="176759"/>
                      <a:pt x="113639" y="179112"/>
                    </a:cubicBezTo>
                    <a:cubicBezTo>
                      <a:pt x="130136" y="233605"/>
                      <a:pt x="151891" y="278115"/>
                      <a:pt x="196688" y="355620"/>
                    </a:cubicBezTo>
                    <a:cubicBezTo>
                      <a:pt x="198164" y="358172"/>
                      <a:pt x="228987" y="411236"/>
                      <a:pt x="237464" y="426762"/>
                    </a:cubicBezTo>
                    <a:cubicBezTo>
                      <a:pt x="242103" y="435239"/>
                      <a:pt x="244713" y="441792"/>
                      <a:pt x="247284" y="450574"/>
                    </a:cubicBezTo>
                    <a:cubicBezTo>
                      <a:pt x="247637" y="451746"/>
                      <a:pt x="248037" y="452860"/>
                      <a:pt x="248485" y="454442"/>
                    </a:cubicBezTo>
                    <a:cubicBezTo>
                      <a:pt x="253209" y="471301"/>
                      <a:pt x="255390" y="477949"/>
                      <a:pt x="261572" y="491351"/>
                    </a:cubicBezTo>
                    <a:cubicBezTo>
                      <a:pt x="263639" y="495828"/>
                      <a:pt x="268706" y="497885"/>
                      <a:pt x="273183" y="495818"/>
                    </a:cubicBezTo>
                    <a:cubicBezTo>
                      <a:pt x="277660" y="493751"/>
                      <a:pt x="279717" y="488389"/>
                      <a:pt x="277650" y="483912"/>
                    </a:cubicBezTo>
                    <a:cubicBezTo>
                      <a:pt x="271964" y="471568"/>
                      <a:pt x="269935" y="465700"/>
                      <a:pt x="265449" y="449679"/>
                    </a:cubicBezTo>
                    <a:cubicBezTo>
                      <a:pt x="264982" y="448031"/>
                      <a:pt x="264620" y="446764"/>
                      <a:pt x="264258" y="445517"/>
                    </a:cubicBezTo>
                    <a:cubicBezTo>
                      <a:pt x="261334" y="435572"/>
                      <a:pt x="258238" y="427810"/>
                      <a:pt x="252942" y="418132"/>
                    </a:cubicBezTo>
                    <a:cubicBezTo>
                      <a:pt x="244370" y="402445"/>
                      <a:pt x="236502" y="388195"/>
                      <a:pt x="222291" y="363659"/>
                    </a:cubicBezTo>
                    <a:cubicBezTo>
                      <a:pt x="219805" y="359363"/>
                      <a:pt x="213642" y="349238"/>
                      <a:pt x="212166" y="346695"/>
                    </a:cubicBezTo>
                    <a:cubicBezTo>
                      <a:pt x="168017" y="270304"/>
                      <a:pt x="146596" y="226870"/>
                      <a:pt x="130603" y="174054"/>
                    </a:cubicBezTo>
                    <a:cubicBezTo>
                      <a:pt x="129927" y="171797"/>
                      <a:pt x="123602" y="149299"/>
                      <a:pt x="121078" y="141012"/>
                    </a:cubicBezTo>
                    <a:cubicBezTo>
                      <a:pt x="116163" y="124819"/>
                      <a:pt x="111467" y="110341"/>
                      <a:pt x="106495" y="96663"/>
                    </a:cubicBezTo>
                    <a:cubicBezTo>
                      <a:pt x="88531" y="47172"/>
                      <a:pt x="70167" y="15415"/>
                      <a:pt x="48755" y="5576"/>
                    </a:cubicBezTo>
                    <a:cubicBezTo>
                      <a:pt x="38182" y="718"/>
                      <a:pt x="28943" y="-958"/>
                      <a:pt x="21370" y="51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44"/>
              <p:cNvSpPr/>
              <p:nvPr/>
            </p:nvSpPr>
            <p:spPr>
              <a:xfrm>
                <a:off x="1923047" y="2316647"/>
                <a:ext cx="89727" cy="93496"/>
              </a:xfrm>
              <a:custGeom>
                <a:rect b="b" l="l" r="r" t="t"/>
                <a:pathLst>
                  <a:path extrusionOk="0" h="93496" w="89727">
                    <a:moveTo>
                      <a:pt x="6660" y="13"/>
                    </a:moveTo>
                    <a:cubicBezTo>
                      <a:pt x="3384" y="-196"/>
                      <a:pt x="612" y="2090"/>
                      <a:pt x="412" y="5366"/>
                    </a:cubicBezTo>
                    <a:cubicBezTo>
                      <a:pt x="374" y="5833"/>
                      <a:pt x="155" y="6881"/>
                      <a:pt x="107" y="8043"/>
                    </a:cubicBezTo>
                    <a:cubicBezTo>
                      <a:pt x="-321" y="20235"/>
                      <a:pt x="507" y="34341"/>
                      <a:pt x="3089" y="47934"/>
                    </a:cubicBezTo>
                    <a:cubicBezTo>
                      <a:pt x="8280" y="75356"/>
                      <a:pt x="20138" y="92701"/>
                      <a:pt x="41189" y="93473"/>
                    </a:cubicBezTo>
                    <a:cubicBezTo>
                      <a:pt x="60362" y="94177"/>
                      <a:pt x="73240" y="79147"/>
                      <a:pt x="81670" y="54487"/>
                    </a:cubicBezTo>
                    <a:cubicBezTo>
                      <a:pt x="84403" y="46476"/>
                      <a:pt x="86413" y="37999"/>
                      <a:pt x="87918" y="29474"/>
                    </a:cubicBezTo>
                    <a:cubicBezTo>
                      <a:pt x="88442" y="26502"/>
                      <a:pt x="88785" y="23635"/>
                      <a:pt x="89109" y="21149"/>
                    </a:cubicBezTo>
                    <a:cubicBezTo>
                      <a:pt x="89299" y="19635"/>
                      <a:pt x="89652" y="18482"/>
                      <a:pt x="89699" y="17873"/>
                    </a:cubicBezTo>
                    <a:cubicBezTo>
                      <a:pt x="90014" y="14596"/>
                      <a:pt x="87613" y="11624"/>
                      <a:pt x="84346" y="11320"/>
                    </a:cubicBezTo>
                    <a:cubicBezTo>
                      <a:pt x="81079" y="11015"/>
                      <a:pt x="78107" y="13710"/>
                      <a:pt x="77793" y="16977"/>
                    </a:cubicBezTo>
                    <a:cubicBezTo>
                      <a:pt x="77755" y="17463"/>
                      <a:pt x="77679" y="18282"/>
                      <a:pt x="77498" y="19654"/>
                    </a:cubicBezTo>
                    <a:cubicBezTo>
                      <a:pt x="77203" y="21968"/>
                      <a:pt x="76802" y="24607"/>
                      <a:pt x="76307" y="27398"/>
                    </a:cubicBezTo>
                    <a:cubicBezTo>
                      <a:pt x="74907" y="35351"/>
                      <a:pt x="72869" y="43247"/>
                      <a:pt x="70354" y="50610"/>
                    </a:cubicBezTo>
                    <a:cubicBezTo>
                      <a:pt x="63448" y="70841"/>
                      <a:pt x="53781" y="82024"/>
                      <a:pt x="41484" y="81566"/>
                    </a:cubicBezTo>
                    <a:cubicBezTo>
                      <a:pt x="27673" y="81062"/>
                      <a:pt x="18976" y="68146"/>
                      <a:pt x="14700" y="45552"/>
                    </a:cubicBezTo>
                    <a:cubicBezTo>
                      <a:pt x="12309" y="32979"/>
                      <a:pt x="11613" y="19721"/>
                      <a:pt x="12014" y="8348"/>
                    </a:cubicBezTo>
                    <a:cubicBezTo>
                      <a:pt x="12052" y="7290"/>
                      <a:pt x="12290" y="6624"/>
                      <a:pt x="12318" y="6262"/>
                    </a:cubicBezTo>
                    <a:cubicBezTo>
                      <a:pt x="12518" y="2985"/>
                      <a:pt x="9937" y="223"/>
                      <a:pt x="6660" y="13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44"/>
              <p:cNvSpPr/>
              <p:nvPr/>
            </p:nvSpPr>
            <p:spPr>
              <a:xfrm>
                <a:off x="1907048" y="2161577"/>
                <a:ext cx="94185" cy="109867"/>
              </a:xfrm>
              <a:custGeom>
                <a:rect b="b" l="l" r="r" t="t"/>
                <a:pathLst>
                  <a:path extrusionOk="0" h="109867" w="94185">
                    <a:moveTo>
                      <a:pt x="87848" y="7"/>
                    </a:moveTo>
                    <a:cubicBezTo>
                      <a:pt x="84562" y="160"/>
                      <a:pt x="82028" y="2970"/>
                      <a:pt x="82190" y="6256"/>
                    </a:cubicBezTo>
                    <a:cubicBezTo>
                      <a:pt x="82209" y="6608"/>
                      <a:pt x="82162" y="7303"/>
                      <a:pt x="82190" y="8332"/>
                    </a:cubicBezTo>
                    <a:cubicBezTo>
                      <a:pt x="82552" y="22058"/>
                      <a:pt x="81914" y="38355"/>
                      <a:pt x="79209" y="53881"/>
                    </a:cubicBezTo>
                    <a:cubicBezTo>
                      <a:pt x="74227" y="82522"/>
                      <a:pt x="63959" y="98820"/>
                      <a:pt x="48253" y="98229"/>
                    </a:cubicBezTo>
                    <a:cubicBezTo>
                      <a:pt x="28136" y="97467"/>
                      <a:pt x="17315" y="82456"/>
                      <a:pt x="13429" y="56557"/>
                    </a:cubicBezTo>
                    <a:cubicBezTo>
                      <a:pt x="11572" y="44175"/>
                      <a:pt x="11381" y="30668"/>
                      <a:pt x="12534" y="18162"/>
                    </a:cubicBezTo>
                    <a:cubicBezTo>
                      <a:pt x="12829" y="15000"/>
                      <a:pt x="13248" y="12818"/>
                      <a:pt x="13429" y="11609"/>
                    </a:cubicBezTo>
                    <a:cubicBezTo>
                      <a:pt x="13925" y="8361"/>
                      <a:pt x="11619" y="5265"/>
                      <a:pt x="8371" y="4770"/>
                    </a:cubicBezTo>
                    <a:cubicBezTo>
                      <a:pt x="5123" y="4265"/>
                      <a:pt x="2018" y="6580"/>
                      <a:pt x="1523" y="9828"/>
                    </a:cubicBezTo>
                    <a:cubicBezTo>
                      <a:pt x="1304" y="11256"/>
                      <a:pt x="1247" y="13847"/>
                      <a:pt x="923" y="17267"/>
                    </a:cubicBezTo>
                    <a:cubicBezTo>
                      <a:pt x="-306" y="30649"/>
                      <a:pt x="-496" y="44880"/>
                      <a:pt x="1523" y="58338"/>
                    </a:cubicBezTo>
                    <a:cubicBezTo>
                      <a:pt x="6162" y="89218"/>
                      <a:pt x="20830" y="108811"/>
                      <a:pt x="47957" y="109840"/>
                    </a:cubicBezTo>
                    <a:cubicBezTo>
                      <a:pt x="71808" y="110735"/>
                      <a:pt x="84924" y="89857"/>
                      <a:pt x="90820" y="55957"/>
                    </a:cubicBezTo>
                    <a:cubicBezTo>
                      <a:pt x="93677" y="39527"/>
                      <a:pt x="94477" y="22486"/>
                      <a:pt x="94096" y="8037"/>
                    </a:cubicBezTo>
                    <a:cubicBezTo>
                      <a:pt x="94068" y="6913"/>
                      <a:pt x="94115" y="6094"/>
                      <a:pt x="94096" y="5656"/>
                    </a:cubicBezTo>
                    <a:cubicBezTo>
                      <a:pt x="93934" y="2379"/>
                      <a:pt x="91125" y="-155"/>
                      <a:pt x="87848" y="7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44"/>
              <p:cNvSpPr/>
              <p:nvPr/>
            </p:nvSpPr>
            <p:spPr>
              <a:xfrm>
                <a:off x="1909171" y="2213800"/>
                <a:ext cx="361695" cy="656501"/>
              </a:xfrm>
              <a:custGeom>
                <a:rect b="b" l="l" r="r" t="t"/>
                <a:pathLst>
                  <a:path extrusionOk="0" h="656501" w="361695">
                    <a:moveTo>
                      <a:pt x="36900" y="467"/>
                    </a:moveTo>
                    <a:cubicBezTo>
                      <a:pt x="10440" y="5686"/>
                      <a:pt x="-95" y="31804"/>
                      <a:pt x="1" y="70714"/>
                    </a:cubicBezTo>
                    <a:cubicBezTo>
                      <a:pt x="58" y="95488"/>
                      <a:pt x="3963" y="120967"/>
                      <a:pt x="10411" y="149885"/>
                    </a:cubicBezTo>
                    <a:cubicBezTo>
                      <a:pt x="18336" y="185433"/>
                      <a:pt x="57693" y="359464"/>
                      <a:pt x="64590" y="390392"/>
                    </a:cubicBezTo>
                    <a:cubicBezTo>
                      <a:pt x="66599" y="399421"/>
                      <a:pt x="67752" y="405851"/>
                      <a:pt x="71438" y="423434"/>
                    </a:cubicBezTo>
                    <a:cubicBezTo>
                      <a:pt x="83630" y="481736"/>
                      <a:pt x="90860" y="508540"/>
                      <a:pt x="104176" y="540715"/>
                    </a:cubicBezTo>
                    <a:cubicBezTo>
                      <a:pt x="105385" y="543639"/>
                      <a:pt x="106614" y="547630"/>
                      <a:pt x="108043" y="552917"/>
                    </a:cubicBezTo>
                    <a:cubicBezTo>
                      <a:pt x="109357" y="557736"/>
                      <a:pt x="110557" y="563470"/>
                      <a:pt x="112215" y="570776"/>
                    </a:cubicBezTo>
                    <a:cubicBezTo>
                      <a:pt x="112872" y="573672"/>
                      <a:pt x="116463" y="588702"/>
                      <a:pt x="116977" y="591017"/>
                    </a:cubicBezTo>
                    <a:cubicBezTo>
                      <a:pt x="125978" y="631784"/>
                      <a:pt x="130846" y="647843"/>
                      <a:pt x="139894" y="654711"/>
                    </a:cubicBezTo>
                    <a:cubicBezTo>
                      <a:pt x="143819" y="657692"/>
                      <a:pt x="149419" y="656854"/>
                      <a:pt x="152401" y="652929"/>
                    </a:cubicBezTo>
                    <a:cubicBezTo>
                      <a:pt x="155372" y="649005"/>
                      <a:pt x="154534" y="643404"/>
                      <a:pt x="150610" y="640423"/>
                    </a:cubicBezTo>
                    <a:cubicBezTo>
                      <a:pt x="146933" y="637632"/>
                      <a:pt x="141523" y="620135"/>
                      <a:pt x="134236" y="587140"/>
                    </a:cubicBezTo>
                    <a:cubicBezTo>
                      <a:pt x="133732" y="584854"/>
                      <a:pt x="130436" y="569843"/>
                      <a:pt x="129769" y="566909"/>
                    </a:cubicBezTo>
                    <a:cubicBezTo>
                      <a:pt x="128064" y="559375"/>
                      <a:pt x="126693" y="553260"/>
                      <a:pt x="125311" y="548154"/>
                    </a:cubicBezTo>
                    <a:cubicBezTo>
                      <a:pt x="123692" y="542192"/>
                      <a:pt x="122102" y="537610"/>
                      <a:pt x="120549" y="533867"/>
                    </a:cubicBezTo>
                    <a:cubicBezTo>
                      <a:pt x="107795" y="503044"/>
                      <a:pt x="100975" y="476802"/>
                      <a:pt x="88993" y="419567"/>
                    </a:cubicBezTo>
                    <a:cubicBezTo>
                      <a:pt x="85297" y="401898"/>
                      <a:pt x="83887" y="395659"/>
                      <a:pt x="81849" y="386525"/>
                    </a:cubicBezTo>
                    <a:cubicBezTo>
                      <a:pt x="74953" y="355568"/>
                      <a:pt x="35596" y="181537"/>
                      <a:pt x="27680" y="146018"/>
                    </a:cubicBezTo>
                    <a:cubicBezTo>
                      <a:pt x="21489" y="118272"/>
                      <a:pt x="17908" y="93564"/>
                      <a:pt x="17850" y="70409"/>
                    </a:cubicBezTo>
                    <a:cubicBezTo>
                      <a:pt x="17784" y="39110"/>
                      <a:pt x="25223" y="21041"/>
                      <a:pt x="40482" y="18021"/>
                    </a:cubicBezTo>
                    <a:cubicBezTo>
                      <a:pt x="46759" y="16783"/>
                      <a:pt x="58198" y="33433"/>
                      <a:pt x="69647" y="63265"/>
                    </a:cubicBezTo>
                    <a:cubicBezTo>
                      <a:pt x="74219" y="75181"/>
                      <a:pt x="85164" y="108699"/>
                      <a:pt x="86316" y="111490"/>
                    </a:cubicBezTo>
                    <a:cubicBezTo>
                      <a:pt x="95365" y="133360"/>
                      <a:pt x="101023" y="151695"/>
                      <a:pt x="112510" y="193348"/>
                    </a:cubicBezTo>
                    <a:cubicBezTo>
                      <a:pt x="112567" y="193548"/>
                      <a:pt x="127940" y="247745"/>
                      <a:pt x="135732" y="268053"/>
                    </a:cubicBezTo>
                    <a:cubicBezTo>
                      <a:pt x="155401" y="319364"/>
                      <a:pt x="178023" y="363617"/>
                      <a:pt x="224133" y="445465"/>
                    </a:cubicBezTo>
                    <a:cubicBezTo>
                      <a:pt x="226991" y="450533"/>
                      <a:pt x="240574" y="474631"/>
                      <a:pt x="242888" y="478803"/>
                    </a:cubicBezTo>
                    <a:cubicBezTo>
                      <a:pt x="268853" y="525618"/>
                      <a:pt x="283150" y="549869"/>
                      <a:pt x="301524" y="576729"/>
                    </a:cubicBezTo>
                    <a:cubicBezTo>
                      <a:pt x="308420" y="586816"/>
                      <a:pt x="322612" y="607752"/>
                      <a:pt x="330099" y="618696"/>
                    </a:cubicBezTo>
                    <a:cubicBezTo>
                      <a:pt x="332147" y="621697"/>
                      <a:pt x="342758" y="636146"/>
                      <a:pt x="344386" y="638346"/>
                    </a:cubicBezTo>
                    <a:cubicBezTo>
                      <a:pt x="344453" y="638442"/>
                      <a:pt x="344948" y="639194"/>
                      <a:pt x="344977" y="639232"/>
                    </a:cubicBezTo>
                    <a:cubicBezTo>
                      <a:pt x="345291" y="639642"/>
                      <a:pt x="345244" y="639718"/>
                      <a:pt x="345577" y="640128"/>
                    </a:cubicBezTo>
                    <a:cubicBezTo>
                      <a:pt x="345768" y="640366"/>
                      <a:pt x="345796" y="640328"/>
                      <a:pt x="346463" y="641023"/>
                    </a:cubicBezTo>
                    <a:cubicBezTo>
                      <a:pt x="346482" y="641890"/>
                      <a:pt x="346501" y="641976"/>
                      <a:pt x="355397" y="643109"/>
                    </a:cubicBezTo>
                    <a:cubicBezTo>
                      <a:pt x="362522" y="631717"/>
                      <a:pt x="362436" y="631812"/>
                      <a:pt x="360750" y="631203"/>
                    </a:cubicBezTo>
                    <a:cubicBezTo>
                      <a:pt x="360350" y="630250"/>
                      <a:pt x="360560" y="630117"/>
                      <a:pt x="359265" y="628221"/>
                    </a:cubicBezTo>
                    <a:cubicBezTo>
                      <a:pt x="359055" y="627917"/>
                      <a:pt x="358617" y="627898"/>
                      <a:pt x="358369" y="627621"/>
                    </a:cubicBezTo>
                    <a:cubicBezTo>
                      <a:pt x="357045" y="625793"/>
                      <a:pt x="346882" y="611353"/>
                      <a:pt x="344977" y="608571"/>
                    </a:cubicBezTo>
                    <a:cubicBezTo>
                      <a:pt x="337490" y="597627"/>
                      <a:pt x="323003" y="576691"/>
                      <a:pt x="316107" y="566604"/>
                    </a:cubicBezTo>
                    <a:cubicBezTo>
                      <a:pt x="298143" y="540334"/>
                      <a:pt x="284074" y="516522"/>
                      <a:pt x="258357" y="470164"/>
                    </a:cubicBezTo>
                    <a:cubicBezTo>
                      <a:pt x="256052" y="466001"/>
                      <a:pt x="242783" y="441931"/>
                      <a:pt x="239907" y="436826"/>
                    </a:cubicBezTo>
                    <a:cubicBezTo>
                      <a:pt x="194215" y="355730"/>
                      <a:pt x="171651" y="311744"/>
                      <a:pt x="152401" y="261509"/>
                    </a:cubicBezTo>
                    <a:cubicBezTo>
                      <a:pt x="144885" y="241916"/>
                      <a:pt x="139875" y="225504"/>
                      <a:pt x="129769" y="188881"/>
                    </a:cubicBezTo>
                    <a:cubicBezTo>
                      <a:pt x="129722" y="188681"/>
                      <a:pt x="112110" y="127416"/>
                      <a:pt x="102690" y="104642"/>
                    </a:cubicBezTo>
                    <a:cubicBezTo>
                      <a:pt x="101842" y="102594"/>
                      <a:pt x="91126" y="69542"/>
                      <a:pt x="86316" y="57017"/>
                    </a:cubicBezTo>
                    <a:cubicBezTo>
                      <a:pt x="71162" y="17536"/>
                      <a:pt x="56789" y="-3457"/>
                      <a:pt x="36900" y="46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44"/>
              <p:cNvSpPr/>
              <p:nvPr/>
            </p:nvSpPr>
            <p:spPr>
              <a:xfrm>
                <a:off x="2936073" y="2301450"/>
                <a:ext cx="53237" cy="57917"/>
              </a:xfrm>
              <a:custGeom>
                <a:rect b="b" l="l" r="r" t="t"/>
                <a:pathLst>
                  <a:path extrusionOk="0" h="57917" w="53237">
                    <a:moveTo>
                      <a:pt x="46443" y="28"/>
                    </a:moveTo>
                    <a:cubicBezTo>
                      <a:pt x="43176" y="342"/>
                      <a:pt x="40775" y="3304"/>
                      <a:pt x="41080" y="6571"/>
                    </a:cubicBezTo>
                    <a:cubicBezTo>
                      <a:pt x="41127" y="6971"/>
                      <a:pt x="41318" y="7524"/>
                      <a:pt x="41385" y="8657"/>
                    </a:cubicBezTo>
                    <a:cubicBezTo>
                      <a:pt x="41728" y="14830"/>
                      <a:pt x="41375" y="21735"/>
                      <a:pt x="40489" y="28003"/>
                    </a:cubicBezTo>
                    <a:cubicBezTo>
                      <a:pt x="38918" y="39109"/>
                      <a:pt x="35622" y="45338"/>
                      <a:pt x="30669" y="45872"/>
                    </a:cubicBezTo>
                    <a:cubicBezTo>
                      <a:pt x="24202" y="46557"/>
                      <a:pt x="19030" y="40471"/>
                      <a:pt x="15486" y="28603"/>
                    </a:cubicBezTo>
                    <a:cubicBezTo>
                      <a:pt x="14181" y="24231"/>
                      <a:pt x="13143" y="19659"/>
                      <a:pt x="12505" y="14915"/>
                    </a:cubicBezTo>
                    <a:cubicBezTo>
                      <a:pt x="12124" y="12067"/>
                      <a:pt x="11972" y="9848"/>
                      <a:pt x="11914" y="8657"/>
                    </a:cubicBezTo>
                    <a:cubicBezTo>
                      <a:pt x="11743" y="5381"/>
                      <a:pt x="8943" y="2838"/>
                      <a:pt x="5666" y="3009"/>
                    </a:cubicBezTo>
                    <a:cubicBezTo>
                      <a:pt x="2380" y="3171"/>
                      <a:pt x="-163" y="5971"/>
                      <a:pt x="8" y="9257"/>
                    </a:cubicBezTo>
                    <a:cubicBezTo>
                      <a:pt x="84" y="10753"/>
                      <a:pt x="475" y="13201"/>
                      <a:pt x="903" y="16401"/>
                    </a:cubicBezTo>
                    <a:cubicBezTo>
                      <a:pt x="1618" y="21716"/>
                      <a:pt x="2675" y="27145"/>
                      <a:pt x="4180" y="32175"/>
                    </a:cubicBezTo>
                    <a:cubicBezTo>
                      <a:pt x="9171" y="48900"/>
                      <a:pt x="17887" y="59254"/>
                      <a:pt x="31860" y="57778"/>
                    </a:cubicBezTo>
                    <a:cubicBezTo>
                      <a:pt x="44052" y="56473"/>
                      <a:pt x="50138" y="45738"/>
                      <a:pt x="52396" y="29793"/>
                    </a:cubicBezTo>
                    <a:cubicBezTo>
                      <a:pt x="53405" y="22621"/>
                      <a:pt x="53377" y="14944"/>
                      <a:pt x="52986" y="8067"/>
                    </a:cubicBezTo>
                    <a:cubicBezTo>
                      <a:pt x="52919" y="6762"/>
                      <a:pt x="53043" y="5933"/>
                      <a:pt x="52986" y="5390"/>
                    </a:cubicBezTo>
                    <a:cubicBezTo>
                      <a:pt x="52681" y="2114"/>
                      <a:pt x="49710" y="-287"/>
                      <a:pt x="46443" y="28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44"/>
              <p:cNvSpPr/>
              <p:nvPr/>
            </p:nvSpPr>
            <p:spPr>
              <a:xfrm>
                <a:off x="2620559" y="2261588"/>
                <a:ext cx="421484" cy="685521"/>
              </a:xfrm>
              <a:custGeom>
                <a:rect b="b" l="l" r="r" t="t"/>
                <a:pathLst>
                  <a:path extrusionOk="0" h="685521" w="421484">
                    <a:moveTo>
                      <a:pt x="401542" y="9"/>
                    </a:moveTo>
                    <a:cubicBezTo>
                      <a:pt x="396475" y="-153"/>
                      <a:pt x="390988" y="1914"/>
                      <a:pt x="385473" y="5657"/>
                    </a:cubicBezTo>
                    <a:cubicBezTo>
                      <a:pt x="377901" y="10801"/>
                      <a:pt x="369529" y="19649"/>
                      <a:pt x="360175" y="31556"/>
                    </a:cubicBezTo>
                    <a:cubicBezTo>
                      <a:pt x="355051" y="38071"/>
                      <a:pt x="349593" y="45472"/>
                      <a:pt x="344097" y="53577"/>
                    </a:cubicBezTo>
                    <a:cubicBezTo>
                      <a:pt x="337305" y="63598"/>
                      <a:pt x="330752" y="74161"/>
                      <a:pt x="324152" y="85134"/>
                    </a:cubicBezTo>
                    <a:cubicBezTo>
                      <a:pt x="321780" y="89087"/>
                      <a:pt x="313874" y="102460"/>
                      <a:pt x="313731" y="102698"/>
                    </a:cubicBezTo>
                    <a:cubicBezTo>
                      <a:pt x="301472" y="123729"/>
                      <a:pt x="290728" y="140426"/>
                      <a:pt x="266411" y="176812"/>
                    </a:cubicBezTo>
                    <a:cubicBezTo>
                      <a:pt x="266230" y="177079"/>
                      <a:pt x="231626" y="229514"/>
                      <a:pt x="219377" y="250335"/>
                    </a:cubicBezTo>
                    <a:cubicBezTo>
                      <a:pt x="210680" y="265128"/>
                      <a:pt x="203993" y="277491"/>
                      <a:pt x="190506" y="304809"/>
                    </a:cubicBezTo>
                    <a:cubicBezTo>
                      <a:pt x="190316" y="305180"/>
                      <a:pt x="165817" y="354025"/>
                      <a:pt x="154787" y="371179"/>
                    </a:cubicBezTo>
                    <a:cubicBezTo>
                      <a:pt x="149835" y="378885"/>
                      <a:pt x="144558" y="386352"/>
                      <a:pt x="137223" y="396782"/>
                    </a:cubicBezTo>
                    <a:cubicBezTo>
                      <a:pt x="135737" y="398897"/>
                      <a:pt x="129622" y="407860"/>
                      <a:pt x="127994" y="410174"/>
                    </a:cubicBezTo>
                    <a:cubicBezTo>
                      <a:pt x="107858" y="438835"/>
                      <a:pt x="96952" y="456628"/>
                      <a:pt x="87513" y="478640"/>
                    </a:cubicBezTo>
                    <a:cubicBezTo>
                      <a:pt x="78692" y="499233"/>
                      <a:pt x="69329" y="515797"/>
                      <a:pt x="48231" y="549773"/>
                    </a:cubicBezTo>
                    <a:cubicBezTo>
                      <a:pt x="46307" y="552859"/>
                      <a:pt x="31010" y="577738"/>
                      <a:pt x="25905" y="586682"/>
                    </a:cubicBezTo>
                    <a:cubicBezTo>
                      <a:pt x="24562" y="589025"/>
                      <a:pt x="19904" y="596483"/>
                      <a:pt x="18761" y="598293"/>
                    </a:cubicBezTo>
                    <a:cubicBezTo>
                      <a:pt x="11046" y="610571"/>
                      <a:pt x="7502" y="616696"/>
                      <a:pt x="4473" y="624782"/>
                    </a:cubicBezTo>
                    <a:cubicBezTo>
                      <a:pt x="3550" y="627249"/>
                      <a:pt x="1873" y="633250"/>
                      <a:pt x="902" y="637584"/>
                    </a:cubicBezTo>
                    <a:cubicBezTo>
                      <a:pt x="178" y="640803"/>
                      <a:pt x="-41" y="643213"/>
                      <a:pt x="6" y="645327"/>
                    </a:cubicBezTo>
                    <a:cubicBezTo>
                      <a:pt x="92" y="648937"/>
                      <a:pt x="854" y="652005"/>
                      <a:pt x="4769" y="654253"/>
                    </a:cubicBezTo>
                    <a:cubicBezTo>
                      <a:pt x="9769" y="657129"/>
                      <a:pt x="13579" y="655262"/>
                      <a:pt x="16675" y="652167"/>
                    </a:cubicBezTo>
                    <a:cubicBezTo>
                      <a:pt x="19075" y="649766"/>
                      <a:pt x="19075" y="646585"/>
                      <a:pt x="18161" y="643537"/>
                    </a:cubicBezTo>
                    <a:cubicBezTo>
                      <a:pt x="18266" y="642908"/>
                      <a:pt x="18218" y="642537"/>
                      <a:pt x="18456" y="641451"/>
                    </a:cubicBezTo>
                    <a:cubicBezTo>
                      <a:pt x="19266" y="637879"/>
                      <a:pt x="20818" y="632697"/>
                      <a:pt x="21437" y="631040"/>
                    </a:cubicBezTo>
                    <a:cubicBezTo>
                      <a:pt x="23914" y="624439"/>
                      <a:pt x="26857" y="619086"/>
                      <a:pt x="33944" y="607818"/>
                    </a:cubicBezTo>
                    <a:cubicBezTo>
                      <a:pt x="35077" y="605999"/>
                      <a:pt x="39906" y="598198"/>
                      <a:pt x="41383" y="595617"/>
                    </a:cubicBezTo>
                    <a:cubicBezTo>
                      <a:pt x="46355" y="586901"/>
                      <a:pt x="51422" y="578338"/>
                      <a:pt x="59537" y="565251"/>
                    </a:cubicBezTo>
                    <a:cubicBezTo>
                      <a:pt x="60519" y="563670"/>
                      <a:pt x="61490" y="562393"/>
                      <a:pt x="63405" y="559298"/>
                    </a:cubicBezTo>
                    <a:cubicBezTo>
                      <a:pt x="84979" y="524570"/>
                      <a:pt x="94589" y="507472"/>
                      <a:pt x="103886" y="485784"/>
                    </a:cubicBezTo>
                    <a:cubicBezTo>
                      <a:pt x="112716" y="465181"/>
                      <a:pt x="123107" y="448312"/>
                      <a:pt x="142586" y="420595"/>
                    </a:cubicBezTo>
                    <a:cubicBezTo>
                      <a:pt x="144196" y="418299"/>
                      <a:pt x="150311" y="409336"/>
                      <a:pt x="151806" y="407202"/>
                    </a:cubicBezTo>
                    <a:cubicBezTo>
                      <a:pt x="159274" y="396582"/>
                      <a:pt x="164560" y="388953"/>
                      <a:pt x="169675" y="381009"/>
                    </a:cubicBezTo>
                    <a:cubicBezTo>
                      <a:pt x="181181" y="363092"/>
                      <a:pt x="189316" y="347805"/>
                      <a:pt x="206280" y="313438"/>
                    </a:cubicBezTo>
                    <a:cubicBezTo>
                      <a:pt x="206470" y="313057"/>
                      <a:pt x="226149" y="273557"/>
                      <a:pt x="234559" y="259260"/>
                    </a:cubicBezTo>
                    <a:cubicBezTo>
                      <a:pt x="246570" y="238839"/>
                      <a:pt x="257229" y="222779"/>
                      <a:pt x="280994" y="187232"/>
                    </a:cubicBezTo>
                    <a:cubicBezTo>
                      <a:pt x="281175" y="186966"/>
                      <a:pt x="316703" y="133073"/>
                      <a:pt x="329219" y="111623"/>
                    </a:cubicBezTo>
                    <a:cubicBezTo>
                      <a:pt x="329381" y="111337"/>
                      <a:pt x="337010" y="98231"/>
                      <a:pt x="339334" y="94363"/>
                    </a:cubicBezTo>
                    <a:cubicBezTo>
                      <a:pt x="345773" y="83648"/>
                      <a:pt x="352393" y="73123"/>
                      <a:pt x="358975" y="63407"/>
                    </a:cubicBezTo>
                    <a:cubicBezTo>
                      <a:pt x="364252" y="55625"/>
                      <a:pt x="369328" y="48720"/>
                      <a:pt x="374158" y="42567"/>
                    </a:cubicBezTo>
                    <a:cubicBezTo>
                      <a:pt x="382473" y="31984"/>
                      <a:pt x="389884" y="24421"/>
                      <a:pt x="395589" y="20545"/>
                    </a:cubicBezTo>
                    <a:cubicBezTo>
                      <a:pt x="398027" y="18887"/>
                      <a:pt x="399704" y="17906"/>
                      <a:pt x="400656" y="17859"/>
                    </a:cubicBezTo>
                    <a:cubicBezTo>
                      <a:pt x="400666" y="17859"/>
                      <a:pt x="400409" y="17840"/>
                      <a:pt x="400656" y="18163"/>
                    </a:cubicBezTo>
                    <a:cubicBezTo>
                      <a:pt x="408295" y="28355"/>
                      <a:pt x="400532" y="55835"/>
                      <a:pt x="379520" y="94954"/>
                    </a:cubicBezTo>
                    <a:cubicBezTo>
                      <a:pt x="375015" y="103336"/>
                      <a:pt x="369995" y="112280"/>
                      <a:pt x="364337" y="121748"/>
                    </a:cubicBezTo>
                    <a:cubicBezTo>
                      <a:pt x="357813" y="132664"/>
                      <a:pt x="329733" y="177279"/>
                      <a:pt x="326237" y="183956"/>
                    </a:cubicBezTo>
                    <a:cubicBezTo>
                      <a:pt x="309245" y="216407"/>
                      <a:pt x="292938" y="242782"/>
                      <a:pt x="258077" y="297065"/>
                    </a:cubicBezTo>
                    <a:cubicBezTo>
                      <a:pt x="257029" y="298684"/>
                      <a:pt x="257029" y="298713"/>
                      <a:pt x="255991" y="300342"/>
                    </a:cubicBezTo>
                    <a:cubicBezTo>
                      <a:pt x="222101" y="353110"/>
                      <a:pt x="206975" y="377542"/>
                      <a:pt x="190211" y="408688"/>
                    </a:cubicBezTo>
                    <a:cubicBezTo>
                      <a:pt x="169342" y="447436"/>
                      <a:pt x="151178" y="485098"/>
                      <a:pt x="122641" y="546201"/>
                    </a:cubicBezTo>
                    <a:cubicBezTo>
                      <a:pt x="119688" y="552526"/>
                      <a:pt x="116830" y="558755"/>
                      <a:pt x="111030" y="571204"/>
                    </a:cubicBezTo>
                    <a:cubicBezTo>
                      <a:pt x="88665" y="619201"/>
                      <a:pt x="76568" y="644299"/>
                      <a:pt x="62519" y="672407"/>
                    </a:cubicBezTo>
                    <a:cubicBezTo>
                      <a:pt x="60309" y="676817"/>
                      <a:pt x="61976" y="682408"/>
                      <a:pt x="66386" y="684609"/>
                    </a:cubicBezTo>
                    <a:cubicBezTo>
                      <a:pt x="70796" y="686819"/>
                      <a:pt x="76387" y="684856"/>
                      <a:pt x="78587" y="680446"/>
                    </a:cubicBezTo>
                    <a:cubicBezTo>
                      <a:pt x="92742" y="652147"/>
                      <a:pt x="104667" y="626782"/>
                      <a:pt x="127108" y="578652"/>
                    </a:cubicBezTo>
                    <a:cubicBezTo>
                      <a:pt x="132909" y="566204"/>
                      <a:pt x="135766" y="560260"/>
                      <a:pt x="138719" y="553945"/>
                    </a:cubicBezTo>
                    <a:cubicBezTo>
                      <a:pt x="167122" y="493128"/>
                      <a:pt x="185325" y="455694"/>
                      <a:pt x="205984" y="417318"/>
                    </a:cubicBezTo>
                    <a:cubicBezTo>
                      <a:pt x="222463" y="386714"/>
                      <a:pt x="237522" y="362254"/>
                      <a:pt x="271173" y="309867"/>
                    </a:cubicBezTo>
                    <a:cubicBezTo>
                      <a:pt x="272212" y="308238"/>
                      <a:pt x="272212" y="308514"/>
                      <a:pt x="273250" y="306885"/>
                    </a:cubicBezTo>
                    <a:cubicBezTo>
                      <a:pt x="308397" y="252174"/>
                      <a:pt x="324695" y="225351"/>
                      <a:pt x="342011" y="192290"/>
                    </a:cubicBezTo>
                    <a:cubicBezTo>
                      <a:pt x="345116" y="186365"/>
                      <a:pt x="372958" y="142446"/>
                      <a:pt x="379816" y="130978"/>
                    </a:cubicBezTo>
                    <a:cubicBezTo>
                      <a:pt x="385607" y="121281"/>
                      <a:pt x="390655" y="112232"/>
                      <a:pt x="395294" y="103584"/>
                    </a:cubicBezTo>
                    <a:cubicBezTo>
                      <a:pt x="419906" y="57759"/>
                      <a:pt x="428793" y="25917"/>
                      <a:pt x="414944" y="7448"/>
                    </a:cubicBezTo>
                    <a:cubicBezTo>
                      <a:pt x="411267" y="2542"/>
                      <a:pt x="406609" y="161"/>
                      <a:pt x="401542" y="9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44"/>
              <p:cNvSpPr/>
              <p:nvPr/>
            </p:nvSpPr>
            <p:spPr>
              <a:xfrm>
                <a:off x="2698320" y="2284185"/>
                <a:ext cx="402808" cy="666745"/>
              </a:xfrm>
              <a:custGeom>
                <a:rect b="b" l="l" r="r" t="t"/>
                <a:pathLst>
                  <a:path extrusionOk="0" h="666745" w="402808">
                    <a:moveTo>
                      <a:pt x="385103" y="24"/>
                    </a:moveTo>
                    <a:cubicBezTo>
                      <a:pt x="380417" y="271"/>
                      <a:pt x="375626" y="2548"/>
                      <a:pt x="371111" y="6281"/>
                    </a:cubicBezTo>
                    <a:cubicBezTo>
                      <a:pt x="365253" y="11120"/>
                      <a:pt x="359433" y="18635"/>
                      <a:pt x="353547" y="28303"/>
                    </a:cubicBezTo>
                    <a:cubicBezTo>
                      <a:pt x="350708" y="32971"/>
                      <a:pt x="347879" y="37705"/>
                      <a:pt x="345212" y="42886"/>
                    </a:cubicBezTo>
                    <a:cubicBezTo>
                      <a:pt x="343650" y="45934"/>
                      <a:pt x="339935" y="53459"/>
                      <a:pt x="340745" y="51821"/>
                    </a:cubicBezTo>
                    <a:cubicBezTo>
                      <a:pt x="324791" y="83729"/>
                      <a:pt x="309189" y="113104"/>
                      <a:pt x="282414" y="161358"/>
                    </a:cubicBezTo>
                    <a:cubicBezTo>
                      <a:pt x="279823" y="166006"/>
                      <a:pt x="253467" y="213526"/>
                      <a:pt x="246695" y="225947"/>
                    </a:cubicBezTo>
                    <a:cubicBezTo>
                      <a:pt x="235332" y="246778"/>
                      <a:pt x="222197" y="268733"/>
                      <a:pt x="206509" y="292917"/>
                    </a:cubicBezTo>
                    <a:cubicBezTo>
                      <a:pt x="191374" y="316254"/>
                      <a:pt x="184697" y="325617"/>
                      <a:pt x="147273" y="379842"/>
                    </a:cubicBezTo>
                    <a:cubicBezTo>
                      <a:pt x="63225" y="501601"/>
                      <a:pt x="25887" y="567980"/>
                      <a:pt x="4694" y="646542"/>
                    </a:cubicBezTo>
                    <a:cubicBezTo>
                      <a:pt x="3998" y="647247"/>
                      <a:pt x="3312" y="648524"/>
                      <a:pt x="2608" y="649219"/>
                    </a:cubicBezTo>
                    <a:cubicBezTo>
                      <a:pt x="-869" y="652705"/>
                      <a:pt x="-869" y="658534"/>
                      <a:pt x="2608" y="662011"/>
                    </a:cubicBezTo>
                    <a:cubicBezTo>
                      <a:pt x="2684" y="662087"/>
                      <a:pt x="2836" y="661944"/>
                      <a:pt x="2912" y="662011"/>
                    </a:cubicBezTo>
                    <a:cubicBezTo>
                      <a:pt x="2960" y="662106"/>
                      <a:pt x="2855" y="662230"/>
                      <a:pt x="2912" y="662316"/>
                    </a:cubicBezTo>
                    <a:cubicBezTo>
                      <a:pt x="4084" y="664269"/>
                      <a:pt x="5875" y="665888"/>
                      <a:pt x="8265" y="666478"/>
                    </a:cubicBezTo>
                    <a:cubicBezTo>
                      <a:pt x="13047" y="667679"/>
                      <a:pt x="17790" y="664716"/>
                      <a:pt x="18981" y="659935"/>
                    </a:cubicBezTo>
                    <a:cubicBezTo>
                      <a:pt x="19409" y="658211"/>
                      <a:pt x="20029" y="656582"/>
                      <a:pt x="20476" y="654867"/>
                    </a:cubicBezTo>
                    <a:cubicBezTo>
                      <a:pt x="47337" y="626121"/>
                      <a:pt x="72245" y="586916"/>
                      <a:pt x="106201" y="521222"/>
                    </a:cubicBezTo>
                    <a:cubicBezTo>
                      <a:pt x="110173" y="513526"/>
                      <a:pt x="131252" y="472130"/>
                      <a:pt x="137158" y="460805"/>
                    </a:cubicBezTo>
                    <a:cubicBezTo>
                      <a:pt x="148711" y="438612"/>
                      <a:pt x="157913" y="421971"/>
                      <a:pt x="166619" y="407817"/>
                    </a:cubicBezTo>
                    <a:cubicBezTo>
                      <a:pt x="185735" y="376757"/>
                      <a:pt x="204147" y="352944"/>
                      <a:pt x="245200" y="303642"/>
                    </a:cubicBezTo>
                    <a:cubicBezTo>
                      <a:pt x="246752" y="301785"/>
                      <a:pt x="246933" y="301623"/>
                      <a:pt x="248476" y="299766"/>
                    </a:cubicBezTo>
                    <a:cubicBezTo>
                      <a:pt x="297092" y="241368"/>
                      <a:pt x="318571" y="212250"/>
                      <a:pt x="339564" y="173264"/>
                    </a:cubicBezTo>
                    <a:cubicBezTo>
                      <a:pt x="359976" y="135355"/>
                      <a:pt x="378607" y="93340"/>
                      <a:pt x="391647" y="54202"/>
                    </a:cubicBezTo>
                    <a:cubicBezTo>
                      <a:pt x="392037" y="53021"/>
                      <a:pt x="395580" y="43829"/>
                      <a:pt x="396409" y="41705"/>
                    </a:cubicBezTo>
                    <a:cubicBezTo>
                      <a:pt x="397371" y="39228"/>
                      <a:pt x="398352" y="36752"/>
                      <a:pt x="399095" y="34561"/>
                    </a:cubicBezTo>
                    <a:cubicBezTo>
                      <a:pt x="403772" y="20740"/>
                      <a:pt x="404620" y="11806"/>
                      <a:pt x="398200" y="5386"/>
                    </a:cubicBezTo>
                    <a:cubicBezTo>
                      <a:pt x="394152" y="1338"/>
                      <a:pt x="389789" y="-215"/>
                      <a:pt x="385103" y="24"/>
                    </a:cubicBezTo>
                    <a:close/>
                    <a:moveTo>
                      <a:pt x="384808" y="18778"/>
                    </a:moveTo>
                    <a:cubicBezTo>
                      <a:pt x="384522" y="21293"/>
                      <a:pt x="383531" y="24760"/>
                      <a:pt x="382122" y="28903"/>
                    </a:cubicBezTo>
                    <a:cubicBezTo>
                      <a:pt x="381474" y="30818"/>
                      <a:pt x="380912" y="32913"/>
                      <a:pt x="380045" y="35152"/>
                    </a:cubicBezTo>
                    <a:cubicBezTo>
                      <a:pt x="379417" y="36762"/>
                      <a:pt x="375302" y="46696"/>
                      <a:pt x="374683" y="48544"/>
                    </a:cubicBezTo>
                    <a:cubicBezTo>
                      <a:pt x="361967" y="86692"/>
                      <a:pt x="343717" y="127906"/>
                      <a:pt x="323781" y="164930"/>
                    </a:cubicBezTo>
                    <a:cubicBezTo>
                      <a:pt x="303540" y="202525"/>
                      <a:pt x="282357" y="230957"/>
                      <a:pt x="234484" y="288460"/>
                    </a:cubicBezTo>
                    <a:cubicBezTo>
                      <a:pt x="232941" y="290317"/>
                      <a:pt x="233055" y="290174"/>
                      <a:pt x="231512" y="292031"/>
                    </a:cubicBezTo>
                    <a:cubicBezTo>
                      <a:pt x="223149" y="302080"/>
                      <a:pt x="218873" y="307900"/>
                      <a:pt x="212158" y="316139"/>
                    </a:cubicBezTo>
                    <a:cubicBezTo>
                      <a:pt x="214272" y="312920"/>
                      <a:pt x="219006" y="306119"/>
                      <a:pt x="221387" y="302442"/>
                    </a:cubicBezTo>
                    <a:cubicBezTo>
                      <a:pt x="237313" y="277906"/>
                      <a:pt x="250572" y="255846"/>
                      <a:pt x="262164" y="234586"/>
                    </a:cubicBezTo>
                    <a:cubicBezTo>
                      <a:pt x="268917" y="222204"/>
                      <a:pt x="295301" y="174645"/>
                      <a:pt x="297883" y="169988"/>
                    </a:cubicBezTo>
                    <a:cubicBezTo>
                      <a:pt x="324781" y="121524"/>
                      <a:pt x="340726" y="92054"/>
                      <a:pt x="356823" y="59860"/>
                    </a:cubicBezTo>
                    <a:cubicBezTo>
                      <a:pt x="356071" y="61374"/>
                      <a:pt x="359804" y="54107"/>
                      <a:pt x="361290" y="51230"/>
                    </a:cubicBezTo>
                    <a:cubicBezTo>
                      <a:pt x="363767" y="46391"/>
                      <a:pt x="366139" y="41791"/>
                      <a:pt x="368729" y="37533"/>
                    </a:cubicBezTo>
                    <a:cubicBezTo>
                      <a:pt x="373663" y="29418"/>
                      <a:pt x="378445" y="23255"/>
                      <a:pt x="382426" y="19969"/>
                    </a:cubicBezTo>
                    <a:cubicBezTo>
                      <a:pt x="384360" y="18369"/>
                      <a:pt x="384436" y="18750"/>
                      <a:pt x="384808" y="18778"/>
                    </a:cubicBezTo>
                    <a:close/>
                    <a:moveTo>
                      <a:pt x="127033" y="442346"/>
                    </a:moveTo>
                    <a:cubicBezTo>
                      <a:pt x="124985" y="446194"/>
                      <a:pt x="123575" y="448251"/>
                      <a:pt x="121375" y="452461"/>
                    </a:cubicBezTo>
                    <a:cubicBezTo>
                      <a:pt x="115431" y="463872"/>
                      <a:pt x="94067" y="505553"/>
                      <a:pt x="90123" y="513192"/>
                    </a:cubicBezTo>
                    <a:cubicBezTo>
                      <a:pt x="69416" y="553264"/>
                      <a:pt x="52671" y="581668"/>
                      <a:pt x="36545" y="605461"/>
                    </a:cubicBezTo>
                    <a:cubicBezTo>
                      <a:pt x="54586" y="558427"/>
                      <a:pt x="83427" y="508192"/>
                      <a:pt x="127033" y="44234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44"/>
              <p:cNvSpPr/>
              <p:nvPr/>
            </p:nvSpPr>
            <p:spPr>
              <a:xfrm>
                <a:off x="2438860" y="2390053"/>
                <a:ext cx="276886" cy="551647"/>
              </a:xfrm>
              <a:custGeom>
                <a:rect b="b" l="l" r="r" t="t"/>
                <a:pathLst>
                  <a:path extrusionOk="0" h="551647" w="276886">
                    <a:moveTo>
                      <a:pt x="244513" y="131"/>
                    </a:moveTo>
                    <a:cubicBezTo>
                      <a:pt x="232702" y="-1231"/>
                      <a:pt x="219958" y="8122"/>
                      <a:pt x="207004" y="24239"/>
                    </a:cubicBezTo>
                    <a:cubicBezTo>
                      <a:pt x="196984" y="36716"/>
                      <a:pt x="187230" y="53071"/>
                      <a:pt x="181410" y="64720"/>
                    </a:cubicBezTo>
                    <a:cubicBezTo>
                      <a:pt x="172704" y="82132"/>
                      <a:pt x="164094" y="98962"/>
                      <a:pt x="150454" y="125137"/>
                    </a:cubicBezTo>
                    <a:cubicBezTo>
                      <a:pt x="148835" y="128242"/>
                      <a:pt x="147292" y="131119"/>
                      <a:pt x="144205" y="137043"/>
                    </a:cubicBezTo>
                    <a:cubicBezTo>
                      <a:pt x="92923" y="235418"/>
                      <a:pt x="70701" y="281699"/>
                      <a:pt x="49546" y="340945"/>
                    </a:cubicBezTo>
                    <a:cubicBezTo>
                      <a:pt x="47013" y="348032"/>
                      <a:pt x="311" y="472923"/>
                      <a:pt x="131" y="473400"/>
                    </a:cubicBezTo>
                    <a:cubicBezTo>
                      <a:pt x="-89" y="472666"/>
                      <a:pt x="-60" y="472666"/>
                      <a:pt x="435" y="480839"/>
                    </a:cubicBezTo>
                    <a:cubicBezTo>
                      <a:pt x="2636" y="485249"/>
                      <a:pt x="8227" y="487211"/>
                      <a:pt x="12637" y="485010"/>
                    </a:cubicBezTo>
                    <a:cubicBezTo>
                      <a:pt x="14932" y="483858"/>
                      <a:pt x="16428" y="481934"/>
                      <a:pt x="17104" y="479648"/>
                    </a:cubicBezTo>
                    <a:cubicBezTo>
                      <a:pt x="17256" y="479229"/>
                      <a:pt x="63938" y="354109"/>
                      <a:pt x="66510" y="346898"/>
                    </a:cubicBezTo>
                    <a:cubicBezTo>
                      <a:pt x="87303" y="288681"/>
                      <a:pt x="109068" y="242733"/>
                      <a:pt x="159979" y="145082"/>
                    </a:cubicBezTo>
                    <a:cubicBezTo>
                      <a:pt x="163065" y="139158"/>
                      <a:pt x="188421" y="90276"/>
                      <a:pt x="197184" y="72750"/>
                    </a:cubicBezTo>
                    <a:cubicBezTo>
                      <a:pt x="202480" y="62158"/>
                      <a:pt x="211871" y="46594"/>
                      <a:pt x="220996" y="35250"/>
                    </a:cubicBezTo>
                    <a:cubicBezTo>
                      <a:pt x="232540" y="20886"/>
                      <a:pt x="241084" y="15895"/>
                      <a:pt x="244809" y="18876"/>
                    </a:cubicBezTo>
                    <a:cubicBezTo>
                      <a:pt x="261935" y="32583"/>
                      <a:pt x="262801" y="60919"/>
                      <a:pt x="250466" y="106687"/>
                    </a:cubicBezTo>
                    <a:cubicBezTo>
                      <a:pt x="248285" y="114764"/>
                      <a:pt x="245818" y="123232"/>
                      <a:pt x="242427" y="134071"/>
                    </a:cubicBezTo>
                    <a:cubicBezTo>
                      <a:pt x="227130" y="182992"/>
                      <a:pt x="226559" y="185154"/>
                      <a:pt x="225463" y="198365"/>
                    </a:cubicBezTo>
                    <a:cubicBezTo>
                      <a:pt x="222682" y="231722"/>
                      <a:pt x="217539" y="259401"/>
                      <a:pt x="204918" y="317723"/>
                    </a:cubicBezTo>
                    <a:cubicBezTo>
                      <a:pt x="202527" y="328791"/>
                      <a:pt x="202327" y="330143"/>
                      <a:pt x="201355" y="334687"/>
                    </a:cubicBezTo>
                    <a:cubicBezTo>
                      <a:pt x="198974" y="345793"/>
                      <a:pt x="196793" y="354337"/>
                      <a:pt x="191526" y="375168"/>
                    </a:cubicBezTo>
                    <a:cubicBezTo>
                      <a:pt x="182315" y="411601"/>
                      <a:pt x="178686" y="428803"/>
                      <a:pt x="176048" y="449882"/>
                    </a:cubicBezTo>
                    <a:cubicBezTo>
                      <a:pt x="174600" y="461446"/>
                      <a:pt x="174743" y="470628"/>
                      <a:pt x="176048" y="491850"/>
                    </a:cubicBezTo>
                    <a:cubicBezTo>
                      <a:pt x="176095" y="492535"/>
                      <a:pt x="176010" y="492659"/>
                      <a:pt x="176048" y="493345"/>
                    </a:cubicBezTo>
                    <a:cubicBezTo>
                      <a:pt x="177514" y="517243"/>
                      <a:pt x="177257" y="528397"/>
                      <a:pt x="174266" y="540370"/>
                    </a:cubicBezTo>
                    <a:cubicBezTo>
                      <a:pt x="173066" y="545151"/>
                      <a:pt x="176029" y="550190"/>
                      <a:pt x="180810" y="551381"/>
                    </a:cubicBezTo>
                    <a:cubicBezTo>
                      <a:pt x="185592" y="552581"/>
                      <a:pt x="190335" y="549619"/>
                      <a:pt x="191526" y="544837"/>
                    </a:cubicBezTo>
                    <a:cubicBezTo>
                      <a:pt x="195117" y="530492"/>
                      <a:pt x="195488" y="517862"/>
                      <a:pt x="193907" y="492154"/>
                    </a:cubicBezTo>
                    <a:cubicBezTo>
                      <a:pt x="193869" y="491469"/>
                      <a:pt x="193650" y="491649"/>
                      <a:pt x="193612" y="490964"/>
                    </a:cubicBezTo>
                    <a:cubicBezTo>
                      <a:pt x="192373" y="470866"/>
                      <a:pt x="192355" y="462046"/>
                      <a:pt x="193612" y="451968"/>
                    </a:cubicBezTo>
                    <a:cubicBezTo>
                      <a:pt x="196126" y="431852"/>
                      <a:pt x="199755" y="415364"/>
                      <a:pt x="208795" y="379636"/>
                    </a:cubicBezTo>
                    <a:cubicBezTo>
                      <a:pt x="214119" y="358585"/>
                      <a:pt x="216176" y="349956"/>
                      <a:pt x="218615" y="338564"/>
                    </a:cubicBezTo>
                    <a:cubicBezTo>
                      <a:pt x="219586" y="334030"/>
                      <a:pt x="219796" y="332639"/>
                      <a:pt x="222187" y="321600"/>
                    </a:cubicBezTo>
                    <a:cubicBezTo>
                      <a:pt x="234969" y="262516"/>
                      <a:pt x="240160" y="234236"/>
                      <a:pt x="243018" y="199851"/>
                    </a:cubicBezTo>
                    <a:cubicBezTo>
                      <a:pt x="243951" y="188688"/>
                      <a:pt x="244875" y="185868"/>
                      <a:pt x="259391" y="139425"/>
                    </a:cubicBezTo>
                    <a:cubicBezTo>
                      <a:pt x="262849" y="128385"/>
                      <a:pt x="265478" y="119803"/>
                      <a:pt x="267726" y="111450"/>
                    </a:cubicBezTo>
                    <a:cubicBezTo>
                      <a:pt x="281813" y="59186"/>
                      <a:pt x="280918" y="25029"/>
                      <a:pt x="256124" y="5189"/>
                    </a:cubicBezTo>
                    <a:cubicBezTo>
                      <a:pt x="252372" y="2188"/>
                      <a:pt x="248447" y="579"/>
                      <a:pt x="244513" y="13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44"/>
              <p:cNvSpPr/>
              <p:nvPr/>
            </p:nvSpPr>
            <p:spPr>
              <a:xfrm>
                <a:off x="2212120" y="2393922"/>
                <a:ext cx="241395" cy="482329"/>
              </a:xfrm>
              <a:custGeom>
                <a:rect b="b" l="l" r="r" t="t"/>
                <a:pathLst>
                  <a:path extrusionOk="0" h="482329" w="241395">
                    <a:moveTo>
                      <a:pt x="100073" y="1320"/>
                    </a:moveTo>
                    <a:cubicBezTo>
                      <a:pt x="78184" y="6787"/>
                      <a:pt x="62687" y="44954"/>
                      <a:pt x="56620" y="81387"/>
                    </a:cubicBezTo>
                    <a:cubicBezTo>
                      <a:pt x="55258" y="89540"/>
                      <a:pt x="46876" y="136004"/>
                      <a:pt x="46790" y="136451"/>
                    </a:cubicBezTo>
                    <a:cubicBezTo>
                      <a:pt x="40875" y="170103"/>
                      <a:pt x="37494" y="191582"/>
                      <a:pt x="34293" y="213842"/>
                    </a:cubicBezTo>
                    <a:cubicBezTo>
                      <a:pt x="28121" y="256771"/>
                      <a:pt x="24768" y="293109"/>
                      <a:pt x="24768" y="326656"/>
                    </a:cubicBezTo>
                    <a:cubicBezTo>
                      <a:pt x="24768" y="339639"/>
                      <a:pt x="23292" y="349983"/>
                      <a:pt x="20006" y="363861"/>
                    </a:cubicBezTo>
                    <a:cubicBezTo>
                      <a:pt x="19253" y="367033"/>
                      <a:pt x="16482" y="378262"/>
                      <a:pt x="16434" y="378443"/>
                    </a:cubicBezTo>
                    <a:cubicBezTo>
                      <a:pt x="14215" y="387482"/>
                      <a:pt x="12691" y="394665"/>
                      <a:pt x="11376" y="402561"/>
                    </a:cubicBezTo>
                    <a:cubicBezTo>
                      <a:pt x="11090" y="404237"/>
                      <a:pt x="2156" y="451452"/>
                      <a:pt x="1251" y="457025"/>
                    </a:cubicBezTo>
                    <a:cubicBezTo>
                      <a:pt x="689" y="460492"/>
                      <a:pt x="184" y="463064"/>
                      <a:pt x="60" y="464768"/>
                    </a:cubicBezTo>
                    <a:cubicBezTo>
                      <a:pt x="-111" y="467169"/>
                      <a:pt x="51" y="468055"/>
                      <a:pt x="956" y="470131"/>
                    </a:cubicBezTo>
                    <a:cubicBezTo>
                      <a:pt x="3366" y="475646"/>
                      <a:pt x="10271" y="477380"/>
                      <a:pt x="14938" y="473398"/>
                    </a:cubicBezTo>
                    <a:cubicBezTo>
                      <a:pt x="16196" y="472341"/>
                      <a:pt x="17006" y="471360"/>
                      <a:pt x="17625" y="470131"/>
                    </a:cubicBezTo>
                    <a:cubicBezTo>
                      <a:pt x="18291" y="468778"/>
                      <a:pt x="17948" y="467359"/>
                      <a:pt x="17920" y="465959"/>
                    </a:cubicBezTo>
                    <a:cubicBezTo>
                      <a:pt x="17929" y="465778"/>
                      <a:pt x="17920" y="465511"/>
                      <a:pt x="17920" y="465368"/>
                    </a:cubicBezTo>
                    <a:cubicBezTo>
                      <a:pt x="18025" y="464254"/>
                      <a:pt x="18377" y="462397"/>
                      <a:pt x="18815" y="459711"/>
                    </a:cubicBezTo>
                    <a:cubicBezTo>
                      <a:pt x="19682" y="454348"/>
                      <a:pt x="23387" y="435393"/>
                      <a:pt x="23578" y="434412"/>
                    </a:cubicBezTo>
                    <a:cubicBezTo>
                      <a:pt x="24397" y="430155"/>
                      <a:pt x="28616" y="407437"/>
                      <a:pt x="28931" y="405533"/>
                    </a:cubicBezTo>
                    <a:cubicBezTo>
                      <a:pt x="30169" y="398151"/>
                      <a:pt x="31579" y="391540"/>
                      <a:pt x="33693" y="382911"/>
                    </a:cubicBezTo>
                    <a:cubicBezTo>
                      <a:pt x="33722" y="382825"/>
                      <a:pt x="36789" y="371033"/>
                      <a:pt x="37570" y="367737"/>
                    </a:cubicBezTo>
                    <a:cubicBezTo>
                      <a:pt x="41142" y="352602"/>
                      <a:pt x="42628" y="341182"/>
                      <a:pt x="42628" y="326656"/>
                    </a:cubicBezTo>
                    <a:cubicBezTo>
                      <a:pt x="42628" y="294080"/>
                      <a:pt x="45790" y="258371"/>
                      <a:pt x="51857" y="216223"/>
                    </a:cubicBezTo>
                    <a:cubicBezTo>
                      <a:pt x="55020" y="194192"/>
                      <a:pt x="58468" y="173208"/>
                      <a:pt x="64354" y="139728"/>
                    </a:cubicBezTo>
                    <a:cubicBezTo>
                      <a:pt x="64430" y="139290"/>
                      <a:pt x="72812" y="92570"/>
                      <a:pt x="74175" y="84368"/>
                    </a:cubicBezTo>
                    <a:cubicBezTo>
                      <a:pt x="78956" y="55670"/>
                      <a:pt x="92682" y="21475"/>
                      <a:pt x="104245" y="18579"/>
                    </a:cubicBezTo>
                    <a:cubicBezTo>
                      <a:pt x="124962" y="13398"/>
                      <a:pt x="141640" y="43621"/>
                      <a:pt x="146212" y="80197"/>
                    </a:cubicBezTo>
                    <a:cubicBezTo>
                      <a:pt x="152137" y="127602"/>
                      <a:pt x="159776" y="165883"/>
                      <a:pt x="178359" y="250161"/>
                    </a:cubicBezTo>
                    <a:cubicBezTo>
                      <a:pt x="192399" y="313854"/>
                      <a:pt x="198114" y="341639"/>
                      <a:pt x="203953" y="376662"/>
                    </a:cubicBezTo>
                    <a:cubicBezTo>
                      <a:pt x="204867" y="382148"/>
                      <a:pt x="209287" y="404618"/>
                      <a:pt x="214373" y="429650"/>
                    </a:cubicBezTo>
                    <a:cubicBezTo>
                      <a:pt x="216783" y="441509"/>
                      <a:pt x="223422" y="472693"/>
                      <a:pt x="223603" y="473398"/>
                    </a:cubicBezTo>
                    <a:cubicBezTo>
                      <a:pt x="227489" y="489248"/>
                      <a:pt x="224631" y="478808"/>
                      <a:pt x="229851" y="480542"/>
                    </a:cubicBezTo>
                    <a:cubicBezTo>
                      <a:pt x="234528" y="482104"/>
                      <a:pt x="239310" y="479561"/>
                      <a:pt x="240862" y="474893"/>
                    </a:cubicBezTo>
                    <a:cubicBezTo>
                      <a:pt x="241643" y="472550"/>
                      <a:pt x="241586" y="470379"/>
                      <a:pt x="240567" y="468340"/>
                    </a:cubicBezTo>
                    <a:cubicBezTo>
                      <a:pt x="239548" y="466302"/>
                      <a:pt x="237842" y="464654"/>
                      <a:pt x="235509" y="463873"/>
                    </a:cubicBezTo>
                    <a:cubicBezTo>
                      <a:pt x="240357" y="465492"/>
                      <a:pt x="237900" y="457329"/>
                      <a:pt x="240567" y="468340"/>
                    </a:cubicBezTo>
                    <a:cubicBezTo>
                      <a:pt x="240176" y="466569"/>
                      <a:pt x="234290" y="437641"/>
                      <a:pt x="231937" y="426068"/>
                    </a:cubicBezTo>
                    <a:cubicBezTo>
                      <a:pt x="226908" y="401341"/>
                      <a:pt x="222384" y="378862"/>
                      <a:pt x="221517" y="373681"/>
                    </a:cubicBezTo>
                    <a:cubicBezTo>
                      <a:pt x="215611" y="338257"/>
                      <a:pt x="209725" y="310292"/>
                      <a:pt x="195618" y="246293"/>
                    </a:cubicBezTo>
                    <a:cubicBezTo>
                      <a:pt x="177159" y="162550"/>
                      <a:pt x="169901" y="124793"/>
                      <a:pt x="164071" y="78111"/>
                    </a:cubicBezTo>
                    <a:cubicBezTo>
                      <a:pt x="158261" y="31648"/>
                      <a:pt x="136535" y="-7795"/>
                      <a:pt x="100073" y="1320"/>
                    </a:cubicBezTo>
                    <a:close/>
                    <a:moveTo>
                      <a:pt x="4528" y="459406"/>
                    </a:moveTo>
                    <a:cubicBezTo>
                      <a:pt x="3423" y="460225"/>
                      <a:pt x="2204" y="460777"/>
                      <a:pt x="1546" y="462092"/>
                    </a:cubicBezTo>
                    <a:cubicBezTo>
                      <a:pt x="1946" y="461301"/>
                      <a:pt x="2527" y="460644"/>
                      <a:pt x="3632" y="459711"/>
                    </a:cubicBezTo>
                    <a:cubicBezTo>
                      <a:pt x="3909" y="459473"/>
                      <a:pt x="4232" y="459606"/>
                      <a:pt x="4528" y="45940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44"/>
              <p:cNvSpPr/>
              <p:nvPr/>
            </p:nvSpPr>
            <p:spPr>
              <a:xfrm>
                <a:off x="1655217" y="2190372"/>
                <a:ext cx="63231" cy="105643"/>
              </a:xfrm>
              <a:custGeom>
                <a:rect b="b" l="l" r="r" t="t"/>
                <a:pathLst>
                  <a:path extrusionOk="0" h="105643" w="63231">
                    <a:moveTo>
                      <a:pt x="58387" y="82"/>
                    </a:moveTo>
                    <a:cubicBezTo>
                      <a:pt x="55148" y="-442"/>
                      <a:pt x="52072" y="1596"/>
                      <a:pt x="51548" y="4844"/>
                    </a:cubicBezTo>
                    <a:cubicBezTo>
                      <a:pt x="51424" y="5549"/>
                      <a:pt x="49614" y="15617"/>
                      <a:pt x="48862" y="19427"/>
                    </a:cubicBezTo>
                    <a:cubicBezTo>
                      <a:pt x="46709" y="30305"/>
                      <a:pt x="44147" y="41154"/>
                      <a:pt x="41423" y="51279"/>
                    </a:cubicBezTo>
                    <a:cubicBezTo>
                      <a:pt x="37641" y="65357"/>
                      <a:pt x="33850" y="76587"/>
                      <a:pt x="29812" y="84311"/>
                    </a:cubicBezTo>
                    <a:cubicBezTo>
                      <a:pt x="25983" y="91646"/>
                      <a:pt x="23020" y="94056"/>
                      <a:pt x="21773" y="93541"/>
                    </a:cubicBezTo>
                    <a:cubicBezTo>
                      <a:pt x="13829" y="90303"/>
                      <a:pt x="10943" y="81092"/>
                      <a:pt x="12248" y="65566"/>
                    </a:cubicBezTo>
                    <a:cubicBezTo>
                      <a:pt x="12638" y="60994"/>
                      <a:pt x="13219" y="56260"/>
                      <a:pt x="14334" y="50088"/>
                    </a:cubicBezTo>
                    <a:cubicBezTo>
                      <a:pt x="14600" y="48602"/>
                      <a:pt x="16486" y="39734"/>
                      <a:pt x="16715" y="38182"/>
                    </a:cubicBezTo>
                    <a:cubicBezTo>
                      <a:pt x="17201" y="34934"/>
                      <a:pt x="14905" y="31819"/>
                      <a:pt x="11657" y="31333"/>
                    </a:cubicBezTo>
                    <a:cubicBezTo>
                      <a:pt x="8409" y="30848"/>
                      <a:pt x="5295" y="33143"/>
                      <a:pt x="4809" y="36391"/>
                    </a:cubicBezTo>
                    <a:cubicBezTo>
                      <a:pt x="4599" y="37791"/>
                      <a:pt x="2999" y="46478"/>
                      <a:pt x="2723" y="48002"/>
                    </a:cubicBezTo>
                    <a:cubicBezTo>
                      <a:pt x="1551" y="54517"/>
                      <a:pt x="770" y="59661"/>
                      <a:pt x="341" y="64671"/>
                    </a:cubicBezTo>
                    <a:cubicBezTo>
                      <a:pt x="-1354" y="84816"/>
                      <a:pt x="3104" y="98761"/>
                      <a:pt x="17315" y="104562"/>
                    </a:cubicBezTo>
                    <a:cubicBezTo>
                      <a:pt x="26430" y="108276"/>
                      <a:pt x="33850" y="102190"/>
                      <a:pt x="40232" y="89969"/>
                    </a:cubicBezTo>
                    <a:cubicBezTo>
                      <a:pt x="44757" y="81311"/>
                      <a:pt x="49043" y="69100"/>
                      <a:pt x="53034" y="54251"/>
                    </a:cubicBezTo>
                    <a:cubicBezTo>
                      <a:pt x="55834" y="43840"/>
                      <a:pt x="58273" y="32629"/>
                      <a:pt x="60473" y="21513"/>
                    </a:cubicBezTo>
                    <a:cubicBezTo>
                      <a:pt x="61244" y="17617"/>
                      <a:pt x="63026" y="7387"/>
                      <a:pt x="63149" y="6626"/>
                    </a:cubicBezTo>
                    <a:cubicBezTo>
                      <a:pt x="63673" y="3387"/>
                      <a:pt x="61635" y="606"/>
                      <a:pt x="58387" y="82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44"/>
              <p:cNvSpPr/>
              <p:nvPr/>
            </p:nvSpPr>
            <p:spPr>
              <a:xfrm>
                <a:off x="1690698" y="2289548"/>
                <a:ext cx="57577" cy="81241"/>
              </a:xfrm>
              <a:custGeom>
                <a:rect b="b" l="l" r="r" t="t"/>
                <a:pathLst>
                  <a:path extrusionOk="0" h="81241" w="57577">
                    <a:moveTo>
                      <a:pt x="6837" y="23"/>
                    </a:moveTo>
                    <a:cubicBezTo>
                      <a:pt x="3561" y="-262"/>
                      <a:pt x="874" y="2109"/>
                      <a:pt x="579" y="5386"/>
                    </a:cubicBezTo>
                    <a:cubicBezTo>
                      <a:pt x="-640" y="19340"/>
                      <a:pt x="-21" y="37552"/>
                      <a:pt x="3265" y="51516"/>
                    </a:cubicBezTo>
                    <a:cubicBezTo>
                      <a:pt x="8275" y="72823"/>
                      <a:pt x="19182" y="84624"/>
                      <a:pt x="36898" y="80386"/>
                    </a:cubicBezTo>
                    <a:cubicBezTo>
                      <a:pt x="45051" y="78443"/>
                      <a:pt x="52119" y="72280"/>
                      <a:pt x="55348" y="64317"/>
                    </a:cubicBezTo>
                    <a:cubicBezTo>
                      <a:pt x="57310" y="59488"/>
                      <a:pt x="57882" y="47020"/>
                      <a:pt x="57434" y="31580"/>
                    </a:cubicBezTo>
                    <a:cubicBezTo>
                      <a:pt x="57253" y="25141"/>
                      <a:pt x="57015" y="19083"/>
                      <a:pt x="56548" y="14606"/>
                    </a:cubicBezTo>
                    <a:cubicBezTo>
                      <a:pt x="56291" y="12187"/>
                      <a:pt x="55977" y="10072"/>
                      <a:pt x="55653" y="8653"/>
                    </a:cubicBezTo>
                    <a:cubicBezTo>
                      <a:pt x="55405" y="7605"/>
                      <a:pt x="55196" y="6796"/>
                      <a:pt x="54757" y="5976"/>
                    </a:cubicBezTo>
                    <a:cubicBezTo>
                      <a:pt x="53224" y="3081"/>
                      <a:pt x="49833" y="1100"/>
                      <a:pt x="45823" y="3595"/>
                    </a:cubicBezTo>
                    <a:cubicBezTo>
                      <a:pt x="43137" y="5272"/>
                      <a:pt x="42546" y="8586"/>
                      <a:pt x="44042" y="11329"/>
                    </a:cubicBezTo>
                    <a:cubicBezTo>
                      <a:pt x="44051" y="11387"/>
                      <a:pt x="44032" y="11568"/>
                      <a:pt x="44042" y="11634"/>
                    </a:cubicBezTo>
                    <a:cubicBezTo>
                      <a:pt x="45775" y="14425"/>
                      <a:pt x="49290" y="15454"/>
                      <a:pt x="52081" y="13711"/>
                    </a:cubicBezTo>
                    <a:cubicBezTo>
                      <a:pt x="50176" y="14901"/>
                      <a:pt x="47671" y="14616"/>
                      <a:pt x="45823" y="13416"/>
                    </a:cubicBezTo>
                    <a:cubicBezTo>
                      <a:pt x="44899" y="12815"/>
                      <a:pt x="44404" y="12311"/>
                      <a:pt x="44042" y="11634"/>
                    </a:cubicBezTo>
                    <a:cubicBezTo>
                      <a:pt x="44232" y="12511"/>
                      <a:pt x="44442" y="13949"/>
                      <a:pt x="44642" y="15797"/>
                    </a:cubicBezTo>
                    <a:cubicBezTo>
                      <a:pt x="45080" y="19931"/>
                      <a:pt x="45356" y="25722"/>
                      <a:pt x="45528" y="31875"/>
                    </a:cubicBezTo>
                    <a:cubicBezTo>
                      <a:pt x="45918" y="45267"/>
                      <a:pt x="45394" y="57249"/>
                      <a:pt x="44337" y="59850"/>
                    </a:cubicBezTo>
                    <a:cubicBezTo>
                      <a:pt x="42537" y="64288"/>
                      <a:pt x="38603" y="67736"/>
                      <a:pt x="34221" y="68784"/>
                    </a:cubicBezTo>
                    <a:cubicBezTo>
                      <a:pt x="24696" y="71061"/>
                      <a:pt x="18581" y="64288"/>
                      <a:pt x="14867" y="48544"/>
                    </a:cubicBezTo>
                    <a:cubicBezTo>
                      <a:pt x="11914" y="35980"/>
                      <a:pt x="11076" y="19378"/>
                      <a:pt x="12190" y="6567"/>
                    </a:cubicBezTo>
                    <a:cubicBezTo>
                      <a:pt x="12476" y="3300"/>
                      <a:pt x="10104" y="309"/>
                      <a:pt x="6837" y="23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44"/>
              <p:cNvSpPr/>
              <p:nvPr/>
            </p:nvSpPr>
            <p:spPr>
              <a:xfrm>
                <a:off x="1594213" y="2211568"/>
                <a:ext cx="46491" cy="113226"/>
              </a:xfrm>
              <a:custGeom>
                <a:rect b="b" l="l" r="r" t="t"/>
                <a:pathLst>
                  <a:path extrusionOk="0" h="113226" w="46491">
                    <a:moveTo>
                      <a:pt x="39029" y="22"/>
                    </a:moveTo>
                    <a:cubicBezTo>
                      <a:pt x="35752" y="-273"/>
                      <a:pt x="32771" y="2404"/>
                      <a:pt x="32476" y="5671"/>
                    </a:cubicBezTo>
                    <a:cubicBezTo>
                      <a:pt x="32190" y="8947"/>
                      <a:pt x="34562" y="11633"/>
                      <a:pt x="37838" y="11929"/>
                    </a:cubicBezTo>
                    <a:cubicBezTo>
                      <a:pt x="32133" y="11414"/>
                      <a:pt x="31514" y="5871"/>
                      <a:pt x="32476" y="7461"/>
                    </a:cubicBezTo>
                    <a:cubicBezTo>
                      <a:pt x="32561" y="8490"/>
                      <a:pt x="34200" y="31064"/>
                      <a:pt x="34266" y="32760"/>
                    </a:cubicBezTo>
                    <a:cubicBezTo>
                      <a:pt x="34771" y="46923"/>
                      <a:pt x="34733" y="60611"/>
                      <a:pt x="33076" y="73536"/>
                    </a:cubicBezTo>
                    <a:cubicBezTo>
                      <a:pt x="30837" y="90977"/>
                      <a:pt x="26094" y="100740"/>
                      <a:pt x="20865" y="101216"/>
                    </a:cubicBezTo>
                    <a:cubicBezTo>
                      <a:pt x="14788" y="101778"/>
                      <a:pt x="11559" y="90129"/>
                      <a:pt x="11940" y="66393"/>
                    </a:cubicBezTo>
                    <a:cubicBezTo>
                      <a:pt x="12016" y="61582"/>
                      <a:pt x="12168" y="56772"/>
                      <a:pt x="12540" y="49724"/>
                    </a:cubicBezTo>
                    <a:cubicBezTo>
                      <a:pt x="13445" y="32093"/>
                      <a:pt x="13435" y="29416"/>
                      <a:pt x="12540" y="25616"/>
                    </a:cubicBezTo>
                    <a:cubicBezTo>
                      <a:pt x="11778" y="22416"/>
                      <a:pt x="8587" y="20396"/>
                      <a:pt x="5396" y="21149"/>
                    </a:cubicBezTo>
                    <a:cubicBezTo>
                      <a:pt x="2196" y="21911"/>
                      <a:pt x="167" y="25102"/>
                      <a:pt x="929" y="28293"/>
                    </a:cubicBezTo>
                    <a:cubicBezTo>
                      <a:pt x="1415" y="30350"/>
                      <a:pt x="1405" y="34103"/>
                      <a:pt x="634" y="49133"/>
                    </a:cubicBezTo>
                    <a:cubicBezTo>
                      <a:pt x="252" y="56306"/>
                      <a:pt x="110" y="61116"/>
                      <a:pt x="33" y="66097"/>
                    </a:cubicBezTo>
                    <a:cubicBezTo>
                      <a:pt x="-462" y="97463"/>
                      <a:pt x="4434" y="114741"/>
                      <a:pt x="22065" y="113122"/>
                    </a:cubicBezTo>
                    <a:cubicBezTo>
                      <a:pt x="35390" y="111912"/>
                      <a:pt x="42048" y="97873"/>
                      <a:pt x="44982" y="75022"/>
                    </a:cubicBezTo>
                    <a:cubicBezTo>
                      <a:pt x="46744" y="61297"/>
                      <a:pt x="46696" y="46933"/>
                      <a:pt x="46172" y="32160"/>
                    </a:cubicBezTo>
                    <a:cubicBezTo>
                      <a:pt x="46106" y="30255"/>
                      <a:pt x="44858" y="11443"/>
                      <a:pt x="44677" y="9243"/>
                    </a:cubicBezTo>
                    <a:cubicBezTo>
                      <a:pt x="44563" y="7699"/>
                      <a:pt x="44420" y="6023"/>
                      <a:pt x="44382" y="5671"/>
                    </a:cubicBezTo>
                    <a:cubicBezTo>
                      <a:pt x="45239" y="6128"/>
                      <a:pt x="45306" y="6061"/>
                      <a:pt x="39029" y="22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44"/>
              <p:cNvSpPr/>
              <p:nvPr/>
            </p:nvSpPr>
            <p:spPr>
              <a:xfrm>
                <a:off x="1584110" y="2277060"/>
                <a:ext cx="359159" cy="591324"/>
              </a:xfrm>
              <a:custGeom>
                <a:rect b="b" l="l" r="r" t="t"/>
                <a:pathLst>
                  <a:path extrusionOk="0" h="591324" w="359159">
                    <a:moveTo>
                      <a:pt x="13413" y="5"/>
                    </a:moveTo>
                    <a:cubicBezTo>
                      <a:pt x="4574" y="-205"/>
                      <a:pt x="-265" y="6548"/>
                      <a:pt x="11" y="14597"/>
                    </a:cubicBezTo>
                    <a:cubicBezTo>
                      <a:pt x="164" y="18769"/>
                      <a:pt x="1669" y="23770"/>
                      <a:pt x="3888" y="29475"/>
                    </a:cubicBezTo>
                    <a:cubicBezTo>
                      <a:pt x="4679" y="31523"/>
                      <a:pt x="5574" y="33542"/>
                      <a:pt x="6564" y="35724"/>
                    </a:cubicBezTo>
                    <a:cubicBezTo>
                      <a:pt x="8574" y="40143"/>
                      <a:pt x="10041" y="43010"/>
                      <a:pt x="12222" y="47039"/>
                    </a:cubicBezTo>
                    <a:cubicBezTo>
                      <a:pt x="21319" y="63908"/>
                      <a:pt x="30224" y="78043"/>
                      <a:pt x="48236" y="105380"/>
                    </a:cubicBezTo>
                    <a:cubicBezTo>
                      <a:pt x="49198" y="106837"/>
                      <a:pt x="72554" y="142737"/>
                      <a:pt x="80383" y="156281"/>
                    </a:cubicBezTo>
                    <a:cubicBezTo>
                      <a:pt x="90289" y="173417"/>
                      <a:pt x="105929" y="198592"/>
                      <a:pt x="116997" y="217003"/>
                    </a:cubicBezTo>
                    <a:cubicBezTo>
                      <a:pt x="120255" y="224119"/>
                      <a:pt x="122084" y="227881"/>
                      <a:pt x="125922" y="236349"/>
                    </a:cubicBezTo>
                    <a:cubicBezTo>
                      <a:pt x="124493" y="233186"/>
                      <a:pt x="139914" y="267086"/>
                      <a:pt x="144086" y="276230"/>
                    </a:cubicBezTo>
                    <a:cubicBezTo>
                      <a:pt x="182863" y="361431"/>
                      <a:pt x="209323" y="412742"/>
                      <a:pt x="242013" y="461672"/>
                    </a:cubicBezTo>
                    <a:cubicBezTo>
                      <a:pt x="255691" y="482151"/>
                      <a:pt x="267835" y="497181"/>
                      <a:pt x="295886" y="529538"/>
                    </a:cubicBezTo>
                    <a:cubicBezTo>
                      <a:pt x="296067" y="529747"/>
                      <a:pt x="307774" y="544539"/>
                      <a:pt x="316127" y="554541"/>
                    </a:cubicBezTo>
                    <a:cubicBezTo>
                      <a:pt x="318632" y="558665"/>
                      <a:pt x="322175" y="563866"/>
                      <a:pt x="323861" y="567638"/>
                    </a:cubicBezTo>
                    <a:cubicBezTo>
                      <a:pt x="324433" y="568895"/>
                      <a:pt x="325385" y="571362"/>
                      <a:pt x="326242" y="573591"/>
                    </a:cubicBezTo>
                    <a:cubicBezTo>
                      <a:pt x="325871" y="575848"/>
                      <a:pt x="326309" y="578134"/>
                      <a:pt x="327738" y="580144"/>
                    </a:cubicBezTo>
                    <a:cubicBezTo>
                      <a:pt x="328862" y="581716"/>
                      <a:pt x="329681" y="582763"/>
                      <a:pt x="331005" y="583716"/>
                    </a:cubicBezTo>
                    <a:cubicBezTo>
                      <a:pt x="333424" y="585430"/>
                      <a:pt x="336606" y="585469"/>
                      <a:pt x="339939" y="584011"/>
                    </a:cubicBezTo>
                    <a:cubicBezTo>
                      <a:pt x="340835" y="585211"/>
                      <a:pt x="342178" y="586554"/>
                      <a:pt x="342911" y="587583"/>
                    </a:cubicBezTo>
                    <a:cubicBezTo>
                      <a:pt x="345778" y="591593"/>
                      <a:pt x="351408" y="592527"/>
                      <a:pt x="355418" y="589669"/>
                    </a:cubicBezTo>
                    <a:cubicBezTo>
                      <a:pt x="359428" y="586802"/>
                      <a:pt x="360361" y="581182"/>
                      <a:pt x="357503" y="577163"/>
                    </a:cubicBezTo>
                    <a:cubicBezTo>
                      <a:pt x="350369" y="567161"/>
                      <a:pt x="339196" y="554198"/>
                      <a:pt x="330119" y="543235"/>
                    </a:cubicBezTo>
                    <a:cubicBezTo>
                      <a:pt x="327833" y="539596"/>
                      <a:pt x="326966" y="537167"/>
                      <a:pt x="323566" y="532224"/>
                    </a:cubicBezTo>
                    <a:cubicBezTo>
                      <a:pt x="321461" y="529147"/>
                      <a:pt x="320451" y="527814"/>
                      <a:pt x="319403" y="526261"/>
                    </a:cubicBezTo>
                    <a:cubicBezTo>
                      <a:pt x="309031" y="510973"/>
                      <a:pt x="301687" y="497877"/>
                      <a:pt x="286066" y="468225"/>
                    </a:cubicBezTo>
                    <a:cubicBezTo>
                      <a:pt x="285980" y="468054"/>
                      <a:pt x="274827" y="446851"/>
                      <a:pt x="270293" y="438755"/>
                    </a:cubicBezTo>
                    <a:cubicBezTo>
                      <a:pt x="245004" y="393711"/>
                      <a:pt x="223372" y="357649"/>
                      <a:pt x="175043" y="278916"/>
                    </a:cubicBezTo>
                    <a:cubicBezTo>
                      <a:pt x="174490" y="278021"/>
                      <a:pt x="151297" y="239292"/>
                      <a:pt x="132771" y="208669"/>
                    </a:cubicBezTo>
                    <a:cubicBezTo>
                      <a:pt x="123474" y="188381"/>
                      <a:pt x="114559" y="168740"/>
                      <a:pt x="106872" y="153005"/>
                    </a:cubicBezTo>
                    <a:cubicBezTo>
                      <a:pt x="84193" y="106532"/>
                      <a:pt x="65029" y="71337"/>
                      <a:pt x="44664" y="40486"/>
                    </a:cubicBezTo>
                    <a:cubicBezTo>
                      <a:pt x="44312" y="39953"/>
                      <a:pt x="37225" y="27494"/>
                      <a:pt x="34549" y="22931"/>
                    </a:cubicBezTo>
                    <a:cubicBezTo>
                      <a:pt x="33758" y="21588"/>
                      <a:pt x="33206" y="20283"/>
                      <a:pt x="32463" y="19055"/>
                    </a:cubicBezTo>
                    <a:cubicBezTo>
                      <a:pt x="23719" y="4662"/>
                      <a:pt x="20366" y="176"/>
                      <a:pt x="13413" y="5"/>
                    </a:cubicBezTo>
                    <a:close/>
                    <a:moveTo>
                      <a:pt x="230697" y="407503"/>
                    </a:moveTo>
                    <a:cubicBezTo>
                      <a:pt x="240660" y="424334"/>
                      <a:pt x="248337" y="436393"/>
                      <a:pt x="254510" y="447385"/>
                    </a:cubicBezTo>
                    <a:cubicBezTo>
                      <a:pt x="255138" y="448508"/>
                      <a:pt x="255986" y="450461"/>
                      <a:pt x="256596" y="451556"/>
                    </a:cubicBezTo>
                    <a:cubicBezTo>
                      <a:pt x="247518" y="437955"/>
                      <a:pt x="239222" y="422220"/>
                      <a:pt x="230697" y="4075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44"/>
              <p:cNvSpPr/>
              <p:nvPr/>
            </p:nvSpPr>
            <p:spPr>
              <a:xfrm>
                <a:off x="1644833" y="2240868"/>
                <a:ext cx="419714" cy="640150"/>
              </a:xfrm>
              <a:custGeom>
                <a:rect b="b" l="l" r="r" t="t"/>
                <a:pathLst>
                  <a:path extrusionOk="0" h="640150" w="419714">
                    <a:moveTo>
                      <a:pt x="33357" y="183"/>
                    </a:moveTo>
                    <a:cubicBezTo>
                      <a:pt x="11973" y="-1951"/>
                      <a:pt x="-562" y="14699"/>
                      <a:pt x="19" y="44541"/>
                    </a:cubicBezTo>
                    <a:cubicBezTo>
                      <a:pt x="610" y="75716"/>
                      <a:pt x="11059" y="106920"/>
                      <a:pt x="30375" y="141572"/>
                    </a:cubicBezTo>
                    <a:cubicBezTo>
                      <a:pt x="31566" y="143705"/>
                      <a:pt x="34262" y="148459"/>
                      <a:pt x="35738" y="151097"/>
                    </a:cubicBezTo>
                    <a:cubicBezTo>
                      <a:pt x="55750" y="186978"/>
                      <a:pt x="65751" y="205894"/>
                      <a:pt x="75619" y="228192"/>
                    </a:cubicBezTo>
                    <a:cubicBezTo>
                      <a:pt x="98613" y="280104"/>
                      <a:pt x="123320" y="328138"/>
                      <a:pt x="149143" y="368981"/>
                    </a:cubicBezTo>
                    <a:cubicBezTo>
                      <a:pt x="160487" y="386926"/>
                      <a:pt x="168202" y="402176"/>
                      <a:pt x="183966" y="437447"/>
                    </a:cubicBezTo>
                    <a:cubicBezTo>
                      <a:pt x="184052" y="437638"/>
                      <a:pt x="199549" y="471908"/>
                      <a:pt x="206293" y="484767"/>
                    </a:cubicBezTo>
                    <a:cubicBezTo>
                      <a:pt x="215303" y="501960"/>
                      <a:pt x="223171" y="515638"/>
                      <a:pt x="240821" y="545194"/>
                    </a:cubicBezTo>
                    <a:cubicBezTo>
                      <a:pt x="240964" y="545432"/>
                      <a:pt x="274663" y="602877"/>
                      <a:pt x="285465" y="625861"/>
                    </a:cubicBezTo>
                    <a:cubicBezTo>
                      <a:pt x="287560" y="630319"/>
                      <a:pt x="292913" y="632424"/>
                      <a:pt x="297371" y="630328"/>
                    </a:cubicBezTo>
                    <a:cubicBezTo>
                      <a:pt x="301838" y="628223"/>
                      <a:pt x="303638" y="622880"/>
                      <a:pt x="301543" y="618422"/>
                    </a:cubicBezTo>
                    <a:cubicBezTo>
                      <a:pt x="290408" y="594724"/>
                      <a:pt x="280169" y="576540"/>
                      <a:pt x="256299" y="536564"/>
                    </a:cubicBezTo>
                    <a:cubicBezTo>
                      <a:pt x="256156" y="536316"/>
                      <a:pt x="230877" y="493235"/>
                      <a:pt x="222066" y="476433"/>
                    </a:cubicBezTo>
                    <a:cubicBezTo>
                      <a:pt x="215551" y="464012"/>
                      <a:pt x="210636" y="453649"/>
                      <a:pt x="200340" y="430598"/>
                    </a:cubicBezTo>
                    <a:cubicBezTo>
                      <a:pt x="200244" y="430398"/>
                      <a:pt x="176270" y="378363"/>
                      <a:pt x="164326" y="359456"/>
                    </a:cubicBezTo>
                    <a:cubicBezTo>
                      <a:pt x="139018" y="319423"/>
                      <a:pt x="114653" y="272217"/>
                      <a:pt x="91993" y="221048"/>
                    </a:cubicBezTo>
                    <a:cubicBezTo>
                      <a:pt x="81829" y="198103"/>
                      <a:pt x="71485" y="178805"/>
                      <a:pt x="51207" y="142467"/>
                    </a:cubicBezTo>
                    <a:cubicBezTo>
                      <a:pt x="49740" y="139829"/>
                      <a:pt x="47340" y="135066"/>
                      <a:pt x="46149" y="132942"/>
                    </a:cubicBezTo>
                    <a:cubicBezTo>
                      <a:pt x="28137" y="100614"/>
                      <a:pt x="18107" y="72020"/>
                      <a:pt x="17574" y="44236"/>
                    </a:cubicBezTo>
                    <a:cubicBezTo>
                      <a:pt x="17183" y="23919"/>
                      <a:pt x="22555" y="16842"/>
                      <a:pt x="31566" y="17747"/>
                    </a:cubicBezTo>
                    <a:cubicBezTo>
                      <a:pt x="42206" y="18814"/>
                      <a:pt x="57379" y="29472"/>
                      <a:pt x="69076" y="44836"/>
                    </a:cubicBezTo>
                    <a:cubicBezTo>
                      <a:pt x="76781" y="54961"/>
                      <a:pt x="83763" y="66239"/>
                      <a:pt x="90202" y="78173"/>
                    </a:cubicBezTo>
                    <a:cubicBezTo>
                      <a:pt x="119368" y="132209"/>
                      <a:pt x="146123" y="187301"/>
                      <a:pt x="184261" y="270455"/>
                    </a:cubicBezTo>
                    <a:cubicBezTo>
                      <a:pt x="188148" y="278932"/>
                      <a:pt x="190986" y="286609"/>
                      <a:pt x="196168" y="301716"/>
                    </a:cubicBezTo>
                    <a:cubicBezTo>
                      <a:pt x="196472" y="302582"/>
                      <a:pt x="196463" y="302620"/>
                      <a:pt x="196768" y="303497"/>
                    </a:cubicBezTo>
                    <a:cubicBezTo>
                      <a:pt x="204321" y="325528"/>
                      <a:pt x="208217" y="335377"/>
                      <a:pt x="214627" y="347255"/>
                    </a:cubicBezTo>
                    <a:cubicBezTo>
                      <a:pt x="226381" y="369039"/>
                      <a:pt x="237830" y="387069"/>
                      <a:pt x="261357" y="422264"/>
                    </a:cubicBezTo>
                    <a:cubicBezTo>
                      <a:pt x="262528" y="424017"/>
                      <a:pt x="262271" y="424083"/>
                      <a:pt x="263443" y="425836"/>
                    </a:cubicBezTo>
                    <a:cubicBezTo>
                      <a:pt x="284988" y="458059"/>
                      <a:pt x="294961" y="473280"/>
                      <a:pt x="305705" y="492216"/>
                    </a:cubicBezTo>
                    <a:cubicBezTo>
                      <a:pt x="325155" y="526477"/>
                      <a:pt x="349358" y="562444"/>
                      <a:pt x="376552" y="598172"/>
                    </a:cubicBezTo>
                    <a:cubicBezTo>
                      <a:pt x="378314" y="600496"/>
                      <a:pt x="388563" y="612069"/>
                      <a:pt x="389649" y="613355"/>
                    </a:cubicBezTo>
                    <a:cubicBezTo>
                      <a:pt x="391097" y="615069"/>
                      <a:pt x="392316" y="616907"/>
                      <a:pt x="393516" y="618422"/>
                    </a:cubicBezTo>
                    <a:cubicBezTo>
                      <a:pt x="396393" y="622041"/>
                      <a:pt x="398583" y="625099"/>
                      <a:pt x="400069" y="627642"/>
                    </a:cubicBezTo>
                    <a:cubicBezTo>
                      <a:pt x="401298" y="629766"/>
                      <a:pt x="401851" y="631186"/>
                      <a:pt x="401851" y="631214"/>
                    </a:cubicBezTo>
                    <a:cubicBezTo>
                      <a:pt x="401727" y="636148"/>
                      <a:pt x="405556" y="640025"/>
                      <a:pt x="410480" y="640148"/>
                    </a:cubicBezTo>
                    <a:cubicBezTo>
                      <a:pt x="415414" y="640263"/>
                      <a:pt x="419586" y="636443"/>
                      <a:pt x="419710" y="631509"/>
                    </a:cubicBezTo>
                    <a:cubicBezTo>
                      <a:pt x="419881" y="624632"/>
                      <a:pt x="415662" y="617384"/>
                      <a:pt x="407508" y="607106"/>
                    </a:cubicBezTo>
                    <a:cubicBezTo>
                      <a:pt x="406194" y="605449"/>
                      <a:pt x="404889" y="603887"/>
                      <a:pt x="403336" y="602048"/>
                    </a:cubicBezTo>
                    <a:cubicBezTo>
                      <a:pt x="401889" y="600324"/>
                      <a:pt x="391878" y="588923"/>
                      <a:pt x="390544" y="587161"/>
                    </a:cubicBezTo>
                    <a:cubicBezTo>
                      <a:pt x="363808" y="552023"/>
                      <a:pt x="340205" y="516800"/>
                      <a:pt x="321183" y="483281"/>
                    </a:cubicBezTo>
                    <a:cubicBezTo>
                      <a:pt x="310153" y="463841"/>
                      <a:pt x="300114" y="448305"/>
                      <a:pt x="278321" y="415711"/>
                    </a:cubicBezTo>
                    <a:cubicBezTo>
                      <a:pt x="277149" y="413958"/>
                      <a:pt x="277111" y="414197"/>
                      <a:pt x="275940" y="412434"/>
                    </a:cubicBezTo>
                    <a:cubicBezTo>
                      <a:pt x="252718" y="377697"/>
                      <a:pt x="241811" y="360056"/>
                      <a:pt x="230401" y="338920"/>
                    </a:cubicBezTo>
                    <a:cubicBezTo>
                      <a:pt x="224609" y="328186"/>
                      <a:pt x="220980" y="318956"/>
                      <a:pt x="213732" y="297839"/>
                    </a:cubicBezTo>
                    <a:cubicBezTo>
                      <a:pt x="213436" y="296972"/>
                      <a:pt x="213436" y="296934"/>
                      <a:pt x="213132" y="296058"/>
                    </a:cubicBezTo>
                    <a:cubicBezTo>
                      <a:pt x="207769" y="280418"/>
                      <a:pt x="204540" y="272179"/>
                      <a:pt x="200340" y="263016"/>
                    </a:cubicBezTo>
                    <a:cubicBezTo>
                      <a:pt x="162049" y="179538"/>
                      <a:pt x="135370" y="124294"/>
                      <a:pt x="105975" y="69839"/>
                    </a:cubicBezTo>
                    <a:cubicBezTo>
                      <a:pt x="99117" y="57114"/>
                      <a:pt x="91345" y="45007"/>
                      <a:pt x="83058" y="34120"/>
                    </a:cubicBezTo>
                    <a:cubicBezTo>
                      <a:pt x="68647" y="15185"/>
                      <a:pt x="49730" y="1821"/>
                      <a:pt x="33357" y="18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44"/>
              <p:cNvSpPr/>
              <p:nvPr/>
            </p:nvSpPr>
            <p:spPr>
              <a:xfrm>
                <a:off x="2281813" y="2341633"/>
                <a:ext cx="89075" cy="84901"/>
              </a:xfrm>
              <a:custGeom>
                <a:rect b="b" l="l" r="r" t="t"/>
                <a:pathLst>
                  <a:path extrusionOk="0" h="84901" w="89075">
                    <a:moveTo>
                      <a:pt x="6863" y="31"/>
                    </a:moveTo>
                    <a:cubicBezTo>
                      <a:pt x="3596" y="-303"/>
                      <a:pt x="653" y="2117"/>
                      <a:pt x="319" y="5384"/>
                    </a:cubicBezTo>
                    <a:cubicBezTo>
                      <a:pt x="-643" y="14718"/>
                      <a:pt x="519" y="33330"/>
                      <a:pt x="4482" y="47951"/>
                    </a:cubicBezTo>
                    <a:cubicBezTo>
                      <a:pt x="10825" y="71316"/>
                      <a:pt x="23541" y="85775"/>
                      <a:pt x="43772" y="84860"/>
                    </a:cubicBezTo>
                    <a:cubicBezTo>
                      <a:pt x="65356" y="83889"/>
                      <a:pt x="78510" y="69439"/>
                      <a:pt x="84854" y="47056"/>
                    </a:cubicBezTo>
                    <a:cubicBezTo>
                      <a:pt x="86797" y="40207"/>
                      <a:pt x="88130" y="32987"/>
                      <a:pt x="88721" y="25624"/>
                    </a:cubicBezTo>
                    <a:cubicBezTo>
                      <a:pt x="89121" y="20633"/>
                      <a:pt x="89121" y="16023"/>
                      <a:pt x="89016" y="12528"/>
                    </a:cubicBezTo>
                    <a:cubicBezTo>
                      <a:pt x="88988" y="11718"/>
                      <a:pt x="89026" y="11861"/>
                      <a:pt x="89016" y="11632"/>
                    </a:cubicBezTo>
                    <a:cubicBezTo>
                      <a:pt x="88845" y="8356"/>
                      <a:pt x="86044" y="5803"/>
                      <a:pt x="82768" y="5984"/>
                    </a:cubicBezTo>
                    <a:cubicBezTo>
                      <a:pt x="79491" y="6155"/>
                      <a:pt x="76938" y="8956"/>
                      <a:pt x="77110" y="12232"/>
                    </a:cubicBezTo>
                    <a:cubicBezTo>
                      <a:pt x="77119" y="12318"/>
                      <a:pt x="77091" y="12461"/>
                      <a:pt x="77110" y="13128"/>
                    </a:cubicBezTo>
                    <a:cubicBezTo>
                      <a:pt x="77205" y="16214"/>
                      <a:pt x="77177" y="20205"/>
                      <a:pt x="76815" y="24739"/>
                    </a:cubicBezTo>
                    <a:cubicBezTo>
                      <a:pt x="76281" y="31368"/>
                      <a:pt x="75253" y="37750"/>
                      <a:pt x="73538" y="43789"/>
                    </a:cubicBezTo>
                    <a:cubicBezTo>
                      <a:pt x="68442" y="61762"/>
                      <a:pt x="58736" y="72249"/>
                      <a:pt x="43182" y="72954"/>
                    </a:cubicBezTo>
                    <a:cubicBezTo>
                      <a:pt x="29837" y="73554"/>
                      <a:pt x="21151" y="63601"/>
                      <a:pt x="16093" y="44970"/>
                    </a:cubicBezTo>
                    <a:cubicBezTo>
                      <a:pt x="12530" y="31835"/>
                      <a:pt x="11406" y="14518"/>
                      <a:pt x="12226" y="6574"/>
                    </a:cubicBezTo>
                    <a:cubicBezTo>
                      <a:pt x="12559" y="3307"/>
                      <a:pt x="10130" y="364"/>
                      <a:pt x="6863" y="31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44"/>
              <p:cNvSpPr/>
              <p:nvPr/>
            </p:nvSpPr>
            <p:spPr>
              <a:xfrm>
                <a:off x="2301455" y="2148182"/>
                <a:ext cx="107474" cy="110494"/>
              </a:xfrm>
              <a:custGeom>
                <a:rect b="b" l="l" r="r" t="t"/>
                <a:pathLst>
                  <a:path extrusionOk="0" h="110494" w="107474">
                    <a:moveTo>
                      <a:pt x="101521" y="0"/>
                    </a:moveTo>
                    <a:cubicBezTo>
                      <a:pt x="98235" y="19"/>
                      <a:pt x="95558" y="2667"/>
                      <a:pt x="95568" y="5953"/>
                    </a:cubicBezTo>
                    <a:cubicBezTo>
                      <a:pt x="95568" y="5953"/>
                      <a:pt x="94548" y="36347"/>
                      <a:pt x="91110" y="54178"/>
                    </a:cubicBezTo>
                    <a:cubicBezTo>
                      <a:pt x="85776" y="81791"/>
                      <a:pt x="76518" y="97879"/>
                      <a:pt x="64021" y="98527"/>
                    </a:cubicBezTo>
                    <a:cubicBezTo>
                      <a:pt x="45561" y="99479"/>
                      <a:pt x="31703" y="83753"/>
                      <a:pt x="22054" y="55664"/>
                    </a:cubicBezTo>
                    <a:cubicBezTo>
                      <a:pt x="18625" y="45710"/>
                      <a:pt x="15881" y="35138"/>
                      <a:pt x="14014" y="24412"/>
                    </a:cubicBezTo>
                    <a:cubicBezTo>
                      <a:pt x="13357" y="20650"/>
                      <a:pt x="12919" y="17116"/>
                      <a:pt x="12529" y="13992"/>
                    </a:cubicBezTo>
                    <a:cubicBezTo>
                      <a:pt x="12290" y="12135"/>
                      <a:pt x="11986" y="10792"/>
                      <a:pt x="11929" y="10125"/>
                    </a:cubicBezTo>
                    <a:cubicBezTo>
                      <a:pt x="11633" y="6848"/>
                      <a:pt x="8947" y="4477"/>
                      <a:pt x="5680" y="4763"/>
                    </a:cubicBezTo>
                    <a:cubicBezTo>
                      <a:pt x="2404" y="5058"/>
                      <a:pt x="-273" y="7744"/>
                      <a:pt x="22" y="11020"/>
                    </a:cubicBezTo>
                    <a:cubicBezTo>
                      <a:pt x="98" y="11821"/>
                      <a:pt x="365" y="13478"/>
                      <a:pt x="622" y="15478"/>
                    </a:cubicBezTo>
                    <a:cubicBezTo>
                      <a:pt x="1032" y="18783"/>
                      <a:pt x="1718" y="22241"/>
                      <a:pt x="2404" y="26194"/>
                    </a:cubicBezTo>
                    <a:cubicBezTo>
                      <a:pt x="4375" y="37500"/>
                      <a:pt x="7090" y="48920"/>
                      <a:pt x="10738" y="59531"/>
                    </a:cubicBezTo>
                    <a:cubicBezTo>
                      <a:pt x="21930" y="92088"/>
                      <a:pt x="39265" y="111738"/>
                      <a:pt x="64611" y="110433"/>
                    </a:cubicBezTo>
                    <a:cubicBezTo>
                      <a:pt x="84823" y="109395"/>
                      <a:pt x="96415" y="88906"/>
                      <a:pt x="102711" y="56264"/>
                    </a:cubicBezTo>
                    <a:cubicBezTo>
                      <a:pt x="104816" y="45358"/>
                      <a:pt x="106140" y="33966"/>
                      <a:pt x="106883" y="22327"/>
                    </a:cubicBezTo>
                    <a:cubicBezTo>
                      <a:pt x="107331" y="15202"/>
                      <a:pt x="107483" y="9487"/>
                      <a:pt x="107474" y="5953"/>
                    </a:cubicBezTo>
                    <a:cubicBezTo>
                      <a:pt x="107464" y="2667"/>
                      <a:pt x="104807" y="-10"/>
                      <a:pt x="101521" y="0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44"/>
              <p:cNvSpPr/>
              <p:nvPr/>
            </p:nvSpPr>
            <p:spPr>
              <a:xfrm>
                <a:off x="2211275" y="2195931"/>
                <a:ext cx="232163" cy="690120"/>
              </a:xfrm>
              <a:custGeom>
                <a:rect b="b" l="l" r="r" t="t"/>
                <a:pathLst>
                  <a:path extrusionOk="0" h="690120" w="232163">
                    <a:moveTo>
                      <a:pt x="158068" y="171"/>
                    </a:moveTo>
                    <a:cubicBezTo>
                      <a:pt x="112881" y="-3572"/>
                      <a:pt x="83002" y="54692"/>
                      <a:pt x="79487" y="111795"/>
                    </a:cubicBezTo>
                    <a:cubicBezTo>
                      <a:pt x="76944" y="153133"/>
                      <a:pt x="71067" y="196101"/>
                      <a:pt x="61627" y="249317"/>
                    </a:cubicBezTo>
                    <a:cubicBezTo>
                      <a:pt x="58008" y="269719"/>
                      <a:pt x="54836" y="285559"/>
                      <a:pt x="47635" y="322840"/>
                    </a:cubicBezTo>
                    <a:cubicBezTo>
                      <a:pt x="30500" y="411537"/>
                      <a:pt x="23804" y="451694"/>
                      <a:pt x="18765" y="501729"/>
                    </a:cubicBezTo>
                    <a:cubicBezTo>
                      <a:pt x="16946" y="519760"/>
                      <a:pt x="16869" y="537839"/>
                      <a:pt x="18165" y="561556"/>
                    </a:cubicBezTo>
                    <a:cubicBezTo>
                      <a:pt x="18517" y="567804"/>
                      <a:pt x="21480" y="614019"/>
                      <a:pt x="21746" y="625554"/>
                    </a:cubicBezTo>
                    <a:cubicBezTo>
                      <a:pt x="21822" y="628974"/>
                      <a:pt x="20117" y="631879"/>
                      <a:pt x="13707" y="638651"/>
                    </a:cubicBezTo>
                    <a:cubicBezTo>
                      <a:pt x="13526" y="638832"/>
                      <a:pt x="13583" y="638765"/>
                      <a:pt x="13402" y="638946"/>
                    </a:cubicBezTo>
                    <a:cubicBezTo>
                      <a:pt x="4049" y="648814"/>
                      <a:pt x="448" y="654348"/>
                      <a:pt x="10" y="663654"/>
                    </a:cubicBezTo>
                    <a:cubicBezTo>
                      <a:pt x="-218" y="668579"/>
                      <a:pt x="3420" y="672655"/>
                      <a:pt x="8345" y="672884"/>
                    </a:cubicBezTo>
                    <a:cubicBezTo>
                      <a:pt x="13269" y="673113"/>
                      <a:pt x="17641" y="669465"/>
                      <a:pt x="17870" y="664540"/>
                    </a:cubicBezTo>
                    <a:cubicBezTo>
                      <a:pt x="18031" y="661083"/>
                      <a:pt x="19775" y="657930"/>
                      <a:pt x="26204" y="651148"/>
                    </a:cubicBezTo>
                    <a:cubicBezTo>
                      <a:pt x="26385" y="650967"/>
                      <a:pt x="26623" y="651043"/>
                      <a:pt x="26804" y="650853"/>
                    </a:cubicBezTo>
                    <a:cubicBezTo>
                      <a:pt x="36396" y="640737"/>
                      <a:pt x="39825" y="635079"/>
                      <a:pt x="39596" y="625259"/>
                    </a:cubicBezTo>
                    <a:cubicBezTo>
                      <a:pt x="39329" y="613362"/>
                      <a:pt x="38929" y="603828"/>
                      <a:pt x="37520" y="582987"/>
                    </a:cubicBezTo>
                    <a:cubicBezTo>
                      <a:pt x="36748" y="571700"/>
                      <a:pt x="36367" y="566814"/>
                      <a:pt x="36034" y="560660"/>
                    </a:cubicBezTo>
                    <a:cubicBezTo>
                      <a:pt x="34767" y="537791"/>
                      <a:pt x="34919" y="520475"/>
                      <a:pt x="36624" y="503510"/>
                    </a:cubicBezTo>
                    <a:cubicBezTo>
                      <a:pt x="41587" y="454200"/>
                      <a:pt x="48159" y="414575"/>
                      <a:pt x="65199" y="326403"/>
                    </a:cubicBezTo>
                    <a:cubicBezTo>
                      <a:pt x="72419" y="289046"/>
                      <a:pt x="75543" y="272825"/>
                      <a:pt x="79191" y="252289"/>
                    </a:cubicBezTo>
                    <a:cubicBezTo>
                      <a:pt x="88735" y="198463"/>
                      <a:pt x="94451" y="154800"/>
                      <a:pt x="97051" y="112690"/>
                    </a:cubicBezTo>
                    <a:cubicBezTo>
                      <a:pt x="100023" y="64484"/>
                      <a:pt x="125493" y="15459"/>
                      <a:pt x="156582" y="18040"/>
                    </a:cubicBezTo>
                    <a:cubicBezTo>
                      <a:pt x="165269" y="18755"/>
                      <a:pt x="172336" y="48463"/>
                      <a:pt x="173546" y="95421"/>
                    </a:cubicBezTo>
                    <a:cubicBezTo>
                      <a:pt x="174022" y="113728"/>
                      <a:pt x="173803" y="132512"/>
                      <a:pt x="172946" y="154657"/>
                    </a:cubicBezTo>
                    <a:cubicBezTo>
                      <a:pt x="173013" y="153057"/>
                      <a:pt x="172098" y="175231"/>
                      <a:pt x="172060" y="178174"/>
                    </a:cubicBezTo>
                    <a:cubicBezTo>
                      <a:pt x="171784" y="197834"/>
                      <a:pt x="171355" y="213750"/>
                      <a:pt x="170270" y="249021"/>
                    </a:cubicBezTo>
                    <a:cubicBezTo>
                      <a:pt x="169898" y="261213"/>
                      <a:pt x="169869" y="266385"/>
                      <a:pt x="169679" y="273129"/>
                    </a:cubicBezTo>
                    <a:cubicBezTo>
                      <a:pt x="168507" y="313592"/>
                      <a:pt x="167964" y="342243"/>
                      <a:pt x="168488" y="370760"/>
                    </a:cubicBezTo>
                    <a:cubicBezTo>
                      <a:pt x="168755" y="385334"/>
                      <a:pt x="170174" y="396745"/>
                      <a:pt x="173841" y="421957"/>
                    </a:cubicBezTo>
                    <a:cubicBezTo>
                      <a:pt x="174527" y="426672"/>
                      <a:pt x="174670" y="428635"/>
                      <a:pt x="175032" y="431178"/>
                    </a:cubicBezTo>
                    <a:cubicBezTo>
                      <a:pt x="177480" y="448523"/>
                      <a:pt x="178775" y="460153"/>
                      <a:pt x="178909" y="471964"/>
                    </a:cubicBezTo>
                    <a:cubicBezTo>
                      <a:pt x="180118" y="579710"/>
                      <a:pt x="187024" y="634165"/>
                      <a:pt x="215513" y="685676"/>
                    </a:cubicBezTo>
                    <a:cubicBezTo>
                      <a:pt x="217904" y="689991"/>
                      <a:pt x="223410" y="691334"/>
                      <a:pt x="227715" y="688953"/>
                    </a:cubicBezTo>
                    <a:cubicBezTo>
                      <a:pt x="232030" y="686571"/>
                      <a:pt x="233382" y="681361"/>
                      <a:pt x="230991" y="677046"/>
                    </a:cubicBezTo>
                    <a:cubicBezTo>
                      <a:pt x="204464" y="629078"/>
                      <a:pt x="197940" y="576367"/>
                      <a:pt x="196759" y="471659"/>
                    </a:cubicBezTo>
                    <a:cubicBezTo>
                      <a:pt x="196616" y="458924"/>
                      <a:pt x="195444" y="446541"/>
                      <a:pt x="192891" y="428501"/>
                    </a:cubicBezTo>
                    <a:cubicBezTo>
                      <a:pt x="192529" y="425920"/>
                      <a:pt x="192101" y="424024"/>
                      <a:pt x="191406" y="419271"/>
                    </a:cubicBezTo>
                    <a:cubicBezTo>
                      <a:pt x="187843" y="394811"/>
                      <a:pt x="186595" y="383733"/>
                      <a:pt x="186348" y="370160"/>
                    </a:cubicBezTo>
                    <a:cubicBezTo>
                      <a:pt x="185833" y="341985"/>
                      <a:pt x="186376" y="313934"/>
                      <a:pt x="187538" y="273720"/>
                    </a:cubicBezTo>
                    <a:cubicBezTo>
                      <a:pt x="187729" y="266995"/>
                      <a:pt x="189643" y="198263"/>
                      <a:pt x="189920" y="178470"/>
                    </a:cubicBezTo>
                    <a:cubicBezTo>
                      <a:pt x="189958" y="175812"/>
                      <a:pt x="190853" y="154057"/>
                      <a:pt x="190815" y="155257"/>
                    </a:cubicBezTo>
                    <a:cubicBezTo>
                      <a:pt x="191672" y="132759"/>
                      <a:pt x="191891" y="113585"/>
                      <a:pt x="191406" y="94831"/>
                    </a:cubicBezTo>
                    <a:cubicBezTo>
                      <a:pt x="189881" y="35842"/>
                      <a:pt x="181842" y="2153"/>
                      <a:pt x="158068" y="17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44"/>
              <p:cNvSpPr/>
              <p:nvPr/>
            </p:nvSpPr>
            <p:spPr>
              <a:xfrm>
                <a:off x="2700108" y="2163049"/>
                <a:ext cx="90421" cy="109853"/>
              </a:xfrm>
              <a:custGeom>
                <a:rect b="b" l="l" r="r" t="t"/>
                <a:pathLst>
                  <a:path extrusionOk="0" h="109853" w="90421">
                    <a:moveTo>
                      <a:pt x="6782" y="21"/>
                    </a:moveTo>
                    <a:cubicBezTo>
                      <a:pt x="3505" y="-246"/>
                      <a:pt x="791" y="2097"/>
                      <a:pt x="524" y="5374"/>
                    </a:cubicBezTo>
                    <a:cubicBezTo>
                      <a:pt x="467" y="6079"/>
                      <a:pt x="305" y="7479"/>
                      <a:pt x="229" y="9241"/>
                    </a:cubicBezTo>
                    <a:cubicBezTo>
                      <a:pt x="-419" y="23767"/>
                      <a:pt x="229" y="40207"/>
                      <a:pt x="3201" y="55980"/>
                    </a:cubicBezTo>
                    <a:cubicBezTo>
                      <a:pt x="9430" y="89003"/>
                      <a:pt x="24289" y="109787"/>
                      <a:pt x="50826" y="109854"/>
                    </a:cubicBezTo>
                    <a:cubicBezTo>
                      <a:pt x="69314" y="109901"/>
                      <a:pt x="79810" y="90813"/>
                      <a:pt x="85658" y="59847"/>
                    </a:cubicBezTo>
                    <a:cubicBezTo>
                      <a:pt x="87573" y="49713"/>
                      <a:pt x="89088" y="38797"/>
                      <a:pt x="89821" y="27996"/>
                    </a:cubicBezTo>
                    <a:cubicBezTo>
                      <a:pt x="90078" y="24224"/>
                      <a:pt x="90011" y="20728"/>
                      <a:pt x="90126" y="17585"/>
                    </a:cubicBezTo>
                    <a:cubicBezTo>
                      <a:pt x="90183" y="15670"/>
                      <a:pt x="90411" y="14165"/>
                      <a:pt x="90421" y="13413"/>
                    </a:cubicBezTo>
                    <a:cubicBezTo>
                      <a:pt x="90449" y="10127"/>
                      <a:pt x="87754" y="7488"/>
                      <a:pt x="84468" y="7460"/>
                    </a:cubicBezTo>
                    <a:cubicBezTo>
                      <a:pt x="81182" y="7431"/>
                      <a:pt x="78543" y="10127"/>
                      <a:pt x="78515" y="13413"/>
                    </a:cubicBezTo>
                    <a:cubicBezTo>
                      <a:pt x="78505" y="14070"/>
                      <a:pt x="78277" y="15480"/>
                      <a:pt x="78219" y="17280"/>
                    </a:cubicBezTo>
                    <a:cubicBezTo>
                      <a:pt x="78115" y="20300"/>
                      <a:pt x="78162" y="23471"/>
                      <a:pt x="77915" y="27110"/>
                    </a:cubicBezTo>
                    <a:cubicBezTo>
                      <a:pt x="77210" y="37473"/>
                      <a:pt x="75867" y="47846"/>
                      <a:pt x="74048" y="57466"/>
                    </a:cubicBezTo>
                    <a:cubicBezTo>
                      <a:pt x="69228" y="83003"/>
                      <a:pt x="60970" y="97976"/>
                      <a:pt x="50826" y="97947"/>
                    </a:cubicBezTo>
                    <a:cubicBezTo>
                      <a:pt x="31595" y="97900"/>
                      <a:pt x="20108" y="81688"/>
                      <a:pt x="14812" y="53599"/>
                    </a:cubicBezTo>
                    <a:cubicBezTo>
                      <a:pt x="12040" y="38873"/>
                      <a:pt x="11525" y="23224"/>
                      <a:pt x="12135" y="9546"/>
                    </a:cubicBezTo>
                    <a:cubicBezTo>
                      <a:pt x="12211" y="7917"/>
                      <a:pt x="12383" y="6841"/>
                      <a:pt x="12430" y="6269"/>
                    </a:cubicBezTo>
                    <a:cubicBezTo>
                      <a:pt x="12697" y="2993"/>
                      <a:pt x="10049" y="278"/>
                      <a:pt x="6782" y="21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44"/>
              <p:cNvSpPr/>
              <p:nvPr/>
            </p:nvSpPr>
            <p:spPr>
              <a:xfrm>
                <a:off x="2642213" y="2338164"/>
                <a:ext cx="92721" cy="95181"/>
              </a:xfrm>
              <a:custGeom>
                <a:rect b="b" l="l" r="r" t="t"/>
                <a:pathLst>
                  <a:path extrusionOk="0" h="95181" w="92721">
                    <a:moveTo>
                      <a:pt x="84317" y="223"/>
                    </a:moveTo>
                    <a:cubicBezTo>
                      <a:pt x="81107" y="918"/>
                      <a:pt x="79155" y="3862"/>
                      <a:pt x="79850" y="7071"/>
                    </a:cubicBezTo>
                    <a:cubicBezTo>
                      <a:pt x="80546" y="10281"/>
                      <a:pt x="83784" y="12529"/>
                      <a:pt x="86994" y="11834"/>
                    </a:cubicBezTo>
                    <a:cubicBezTo>
                      <a:pt x="84641" y="12339"/>
                      <a:pt x="82527" y="11272"/>
                      <a:pt x="81346" y="9748"/>
                    </a:cubicBezTo>
                    <a:cubicBezTo>
                      <a:pt x="80898" y="9177"/>
                      <a:pt x="80555" y="8634"/>
                      <a:pt x="80450" y="8262"/>
                    </a:cubicBezTo>
                    <a:cubicBezTo>
                      <a:pt x="80469" y="8329"/>
                      <a:pt x="80708" y="9034"/>
                      <a:pt x="80746" y="9748"/>
                    </a:cubicBezTo>
                    <a:cubicBezTo>
                      <a:pt x="80860" y="11739"/>
                      <a:pt x="80755" y="14568"/>
                      <a:pt x="80450" y="18082"/>
                    </a:cubicBezTo>
                    <a:cubicBezTo>
                      <a:pt x="79698" y="26626"/>
                      <a:pt x="77841" y="36628"/>
                      <a:pt x="75088" y="45762"/>
                    </a:cubicBezTo>
                    <a:cubicBezTo>
                      <a:pt x="67963" y="69470"/>
                      <a:pt x="56638" y="83481"/>
                      <a:pt x="41750" y="83271"/>
                    </a:cubicBezTo>
                    <a:cubicBezTo>
                      <a:pt x="26148" y="83052"/>
                      <a:pt x="17081" y="70822"/>
                      <a:pt x="13471" y="49039"/>
                    </a:cubicBezTo>
                    <a:cubicBezTo>
                      <a:pt x="11699" y="38285"/>
                      <a:pt x="11585" y="26864"/>
                      <a:pt x="12289" y="15996"/>
                    </a:cubicBezTo>
                    <a:cubicBezTo>
                      <a:pt x="12366" y="14749"/>
                      <a:pt x="12585" y="11034"/>
                      <a:pt x="12585" y="10643"/>
                    </a:cubicBezTo>
                    <a:cubicBezTo>
                      <a:pt x="12604" y="10348"/>
                      <a:pt x="12632" y="10386"/>
                      <a:pt x="12289" y="8853"/>
                    </a:cubicBezTo>
                    <a:lnTo>
                      <a:pt x="11985" y="7957"/>
                    </a:lnTo>
                    <a:lnTo>
                      <a:pt x="8413" y="4986"/>
                    </a:lnTo>
                    <a:lnTo>
                      <a:pt x="2764" y="6176"/>
                    </a:lnTo>
                    <a:cubicBezTo>
                      <a:pt x="1479" y="7691"/>
                      <a:pt x="1717" y="7700"/>
                      <a:pt x="1564" y="7957"/>
                    </a:cubicBezTo>
                    <a:cubicBezTo>
                      <a:pt x="50" y="11110"/>
                      <a:pt x="1288" y="14577"/>
                      <a:pt x="4250" y="15996"/>
                    </a:cubicBezTo>
                    <a:cubicBezTo>
                      <a:pt x="7213" y="17425"/>
                      <a:pt x="10565" y="16282"/>
                      <a:pt x="11985" y="13320"/>
                    </a:cubicBezTo>
                    <a:cubicBezTo>
                      <a:pt x="11747" y="13777"/>
                      <a:pt x="11670" y="13958"/>
                      <a:pt x="11689" y="13920"/>
                    </a:cubicBezTo>
                    <a:lnTo>
                      <a:pt x="10499" y="15406"/>
                    </a:lnTo>
                    <a:lnTo>
                      <a:pt x="4841" y="16596"/>
                    </a:lnTo>
                    <a:lnTo>
                      <a:pt x="4250" y="15996"/>
                    </a:lnTo>
                    <a:lnTo>
                      <a:pt x="1564" y="13615"/>
                    </a:lnTo>
                    <a:cubicBezTo>
                      <a:pt x="850" y="11234"/>
                      <a:pt x="659" y="11224"/>
                      <a:pt x="678" y="10939"/>
                    </a:cubicBezTo>
                    <a:cubicBezTo>
                      <a:pt x="621" y="11558"/>
                      <a:pt x="459" y="13853"/>
                      <a:pt x="383" y="15101"/>
                    </a:cubicBezTo>
                    <a:cubicBezTo>
                      <a:pt x="-369" y="26798"/>
                      <a:pt x="-83" y="39028"/>
                      <a:pt x="1869" y="50820"/>
                    </a:cubicBezTo>
                    <a:cubicBezTo>
                      <a:pt x="6298" y="77604"/>
                      <a:pt x="18633" y="94854"/>
                      <a:pt x="41455" y="95178"/>
                    </a:cubicBezTo>
                    <a:cubicBezTo>
                      <a:pt x="63239" y="95483"/>
                      <a:pt x="77917" y="77271"/>
                      <a:pt x="86403" y="49039"/>
                    </a:cubicBezTo>
                    <a:cubicBezTo>
                      <a:pt x="89385" y="39104"/>
                      <a:pt x="91537" y="28607"/>
                      <a:pt x="92357" y="19273"/>
                    </a:cubicBezTo>
                    <a:cubicBezTo>
                      <a:pt x="92709" y="15234"/>
                      <a:pt x="92804" y="11491"/>
                      <a:pt x="92652" y="8853"/>
                    </a:cubicBezTo>
                    <a:cubicBezTo>
                      <a:pt x="92566" y="7338"/>
                      <a:pt x="92366" y="6062"/>
                      <a:pt x="92052" y="4986"/>
                    </a:cubicBezTo>
                    <a:cubicBezTo>
                      <a:pt x="91099" y="1671"/>
                      <a:pt x="88908" y="-768"/>
                      <a:pt x="84317" y="223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44"/>
              <p:cNvSpPr/>
              <p:nvPr/>
            </p:nvSpPr>
            <p:spPr>
              <a:xfrm>
                <a:off x="2989769" y="2202064"/>
                <a:ext cx="67792" cy="99464"/>
              </a:xfrm>
              <a:custGeom>
                <a:rect b="b" l="l" r="r" t="t"/>
                <a:pathLst>
                  <a:path extrusionOk="0" h="99464" w="67792">
                    <a:moveTo>
                      <a:pt x="2567" y="887"/>
                    </a:moveTo>
                    <a:cubicBezTo>
                      <a:pt x="404" y="3040"/>
                      <a:pt x="509" y="3049"/>
                      <a:pt x="185" y="4163"/>
                    </a:cubicBezTo>
                    <a:cubicBezTo>
                      <a:pt x="-586" y="6650"/>
                      <a:pt x="1176" y="8659"/>
                      <a:pt x="3167" y="10117"/>
                    </a:cubicBezTo>
                    <a:cubicBezTo>
                      <a:pt x="2433" y="10040"/>
                      <a:pt x="2919" y="10526"/>
                      <a:pt x="1976" y="10412"/>
                    </a:cubicBezTo>
                    <a:cubicBezTo>
                      <a:pt x="376" y="8640"/>
                      <a:pt x="604" y="8754"/>
                      <a:pt x="490" y="8326"/>
                    </a:cubicBezTo>
                    <a:cubicBezTo>
                      <a:pt x="347" y="7964"/>
                      <a:pt x="118" y="7821"/>
                      <a:pt x="185" y="8031"/>
                    </a:cubicBezTo>
                    <a:cubicBezTo>
                      <a:pt x="309" y="8450"/>
                      <a:pt x="2547" y="17641"/>
                      <a:pt x="3167" y="20232"/>
                    </a:cubicBezTo>
                    <a:cubicBezTo>
                      <a:pt x="5843" y="31576"/>
                      <a:pt x="8482" y="41501"/>
                      <a:pt x="11501" y="51188"/>
                    </a:cubicBezTo>
                    <a:cubicBezTo>
                      <a:pt x="20436" y="79878"/>
                      <a:pt x="29808" y="97080"/>
                      <a:pt x="42457" y="99118"/>
                    </a:cubicBezTo>
                    <a:cubicBezTo>
                      <a:pt x="61659" y="102214"/>
                      <a:pt x="68356" y="84288"/>
                      <a:pt x="67756" y="55360"/>
                    </a:cubicBezTo>
                    <a:cubicBezTo>
                      <a:pt x="67584" y="47217"/>
                      <a:pt x="66841" y="38482"/>
                      <a:pt x="65670" y="29757"/>
                    </a:cubicBezTo>
                    <a:cubicBezTo>
                      <a:pt x="65203" y="26281"/>
                      <a:pt x="64679" y="23175"/>
                      <a:pt x="64184" y="20232"/>
                    </a:cubicBezTo>
                    <a:cubicBezTo>
                      <a:pt x="63879" y="18461"/>
                      <a:pt x="63431" y="17079"/>
                      <a:pt x="63288" y="16365"/>
                    </a:cubicBezTo>
                    <a:cubicBezTo>
                      <a:pt x="62660" y="13145"/>
                      <a:pt x="59669" y="10974"/>
                      <a:pt x="56440" y="11603"/>
                    </a:cubicBezTo>
                    <a:cubicBezTo>
                      <a:pt x="53220" y="12241"/>
                      <a:pt x="51049" y="15527"/>
                      <a:pt x="51678" y="18746"/>
                    </a:cubicBezTo>
                    <a:cubicBezTo>
                      <a:pt x="51801" y="19365"/>
                      <a:pt x="51992" y="20356"/>
                      <a:pt x="52277" y="22023"/>
                    </a:cubicBezTo>
                    <a:cubicBezTo>
                      <a:pt x="52754" y="24823"/>
                      <a:pt x="53316" y="27919"/>
                      <a:pt x="53763" y="31253"/>
                    </a:cubicBezTo>
                    <a:cubicBezTo>
                      <a:pt x="54878" y="39568"/>
                      <a:pt x="55687" y="48007"/>
                      <a:pt x="55849" y="55656"/>
                    </a:cubicBezTo>
                    <a:cubicBezTo>
                      <a:pt x="56307" y="77639"/>
                      <a:pt x="52096" y="88479"/>
                      <a:pt x="44238" y="87212"/>
                    </a:cubicBezTo>
                    <a:cubicBezTo>
                      <a:pt x="38371" y="86259"/>
                      <a:pt x="30161" y="71219"/>
                      <a:pt x="22807" y="47626"/>
                    </a:cubicBezTo>
                    <a:cubicBezTo>
                      <a:pt x="19883" y="38244"/>
                      <a:pt x="17397" y="28652"/>
                      <a:pt x="14777" y="17556"/>
                    </a:cubicBezTo>
                    <a:cubicBezTo>
                      <a:pt x="14168" y="15003"/>
                      <a:pt x="11977" y="5392"/>
                      <a:pt x="11796" y="4764"/>
                    </a:cubicBezTo>
                    <a:cubicBezTo>
                      <a:pt x="11644" y="4211"/>
                      <a:pt x="11501" y="4363"/>
                      <a:pt x="11196" y="3563"/>
                    </a:cubicBezTo>
                    <a:cubicBezTo>
                      <a:pt x="11015" y="2992"/>
                      <a:pt x="11063" y="3030"/>
                      <a:pt x="9415" y="1182"/>
                    </a:cubicBezTo>
                    <a:cubicBezTo>
                      <a:pt x="6919" y="-361"/>
                      <a:pt x="6996" y="-323"/>
                      <a:pt x="2567" y="887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1713;p44"/>
              <p:cNvSpPr/>
              <p:nvPr/>
            </p:nvSpPr>
            <p:spPr>
              <a:xfrm>
                <a:off x="3058560" y="2262654"/>
                <a:ext cx="47878" cy="67699"/>
              </a:xfrm>
              <a:custGeom>
                <a:rect b="b" l="l" r="r" t="t"/>
                <a:pathLst>
                  <a:path extrusionOk="0" h="67699" w="47878">
                    <a:moveTo>
                      <a:pt x="38255" y="124"/>
                    </a:moveTo>
                    <a:cubicBezTo>
                      <a:pt x="35045" y="819"/>
                      <a:pt x="33093" y="4058"/>
                      <a:pt x="33788" y="7268"/>
                    </a:cubicBezTo>
                    <a:cubicBezTo>
                      <a:pt x="34064" y="8554"/>
                      <a:pt x="34541" y="10982"/>
                      <a:pt x="34979" y="14116"/>
                    </a:cubicBezTo>
                    <a:cubicBezTo>
                      <a:pt x="35903" y="20736"/>
                      <a:pt x="36160" y="27299"/>
                      <a:pt x="35874" y="33461"/>
                    </a:cubicBezTo>
                    <a:cubicBezTo>
                      <a:pt x="35207" y="47911"/>
                      <a:pt x="31150" y="55626"/>
                      <a:pt x="22777" y="55788"/>
                    </a:cubicBezTo>
                    <a:cubicBezTo>
                      <a:pt x="17243" y="55902"/>
                      <a:pt x="13567" y="49035"/>
                      <a:pt x="12357" y="35843"/>
                    </a:cubicBezTo>
                    <a:cubicBezTo>
                      <a:pt x="11776" y="29499"/>
                      <a:pt x="11852" y="22755"/>
                      <a:pt x="12357" y="16202"/>
                    </a:cubicBezTo>
                    <a:cubicBezTo>
                      <a:pt x="12509" y="14211"/>
                      <a:pt x="12557" y="12497"/>
                      <a:pt x="12662" y="11735"/>
                    </a:cubicBezTo>
                    <a:cubicBezTo>
                      <a:pt x="13071" y="8477"/>
                      <a:pt x="10852" y="5601"/>
                      <a:pt x="7595" y="5191"/>
                    </a:cubicBezTo>
                    <a:cubicBezTo>
                      <a:pt x="4337" y="4772"/>
                      <a:pt x="1460" y="6992"/>
                      <a:pt x="1051" y="10249"/>
                    </a:cubicBezTo>
                    <a:cubicBezTo>
                      <a:pt x="927" y="11192"/>
                      <a:pt x="622" y="12821"/>
                      <a:pt x="451" y="15012"/>
                    </a:cubicBezTo>
                    <a:cubicBezTo>
                      <a:pt x="-102" y="22184"/>
                      <a:pt x="-197" y="29918"/>
                      <a:pt x="451" y="37043"/>
                    </a:cubicBezTo>
                    <a:cubicBezTo>
                      <a:pt x="2175" y="55788"/>
                      <a:pt x="8871" y="67980"/>
                      <a:pt x="23073" y="67694"/>
                    </a:cubicBezTo>
                    <a:cubicBezTo>
                      <a:pt x="39636" y="67361"/>
                      <a:pt x="46857" y="53969"/>
                      <a:pt x="47780" y="34062"/>
                    </a:cubicBezTo>
                    <a:cubicBezTo>
                      <a:pt x="48104" y="27061"/>
                      <a:pt x="47609" y="19622"/>
                      <a:pt x="46590" y="12335"/>
                    </a:cubicBezTo>
                    <a:cubicBezTo>
                      <a:pt x="46104" y="8877"/>
                      <a:pt x="45733" y="6449"/>
                      <a:pt x="45399" y="4886"/>
                    </a:cubicBezTo>
                    <a:cubicBezTo>
                      <a:pt x="44704" y="1677"/>
                      <a:pt x="41465" y="-562"/>
                      <a:pt x="38255" y="124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44"/>
              <p:cNvSpPr/>
              <p:nvPr/>
            </p:nvSpPr>
            <p:spPr>
              <a:xfrm>
                <a:off x="2427322" y="2227009"/>
                <a:ext cx="360951" cy="690337"/>
              </a:xfrm>
              <a:custGeom>
                <a:rect b="b" l="l" r="r" t="t"/>
                <a:pathLst>
                  <a:path extrusionOk="0" h="690337" w="360951">
                    <a:moveTo>
                      <a:pt x="326298" y="1840"/>
                    </a:moveTo>
                    <a:cubicBezTo>
                      <a:pt x="281387" y="-9390"/>
                      <a:pt x="248221" y="31815"/>
                      <a:pt x="222113" y="97090"/>
                    </a:cubicBezTo>
                    <a:cubicBezTo>
                      <a:pt x="207387" y="133923"/>
                      <a:pt x="192205" y="169718"/>
                      <a:pt x="168831" y="223887"/>
                    </a:cubicBezTo>
                    <a:cubicBezTo>
                      <a:pt x="166983" y="228192"/>
                      <a:pt x="159982" y="245109"/>
                      <a:pt x="156924" y="252167"/>
                    </a:cubicBezTo>
                    <a:cubicBezTo>
                      <a:pt x="117414" y="343597"/>
                      <a:pt x="98812" y="388060"/>
                      <a:pt x="78343" y="441781"/>
                    </a:cubicBezTo>
                    <a:cubicBezTo>
                      <a:pt x="58988" y="492597"/>
                      <a:pt x="40214" y="534326"/>
                      <a:pt x="20307" y="569168"/>
                    </a:cubicBezTo>
                    <a:cubicBezTo>
                      <a:pt x="12506" y="582827"/>
                      <a:pt x="6458" y="598372"/>
                      <a:pt x="2448" y="614412"/>
                    </a:cubicBezTo>
                    <a:cubicBezTo>
                      <a:pt x="1676" y="617479"/>
                      <a:pt x="800" y="624337"/>
                      <a:pt x="362" y="629900"/>
                    </a:cubicBezTo>
                    <a:cubicBezTo>
                      <a:pt x="105" y="633233"/>
                      <a:pt x="-115" y="636120"/>
                      <a:pt x="66" y="638225"/>
                    </a:cubicBezTo>
                    <a:cubicBezTo>
                      <a:pt x="247" y="640396"/>
                      <a:pt x="695" y="642035"/>
                      <a:pt x="1848" y="643883"/>
                    </a:cubicBezTo>
                    <a:cubicBezTo>
                      <a:pt x="5353" y="649502"/>
                      <a:pt x="12335" y="649474"/>
                      <a:pt x="16430" y="645368"/>
                    </a:cubicBezTo>
                    <a:cubicBezTo>
                      <a:pt x="18859" y="642949"/>
                      <a:pt x="18869" y="639806"/>
                      <a:pt x="17926" y="636739"/>
                    </a:cubicBezTo>
                    <a:cubicBezTo>
                      <a:pt x="17916" y="636681"/>
                      <a:pt x="17926" y="636501"/>
                      <a:pt x="17926" y="636443"/>
                    </a:cubicBezTo>
                    <a:cubicBezTo>
                      <a:pt x="17859" y="635472"/>
                      <a:pt x="17745" y="633700"/>
                      <a:pt x="17926" y="631386"/>
                    </a:cubicBezTo>
                    <a:cubicBezTo>
                      <a:pt x="18288" y="626728"/>
                      <a:pt x="19221" y="620822"/>
                      <a:pt x="19707" y="618879"/>
                    </a:cubicBezTo>
                    <a:cubicBezTo>
                      <a:pt x="23336" y="604382"/>
                      <a:pt x="28813" y="589999"/>
                      <a:pt x="35785" y="577807"/>
                    </a:cubicBezTo>
                    <a:cubicBezTo>
                      <a:pt x="56235" y="542022"/>
                      <a:pt x="75352" y="499636"/>
                      <a:pt x="95012" y="448029"/>
                    </a:cubicBezTo>
                    <a:cubicBezTo>
                      <a:pt x="115357" y="394632"/>
                      <a:pt x="133893" y="350503"/>
                      <a:pt x="173298" y="259311"/>
                    </a:cubicBezTo>
                    <a:cubicBezTo>
                      <a:pt x="176346" y="252253"/>
                      <a:pt x="183651" y="235336"/>
                      <a:pt x="185499" y="231031"/>
                    </a:cubicBezTo>
                    <a:cubicBezTo>
                      <a:pt x="208931" y="176729"/>
                      <a:pt x="223980" y="140648"/>
                      <a:pt x="238782" y="103644"/>
                    </a:cubicBezTo>
                    <a:cubicBezTo>
                      <a:pt x="261528" y="46789"/>
                      <a:pt x="290027" y="11156"/>
                      <a:pt x="321830" y="19100"/>
                    </a:cubicBezTo>
                    <a:cubicBezTo>
                      <a:pt x="338518" y="23281"/>
                      <a:pt x="345291" y="45417"/>
                      <a:pt x="342366" y="82212"/>
                    </a:cubicBezTo>
                    <a:cubicBezTo>
                      <a:pt x="340233" y="109092"/>
                      <a:pt x="333299" y="139981"/>
                      <a:pt x="325402" y="165251"/>
                    </a:cubicBezTo>
                    <a:cubicBezTo>
                      <a:pt x="323478" y="171395"/>
                      <a:pt x="315897" y="195741"/>
                      <a:pt x="313791" y="202456"/>
                    </a:cubicBezTo>
                    <a:cubicBezTo>
                      <a:pt x="271062" y="339321"/>
                      <a:pt x="249288" y="415987"/>
                      <a:pt x="230743" y="502493"/>
                    </a:cubicBezTo>
                    <a:cubicBezTo>
                      <a:pt x="226409" y="522753"/>
                      <a:pt x="221875" y="540031"/>
                      <a:pt x="212588" y="573636"/>
                    </a:cubicBezTo>
                    <a:cubicBezTo>
                      <a:pt x="212083" y="575483"/>
                      <a:pt x="198929" y="623327"/>
                      <a:pt x="194729" y="641501"/>
                    </a:cubicBezTo>
                    <a:cubicBezTo>
                      <a:pt x="193672" y="646102"/>
                      <a:pt x="193491" y="649778"/>
                      <a:pt x="192948" y="657875"/>
                    </a:cubicBezTo>
                    <a:cubicBezTo>
                      <a:pt x="192929" y="658189"/>
                      <a:pt x="192671" y="658160"/>
                      <a:pt x="192643" y="658475"/>
                    </a:cubicBezTo>
                    <a:cubicBezTo>
                      <a:pt x="191967" y="668581"/>
                      <a:pt x="191186" y="673305"/>
                      <a:pt x="189080" y="677525"/>
                    </a:cubicBezTo>
                    <a:cubicBezTo>
                      <a:pt x="186871" y="681925"/>
                      <a:pt x="188833" y="687221"/>
                      <a:pt x="193243" y="689431"/>
                    </a:cubicBezTo>
                    <a:cubicBezTo>
                      <a:pt x="197653" y="691631"/>
                      <a:pt x="202949" y="689669"/>
                      <a:pt x="205149" y="685259"/>
                    </a:cubicBezTo>
                    <a:cubicBezTo>
                      <a:pt x="208673" y="678220"/>
                      <a:pt x="209674" y="672105"/>
                      <a:pt x="210512" y="659656"/>
                    </a:cubicBezTo>
                    <a:cubicBezTo>
                      <a:pt x="210531" y="659351"/>
                      <a:pt x="211522" y="649026"/>
                      <a:pt x="212293" y="645673"/>
                    </a:cubicBezTo>
                    <a:cubicBezTo>
                      <a:pt x="216408" y="627833"/>
                      <a:pt x="219989" y="613336"/>
                      <a:pt x="228666" y="581970"/>
                    </a:cubicBezTo>
                    <a:cubicBezTo>
                      <a:pt x="229171" y="580122"/>
                      <a:pt x="243878" y="526763"/>
                      <a:pt x="248307" y="506075"/>
                    </a:cubicBezTo>
                    <a:cubicBezTo>
                      <a:pt x="266700" y="420245"/>
                      <a:pt x="288188" y="344178"/>
                      <a:pt x="330756" y="207818"/>
                    </a:cubicBezTo>
                    <a:cubicBezTo>
                      <a:pt x="332860" y="201103"/>
                      <a:pt x="340452" y="176757"/>
                      <a:pt x="342366" y="170614"/>
                    </a:cubicBezTo>
                    <a:cubicBezTo>
                      <a:pt x="350634" y="144172"/>
                      <a:pt x="357968" y="112149"/>
                      <a:pt x="360226" y="83698"/>
                    </a:cubicBezTo>
                    <a:cubicBezTo>
                      <a:pt x="363769" y="39045"/>
                      <a:pt x="354635" y="8927"/>
                      <a:pt x="326298" y="184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15" name="Google Shape;1715;p44"/>
          <p:cNvGrpSpPr/>
          <p:nvPr/>
        </p:nvGrpSpPr>
        <p:grpSpPr>
          <a:xfrm>
            <a:off x="8620579" y="2990280"/>
            <a:ext cx="1120140" cy="1120139"/>
            <a:chOff x="4693329" y="1806730"/>
            <a:chExt cx="1120140" cy="1120139"/>
          </a:xfrm>
        </p:grpSpPr>
        <p:sp>
          <p:nvSpPr>
            <p:cNvPr id="1716" name="Google Shape;1716;p44"/>
            <p:cNvSpPr/>
            <p:nvPr/>
          </p:nvSpPr>
          <p:spPr>
            <a:xfrm>
              <a:off x="4693329" y="1806730"/>
              <a:ext cx="1120140" cy="1120139"/>
            </a:xfrm>
            <a:custGeom>
              <a:rect b="b" l="l" r="r" t="t"/>
              <a:pathLst>
                <a:path extrusionOk="0" h="1120139" w="1120140">
                  <a:moveTo>
                    <a:pt x="0" y="560070"/>
                  </a:moveTo>
                  <a:cubicBezTo>
                    <a:pt x="0" y="250755"/>
                    <a:pt x="250755" y="0"/>
                    <a:pt x="560070" y="0"/>
                  </a:cubicBezTo>
                  <a:cubicBezTo>
                    <a:pt x="869394" y="0"/>
                    <a:pt x="1120140" y="250755"/>
                    <a:pt x="1120140" y="560070"/>
                  </a:cubicBezTo>
                  <a:cubicBezTo>
                    <a:pt x="1120140" y="869394"/>
                    <a:pt x="869394" y="1120140"/>
                    <a:pt x="560070" y="1120140"/>
                  </a:cubicBezTo>
                  <a:cubicBezTo>
                    <a:pt x="250755" y="1120140"/>
                    <a:pt x="0" y="869394"/>
                    <a:pt x="0" y="56007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100000">
                  <a:srgbClr val="DB55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4707689" y="1806730"/>
              <a:ext cx="718862" cy="737252"/>
            </a:xfrm>
            <a:custGeom>
              <a:rect b="b" l="l" r="r" t="t"/>
              <a:pathLst>
                <a:path extrusionOk="0" h="737252" w="718862">
                  <a:moveTo>
                    <a:pt x="547301" y="0"/>
                  </a:moveTo>
                  <a:cubicBezTo>
                    <a:pt x="530203" y="0"/>
                    <a:pt x="512630" y="953"/>
                    <a:pt x="493875" y="2734"/>
                  </a:cubicBezTo>
                  <a:cubicBezTo>
                    <a:pt x="493541" y="2762"/>
                    <a:pt x="493247" y="2696"/>
                    <a:pt x="492913" y="2734"/>
                  </a:cubicBezTo>
                  <a:cubicBezTo>
                    <a:pt x="488903" y="3115"/>
                    <a:pt x="488627" y="8915"/>
                    <a:pt x="492589" y="9639"/>
                  </a:cubicBezTo>
                  <a:cubicBezTo>
                    <a:pt x="494732" y="10039"/>
                    <a:pt x="500276" y="10916"/>
                    <a:pt x="500333" y="10925"/>
                  </a:cubicBezTo>
                  <a:cubicBezTo>
                    <a:pt x="514240" y="13430"/>
                    <a:pt x="520554" y="14735"/>
                    <a:pt x="527937" y="16545"/>
                  </a:cubicBezTo>
                  <a:cubicBezTo>
                    <a:pt x="645237" y="45444"/>
                    <a:pt x="697177" y="97517"/>
                    <a:pt x="680137" y="174803"/>
                  </a:cubicBezTo>
                  <a:cubicBezTo>
                    <a:pt x="679698" y="176813"/>
                    <a:pt x="679098" y="178556"/>
                    <a:pt x="677555" y="182347"/>
                  </a:cubicBezTo>
                  <a:cubicBezTo>
                    <a:pt x="677546" y="182375"/>
                    <a:pt x="676365" y="185338"/>
                    <a:pt x="675945" y="186528"/>
                  </a:cubicBezTo>
                  <a:cubicBezTo>
                    <a:pt x="672917" y="195005"/>
                    <a:pt x="668802" y="203283"/>
                    <a:pt x="663515" y="211274"/>
                  </a:cubicBezTo>
                  <a:cubicBezTo>
                    <a:pt x="650799" y="230496"/>
                    <a:pt x="632388" y="248793"/>
                    <a:pt x="607508" y="266700"/>
                  </a:cubicBezTo>
                  <a:cubicBezTo>
                    <a:pt x="572676" y="291770"/>
                    <a:pt x="527908" y="315878"/>
                    <a:pt x="455137" y="349120"/>
                  </a:cubicBezTo>
                  <a:cubicBezTo>
                    <a:pt x="446926" y="352873"/>
                    <a:pt x="348952" y="396754"/>
                    <a:pt x="345219" y="398440"/>
                  </a:cubicBezTo>
                  <a:cubicBezTo>
                    <a:pt x="250435" y="441436"/>
                    <a:pt x="191342" y="473040"/>
                    <a:pt x="140402" y="508978"/>
                  </a:cubicBezTo>
                  <a:cubicBezTo>
                    <a:pt x="71622" y="557489"/>
                    <a:pt x="26903" y="609352"/>
                    <a:pt x="4176" y="668350"/>
                  </a:cubicBezTo>
                  <a:cubicBezTo>
                    <a:pt x="3395" y="670379"/>
                    <a:pt x="2823" y="672208"/>
                    <a:pt x="1747" y="675418"/>
                  </a:cubicBezTo>
                  <a:cubicBezTo>
                    <a:pt x="1680" y="675637"/>
                    <a:pt x="537" y="678761"/>
                    <a:pt x="137" y="679914"/>
                  </a:cubicBezTo>
                  <a:cubicBezTo>
                    <a:pt x="-82" y="680523"/>
                    <a:pt x="-6" y="681218"/>
                    <a:pt x="137" y="681847"/>
                  </a:cubicBezTo>
                  <a:cubicBezTo>
                    <a:pt x="194" y="682085"/>
                    <a:pt x="9167" y="717909"/>
                    <a:pt x="14663" y="734539"/>
                  </a:cubicBezTo>
                  <a:cubicBezTo>
                    <a:pt x="14768" y="734806"/>
                    <a:pt x="14777" y="734759"/>
                    <a:pt x="14825" y="734863"/>
                  </a:cubicBezTo>
                  <a:cubicBezTo>
                    <a:pt x="15939" y="738207"/>
                    <a:pt x="20711" y="737987"/>
                    <a:pt x="21445" y="734539"/>
                  </a:cubicBezTo>
                  <a:cubicBezTo>
                    <a:pt x="25264" y="716556"/>
                    <a:pt x="30436" y="698754"/>
                    <a:pt x="37256" y="681038"/>
                  </a:cubicBezTo>
                  <a:cubicBezTo>
                    <a:pt x="57306" y="629012"/>
                    <a:pt x="97797" y="582397"/>
                    <a:pt x="160900" y="537896"/>
                  </a:cubicBezTo>
                  <a:cubicBezTo>
                    <a:pt x="209773" y="503415"/>
                    <a:pt x="267323" y="472573"/>
                    <a:pt x="359906" y="430568"/>
                  </a:cubicBezTo>
                  <a:cubicBezTo>
                    <a:pt x="363592" y="428901"/>
                    <a:pt x="461690" y="384877"/>
                    <a:pt x="469987" y="381086"/>
                  </a:cubicBezTo>
                  <a:cubicBezTo>
                    <a:pt x="545434" y="346624"/>
                    <a:pt x="591316" y="321812"/>
                    <a:pt x="628168" y="295294"/>
                  </a:cubicBezTo>
                  <a:cubicBezTo>
                    <a:pt x="657886" y="273910"/>
                    <a:pt x="680032" y="251441"/>
                    <a:pt x="695310" y="227019"/>
                  </a:cubicBezTo>
                  <a:cubicBezTo>
                    <a:pt x="702225" y="215960"/>
                    <a:pt x="705949" y="208988"/>
                    <a:pt x="708874" y="201311"/>
                  </a:cubicBezTo>
                  <a:cubicBezTo>
                    <a:pt x="711512" y="194377"/>
                    <a:pt x="713541" y="188414"/>
                    <a:pt x="714845" y="182508"/>
                  </a:cubicBezTo>
                  <a:cubicBezTo>
                    <a:pt x="726971" y="127492"/>
                    <a:pt x="711483" y="80705"/>
                    <a:pt x="670621" y="44663"/>
                  </a:cubicBezTo>
                  <a:cubicBezTo>
                    <a:pt x="652409" y="28604"/>
                    <a:pt x="628854" y="14735"/>
                    <a:pt x="599602" y="2734"/>
                  </a:cubicBezTo>
                  <a:lnTo>
                    <a:pt x="598469" y="2572"/>
                  </a:lnTo>
                  <a:cubicBezTo>
                    <a:pt x="579696" y="876"/>
                    <a:pt x="563265" y="0"/>
                    <a:pt x="547301" y="0"/>
                  </a:cubicBezTo>
                  <a:close/>
                  <a:moveTo>
                    <a:pt x="547301" y="6906"/>
                  </a:moveTo>
                  <a:cubicBezTo>
                    <a:pt x="562884" y="6906"/>
                    <a:pt x="579143" y="7830"/>
                    <a:pt x="597497" y="9477"/>
                  </a:cubicBezTo>
                  <a:cubicBezTo>
                    <a:pt x="625758" y="21136"/>
                    <a:pt x="648676" y="34442"/>
                    <a:pt x="666097" y="49806"/>
                  </a:cubicBezTo>
                  <a:cubicBezTo>
                    <a:pt x="705083" y="84192"/>
                    <a:pt x="719646" y="128330"/>
                    <a:pt x="708064" y="180908"/>
                  </a:cubicBezTo>
                  <a:cubicBezTo>
                    <a:pt x="706845" y="186433"/>
                    <a:pt x="704940" y="192100"/>
                    <a:pt x="702415" y="198739"/>
                  </a:cubicBezTo>
                  <a:cubicBezTo>
                    <a:pt x="699691" y="205883"/>
                    <a:pt x="696034" y="212627"/>
                    <a:pt x="689338" y="223323"/>
                  </a:cubicBezTo>
                  <a:cubicBezTo>
                    <a:pt x="674564" y="246945"/>
                    <a:pt x="653152" y="268786"/>
                    <a:pt x="624129" y="289674"/>
                  </a:cubicBezTo>
                  <a:cubicBezTo>
                    <a:pt x="587725" y="315878"/>
                    <a:pt x="542157" y="340528"/>
                    <a:pt x="467081" y="374818"/>
                  </a:cubicBezTo>
                  <a:cubicBezTo>
                    <a:pt x="458804" y="378609"/>
                    <a:pt x="360697" y="422634"/>
                    <a:pt x="357001" y="424310"/>
                  </a:cubicBezTo>
                  <a:cubicBezTo>
                    <a:pt x="264046" y="466468"/>
                    <a:pt x="206153" y="497500"/>
                    <a:pt x="156861" y="532267"/>
                  </a:cubicBezTo>
                  <a:cubicBezTo>
                    <a:pt x="92730" y="577510"/>
                    <a:pt x="51391" y="625030"/>
                    <a:pt x="30808" y="678475"/>
                  </a:cubicBezTo>
                  <a:cubicBezTo>
                    <a:pt x="25359" y="692591"/>
                    <a:pt x="21759" y="706936"/>
                    <a:pt x="18216" y="721204"/>
                  </a:cubicBezTo>
                  <a:cubicBezTo>
                    <a:pt x="14244" y="708241"/>
                    <a:pt x="10310" y="695249"/>
                    <a:pt x="7233" y="681685"/>
                  </a:cubicBezTo>
                  <a:cubicBezTo>
                    <a:pt x="7214" y="681590"/>
                    <a:pt x="7128" y="681418"/>
                    <a:pt x="7081" y="681200"/>
                  </a:cubicBezTo>
                  <a:cubicBezTo>
                    <a:pt x="7833" y="678990"/>
                    <a:pt x="9967" y="672484"/>
                    <a:pt x="10624" y="670760"/>
                  </a:cubicBezTo>
                  <a:cubicBezTo>
                    <a:pt x="32818" y="613162"/>
                    <a:pt x="76699" y="562375"/>
                    <a:pt x="144431" y="514598"/>
                  </a:cubicBezTo>
                  <a:cubicBezTo>
                    <a:pt x="194961" y="478955"/>
                    <a:pt x="253712" y="447532"/>
                    <a:pt x="348124" y="404708"/>
                  </a:cubicBezTo>
                  <a:cubicBezTo>
                    <a:pt x="351839" y="403022"/>
                    <a:pt x="449803" y="359150"/>
                    <a:pt x="458042" y="355378"/>
                  </a:cubicBezTo>
                  <a:cubicBezTo>
                    <a:pt x="531185" y="321974"/>
                    <a:pt x="576266" y="297713"/>
                    <a:pt x="611547" y="272320"/>
                  </a:cubicBezTo>
                  <a:cubicBezTo>
                    <a:pt x="637074" y="253946"/>
                    <a:pt x="656115" y="234934"/>
                    <a:pt x="669326" y="214970"/>
                  </a:cubicBezTo>
                  <a:cubicBezTo>
                    <a:pt x="674917" y="206512"/>
                    <a:pt x="679194" y="197787"/>
                    <a:pt x="682403" y="188776"/>
                  </a:cubicBezTo>
                  <a:cubicBezTo>
                    <a:pt x="682785" y="187709"/>
                    <a:pt x="684004" y="184947"/>
                    <a:pt x="684013" y="184918"/>
                  </a:cubicBezTo>
                  <a:cubicBezTo>
                    <a:pt x="685699" y="180765"/>
                    <a:pt x="686366" y="178765"/>
                    <a:pt x="686918" y="176251"/>
                  </a:cubicBezTo>
                  <a:cubicBezTo>
                    <a:pt x="704940" y="94479"/>
                    <a:pt x="650047" y="39481"/>
                    <a:pt x="529546" y="9801"/>
                  </a:cubicBezTo>
                  <a:cubicBezTo>
                    <a:pt x="527403" y="9277"/>
                    <a:pt x="523784" y="8668"/>
                    <a:pt x="521640" y="8192"/>
                  </a:cubicBezTo>
                  <a:cubicBezTo>
                    <a:pt x="530156" y="7772"/>
                    <a:pt x="539100" y="6906"/>
                    <a:pt x="547301" y="6906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4936656" y="1902536"/>
              <a:ext cx="660058" cy="944752"/>
            </a:xfrm>
            <a:custGeom>
              <a:rect b="b" l="l" r="r" t="t"/>
              <a:pathLst>
                <a:path extrusionOk="0" h="944752" w="660058">
                  <a:moveTo>
                    <a:pt x="628925" y="311"/>
                  </a:moveTo>
                  <a:cubicBezTo>
                    <a:pt x="627877" y="806"/>
                    <a:pt x="626953" y="1901"/>
                    <a:pt x="626830" y="3206"/>
                  </a:cubicBezTo>
                  <a:cubicBezTo>
                    <a:pt x="623019" y="43268"/>
                    <a:pt x="610427" y="89455"/>
                    <a:pt x="588806" y="142081"/>
                  </a:cubicBezTo>
                  <a:cubicBezTo>
                    <a:pt x="587510" y="145224"/>
                    <a:pt x="586281" y="147872"/>
                    <a:pt x="583481" y="153834"/>
                  </a:cubicBezTo>
                  <a:cubicBezTo>
                    <a:pt x="583472" y="153863"/>
                    <a:pt x="580367" y="160397"/>
                    <a:pt x="579290" y="162845"/>
                  </a:cubicBezTo>
                  <a:cubicBezTo>
                    <a:pt x="574851" y="172970"/>
                    <a:pt x="571279" y="181133"/>
                    <a:pt x="567536" y="189067"/>
                  </a:cubicBezTo>
                  <a:cubicBezTo>
                    <a:pt x="533485" y="261153"/>
                    <a:pt x="486212" y="342334"/>
                    <a:pt x="422680" y="438175"/>
                  </a:cubicBezTo>
                  <a:cubicBezTo>
                    <a:pt x="304170" y="616930"/>
                    <a:pt x="246506" y="696112"/>
                    <a:pt x="179211" y="771597"/>
                  </a:cubicBezTo>
                  <a:cubicBezTo>
                    <a:pt x="118290" y="839949"/>
                    <a:pt x="60140" y="889041"/>
                    <a:pt x="1818" y="920930"/>
                  </a:cubicBezTo>
                  <a:cubicBezTo>
                    <a:pt x="-449" y="922169"/>
                    <a:pt x="-640" y="925264"/>
                    <a:pt x="1494" y="926722"/>
                  </a:cubicBezTo>
                  <a:cubicBezTo>
                    <a:pt x="7952" y="931160"/>
                    <a:pt x="13419" y="934627"/>
                    <a:pt x="25183" y="941695"/>
                  </a:cubicBezTo>
                  <a:cubicBezTo>
                    <a:pt x="25792" y="942057"/>
                    <a:pt x="28631" y="943724"/>
                    <a:pt x="29526" y="944267"/>
                  </a:cubicBezTo>
                  <a:cubicBezTo>
                    <a:pt x="29679" y="944305"/>
                    <a:pt x="29564" y="944228"/>
                    <a:pt x="29688" y="944267"/>
                  </a:cubicBezTo>
                  <a:cubicBezTo>
                    <a:pt x="30783" y="944914"/>
                    <a:pt x="31984" y="944914"/>
                    <a:pt x="33069" y="944267"/>
                  </a:cubicBezTo>
                  <a:cubicBezTo>
                    <a:pt x="89924" y="910567"/>
                    <a:pt x="146617" y="861466"/>
                    <a:pt x="205644" y="795258"/>
                  </a:cubicBezTo>
                  <a:cubicBezTo>
                    <a:pt x="274242" y="718296"/>
                    <a:pt x="332431" y="638409"/>
                    <a:pt x="452169" y="457806"/>
                  </a:cubicBezTo>
                  <a:cubicBezTo>
                    <a:pt x="515606" y="362118"/>
                    <a:pt x="563021" y="280793"/>
                    <a:pt x="597664" y="208222"/>
                  </a:cubicBezTo>
                  <a:cubicBezTo>
                    <a:pt x="600902" y="201440"/>
                    <a:pt x="603626" y="195583"/>
                    <a:pt x="608456" y="184724"/>
                  </a:cubicBezTo>
                  <a:cubicBezTo>
                    <a:pt x="608684" y="184210"/>
                    <a:pt x="619752" y="159873"/>
                    <a:pt x="621514" y="155597"/>
                  </a:cubicBezTo>
                  <a:cubicBezTo>
                    <a:pt x="641422" y="107143"/>
                    <a:pt x="654252" y="63242"/>
                    <a:pt x="660024" y="23485"/>
                  </a:cubicBezTo>
                  <a:cubicBezTo>
                    <a:pt x="660196" y="22247"/>
                    <a:pt x="659719" y="21027"/>
                    <a:pt x="658729" y="20265"/>
                  </a:cubicBezTo>
                  <a:cubicBezTo>
                    <a:pt x="657710" y="19475"/>
                    <a:pt x="654642" y="17217"/>
                    <a:pt x="654223" y="16884"/>
                  </a:cubicBezTo>
                  <a:cubicBezTo>
                    <a:pt x="643612" y="8683"/>
                    <a:pt x="638650" y="4949"/>
                    <a:pt x="632307" y="634"/>
                  </a:cubicBezTo>
                  <a:cubicBezTo>
                    <a:pt x="631221" y="-109"/>
                    <a:pt x="629972" y="-175"/>
                    <a:pt x="628925" y="311"/>
                  </a:cubicBezTo>
                  <a:close/>
                  <a:moveTo>
                    <a:pt x="632954" y="9645"/>
                  </a:moveTo>
                  <a:cubicBezTo>
                    <a:pt x="637669" y="12979"/>
                    <a:pt x="641726" y="15941"/>
                    <a:pt x="650032" y="22361"/>
                  </a:cubicBezTo>
                  <a:cubicBezTo>
                    <a:pt x="650271" y="22542"/>
                    <a:pt x="651537" y="23466"/>
                    <a:pt x="652604" y="24295"/>
                  </a:cubicBezTo>
                  <a:cubicBezTo>
                    <a:pt x="646803" y="62995"/>
                    <a:pt x="634487" y="105752"/>
                    <a:pt x="615066" y="153025"/>
                  </a:cubicBezTo>
                  <a:cubicBezTo>
                    <a:pt x="613361" y="157159"/>
                    <a:pt x="611837" y="160883"/>
                    <a:pt x="608293" y="168474"/>
                  </a:cubicBezTo>
                  <a:cubicBezTo>
                    <a:pt x="608227" y="168617"/>
                    <a:pt x="594577" y="198459"/>
                    <a:pt x="591377" y="205165"/>
                  </a:cubicBezTo>
                  <a:cubicBezTo>
                    <a:pt x="556887" y="277412"/>
                    <a:pt x="509634" y="358508"/>
                    <a:pt x="446368" y="453948"/>
                  </a:cubicBezTo>
                  <a:cubicBezTo>
                    <a:pt x="326801" y="634295"/>
                    <a:pt x="268813" y="713943"/>
                    <a:pt x="200481" y="790590"/>
                  </a:cubicBezTo>
                  <a:cubicBezTo>
                    <a:pt x="142474" y="855665"/>
                    <a:pt x="86933" y="903909"/>
                    <a:pt x="31298" y="937190"/>
                  </a:cubicBezTo>
                  <a:cubicBezTo>
                    <a:pt x="30269" y="936570"/>
                    <a:pt x="29088" y="935951"/>
                    <a:pt x="28726" y="935742"/>
                  </a:cubicBezTo>
                  <a:cubicBezTo>
                    <a:pt x="19344" y="930103"/>
                    <a:pt x="14877" y="927312"/>
                    <a:pt x="9876" y="923988"/>
                  </a:cubicBezTo>
                  <a:cubicBezTo>
                    <a:pt x="67388" y="891651"/>
                    <a:pt x="124576" y="843349"/>
                    <a:pt x="184374" y="776265"/>
                  </a:cubicBezTo>
                  <a:cubicBezTo>
                    <a:pt x="251935" y="700474"/>
                    <a:pt x="309799" y="620883"/>
                    <a:pt x="428481" y="441880"/>
                  </a:cubicBezTo>
                  <a:cubicBezTo>
                    <a:pt x="492184" y="345782"/>
                    <a:pt x="539609" y="264382"/>
                    <a:pt x="573813" y="191973"/>
                  </a:cubicBezTo>
                  <a:cubicBezTo>
                    <a:pt x="577595" y="183962"/>
                    <a:pt x="581271" y="175761"/>
                    <a:pt x="585738" y="165579"/>
                  </a:cubicBezTo>
                  <a:cubicBezTo>
                    <a:pt x="586777" y="163207"/>
                    <a:pt x="593901" y="148091"/>
                    <a:pt x="595244" y="144814"/>
                  </a:cubicBezTo>
                  <a:cubicBezTo>
                    <a:pt x="616114" y="94037"/>
                    <a:pt x="628468" y="49126"/>
                    <a:pt x="632954" y="9645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5346995" y="2090451"/>
              <a:ext cx="431853" cy="828391"/>
            </a:xfrm>
            <a:custGeom>
              <a:rect b="b" l="l" r="r" t="t"/>
              <a:pathLst>
                <a:path extrusionOk="0" h="828391" w="431853">
                  <a:moveTo>
                    <a:pt x="367195" y="0"/>
                  </a:moveTo>
                  <a:cubicBezTo>
                    <a:pt x="336734" y="-104"/>
                    <a:pt x="304158" y="24146"/>
                    <a:pt x="282137" y="61656"/>
                  </a:cubicBezTo>
                  <a:cubicBezTo>
                    <a:pt x="278851" y="67256"/>
                    <a:pt x="276469" y="71447"/>
                    <a:pt x="274393" y="75857"/>
                  </a:cubicBezTo>
                  <a:cubicBezTo>
                    <a:pt x="273183" y="78420"/>
                    <a:pt x="272316" y="80763"/>
                    <a:pt x="270516" y="85382"/>
                  </a:cubicBezTo>
                  <a:cubicBezTo>
                    <a:pt x="270421" y="85621"/>
                    <a:pt x="269173" y="88669"/>
                    <a:pt x="268744" y="89745"/>
                  </a:cubicBezTo>
                  <a:cubicBezTo>
                    <a:pt x="256790" y="119349"/>
                    <a:pt x="248523" y="153953"/>
                    <a:pt x="243074" y="196434"/>
                  </a:cubicBezTo>
                  <a:cubicBezTo>
                    <a:pt x="238560" y="231715"/>
                    <a:pt x="236464" y="261662"/>
                    <a:pt x="233073" y="335242"/>
                  </a:cubicBezTo>
                  <a:cubicBezTo>
                    <a:pt x="231806" y="362598"/>
                    <a:pt x="231426" y="369751"/>
                    <a:pt x="230806" y="381400"/>
                  </a:cubicBezTo>
                  <a:cubicBezTo>
                    <a:pt x="229597" y="404203"/>
                    <a:pt x="228197" y="423587"/>
                    <a:pt x="226615" y="442094"/>
                  </a:cubicBezTo>
                  <a:cubicBezTo>
                    <a:pt x="214385" y="584731"/>
                    <a:pt x="180943" y="678952"/>
                    <a:pt x="120726" y="734883"/>
                  </a:cubicBezTo>
                  <a:cubicBezTo>
                    <a:pt x="112420" y="742607"/>
                    <a:pt x="103867" y="750123"/>
                    <a:pt x="95228" y="757314"/>
                  </a:cubicBezTo>
                  <a:cubicBezTo>
                    <a:pt x="66672" y="781108"/>
                    <a:pt x="35715" y="802415"/>
                    <a:pt x="1778" y="821884"/>
                  </a:cubicBezTo>
                  <a:cubicBezTo>
                    <a:pt x="-1594" y="823818"/>
                    <a:pt x="206" y="828999"/>
                    <a:pt x="4035" y="828332"/>
                  </a:cubicBezTo>
                  <a:cubicBezTo>
                    <a:pt x="17294" y="826037"/>
                    <a:pt x="30943" y="823027"/>
                    <a:pt x="45678" y="819303"/>
                  </a:cubicBezTo>
                  <a:cubicBezTo>
                    <a:pt x="46117" y="819188"/>
                    <a:pt x="48784" y="818645"/>
                    <a:pt x="49393" y="818493"/>
                  </a:cubicBezTo>
                  <a:cubicBezTo>
                    <a:pt x="63357" y="814855"/>
                    <a:pt x="76787" y="810778"/>
                    <a:pt x="89579" y="806387"/>
                  </a:cubicBezTo>
                  <a:lnTo>
                    <a:pt x="90551" y="805901"/>
                  </a:lnTo>
                  <a:cubicBezTo>
                    <a:pt x="91189" y="805425"/>
                    <a:pt x="92999" y="803939"/>
                    <a:pt x="94256" y="802996"/>
                  </a:cubicBezTo>
                  <a:cubicBezTo>
                    <a:pt x="105867" y="794309"/>
                    <a:pt x="111468" y="790194"/>
                    <a:pt x="117983" y="784756"/>
                  </a:cubicBezTo>
                  <a:cubicBezTo>
                    <a:pt x="127003" y="777250"/>
                    <a:pt x="135880" y="769296"/>
                    <a:pt x="144777" y="761029"/>
                  </a:cubicBezTo>
                  <a:cubicBezTo>
                    <a:pt x="212395" y="698221"/>
                    <a:pt x="248942" y="596999"/>
                    <a:pt x="261963" y="445161"/>
                  </a:cubicBezTo>
                  <a:cubicBezTo>
                    <a:pt x="263649" y="425444"/>
                    <a:pt x="264972" y="405718"/>
                    <a:pt x="266154" y="383344"/>
                  </a:cubicBezTo>
                  <a:cubicBezTo>
                    <a:pt x="266287" y="380886"/>
                    <a:pt x="267278" y="361503"/>
                    <a:pt x="268420" y="336852"/>
                  </a:cubicBezTo>
                  <a:cubicBezTo>
                    <a:pt x="271783" y="264005"/>
                    <a:pt x="273917" y="234896"/>
                    <a:pt x="278260" y="200949"/>
                  </a:cubicBezTo>
                  <a:cubicBezTo>
                    <a:pt x="282575" y="167259"/>
                    <a:pt x="288566" y="139265"/>
                    <a:pt x="296662" y="115567"/>
                  </a:cubicBezTo>
                  <a:cubicBezTo>
                    <a:pt x="299777" y="106452"/>
                    <a:pt x="303063" y="98346"/>
                    <a:pt x="306511" y="91031"/>
                  </a:cubicBezTo>
                  <a:cubicBezTo>
                    <a:pt x="306740" y="90545"/>
                    <a:pt x="306863" y="90173"/>
                    <a:pt x="307473" y="89259"/>
                  </a:cubicBezTo>
                  <a:cubicBezTo>
                    <a:pt x="307492" y="89240"/>
                    <a:pt x="308549" y="87735"/>
                    <a:pt x="308930" y="87002"/>
                  </a:cubicBezTo>
                  <a:cubicBezTo>
                    <a:pt x="326400" y="53074"/>
                    <a:pt x="354765" y="31223"/>
                    <a:pt x="372519" y="36319"/>
                  </a:cubicBezTo>
                  <a:cubicBezTo>
                    <a:pt x="388131" y="40796"/>
                    <a:pt x="406391" y="55045"/>
                    <a:pt x="425793" y="77639"/>
                  </a:cubicBezTo>
                  <a:cubicBezTo>
                    <a:pt x="428326" y="80591"/>
                    <a:pt x="432984" y="77724"/>
                    <a:pt x="431603" y="74086"/>
                  </a:cubicBezTo>
                  <a:cubicBezTo>
                    <a:pt x="422906" y="51340"/>
                    <a:pt x="413858" y="31042"/>
                    <a:pt x="403838" y="12107"/>
                  </a:cubicBezTo>
                  <a:cubicBezTo>
                    <a:pt x="403523" y="11506"/>
                    <a:pt x="402971" y="10983"/>
                    <a:pt x="402380" y="10649"/>
                  </a:cubicBezTo>
                  <a:cubicBezTo>
                    <a:pt x="395560" y="6868"/>
                    <a:pt x="388883" y="4010"/>
                    <a:pt x="382207" y="2096"/>
                  </a:cubicBezTo>
                  <a:cubicBezTo>
                    <a:pt x="377444" y="734"/>
                    <a:pt x="372539" y="19"/>
                    <a:pt x="367195" y="0"/>
                  </a:cubicBezTo>
                  <a:close/>
                  <a:moveTo>
                    <a:pt x="367033" y="6944"/>
                  </a:moveTo>
                  <a:cubicBezTo>
                    <a:pt x="371767" y="6954"/>
                    <a:pt x="376148" y="7535"/>
                    <a:pt x="380273" y="8716"/>
                  </a:cubicBezTo>
                  <a:cubicBezTo>
                    <a:pt x="386092" y="10392"/>
                    <a:pt x="392160" y="13040"/>
                    <a:pt x="398189" y="16307"/>
                  </a:cubicBezTo>
                  <a:cubicBezTo>
                    <a:pt x="405238" y="29690"/>
                    <a:pt x="411401" y="44968"/>
                    <a:pt x="417715" y="60208"/>
                  </a:cubicBezTo>
                  <a:cubicBezTo>
                    <a:pt x="402447" y="44996"/>
                    <a:pt x="387769" y="33519"/>
                    <a:pt x="374462" y="29699"/>
                  </a:cubicBezTo>
                  <a:cubicBezTo>
                    <a:pt x="352641" y="23441"/>
                    <a:pt x="321599" y="47254"/>
                    <a:pt x="302796" y="83773"/>
                  </a:cubicBezTo>
                  <a:cubicBezTo>
                    <a:pt x="302577" y="84201"/>
                    <a:pt x="302368" y="84573"/>
                    <a:pt x="301825" y="85382"/>
                  </a:cubicBezTo>
                  <a:cubicBezTo>
                    <a:pt x="301816" y="85402"/>
                    <a:pt x="300634" y="87230"/>
                    <a:pt x="300215" y="88126"/>
                  </a:cubicBezTo>
                  <a:cubicBezTo>
                    <a:pt x="296652" y="95689"/>
                    <a:pt x="293243" y="103956"/>
                    <a:pt x="290042" y="113310"/>
                  </a:cubicBezTo>
                  <a:cubicBezTo>
                    <a:pt x="281784" y="137494"/>
                    <a:pt x="275698" y="165859"/>
                    <a:pt x="271326" y="199987"/>
                  </a:cubicBezTo>
                  <a:cubicBezTo>
                    <a:pt x="266944" y="234163"/>
                    <a:pt x="264849" y="263509"/>
                    <a:pt x="261477" y="336528"/>
                  </a:cubicBezTo>
                  <a:cubicBezTo>
                    <a:pt x="260344" y="361169"/>
                    <a:pt x="259343" y="380562"/>
                    <a:pt x="259219" y="383020"/>
                  </a:cubicBezTo>
                  <a:cubicBezTo>
                    <a:pt x="258039" y="405327"/>
                    <a:pt x="256705" y="425044"/>
                    <a:pt x="255019" y="444675"/>
                  </a:cubicBezTo>
                  <a:cubicBezTo>
                    <a:pt x="242141" y="594951"/>
                    <a:pt x="206213" y="694459"/>
                    <a:pt x="140100" y="755866"/>
                  </a:cubicBezTo>
                  <a:cubicBezTo>
                    <a:pt x="131289" y="764048"/>
                    <a:pt x="122383" y="772002"/>
                    <a:pt x="113468" y="779431"/>
                  </a:cubicBezTo>
                  <a:cubicBezTo>
                    <a:pt x="107067" y="784765"/>
                    <a:pt x="101743" y="788889"/>
                    <a:pt x="90227" y="797510"/>
                  </a:cubicBezTo>
                  <a:cubicBezTo>
                    <a:pt x="89265" y="798224"/>
                    <a:pt x="88188" y="799119"/>
                    <a:pt x="87322" y="799767"/>
                  </a:cubicBezTo>
                  <a:cubicBezTo>
                    <a:pt x="87274" y="799786"/>
                    <a:pt x="87208" y="799748"/>
                    <a:pt x="87160" y="799767"/>
                  </a:cubicBezTo>
                  <a:cubicBezTo>
                    <a:pt x="74577" y="804082"/>
                    <a:pt x="61528" y="808130"/>
                    <a:pt x="47774" y="811711"/>
                  </a:cubicBezTo>
                  <a:cubicBezTo>
                    <a:pt x="47269" y="811845"/>
                    <a:pt x="44421" y="812388"/>
                    <a:pt x="43898" y="812521"/>
                  </a:cubicBezTo>
                  <a:cubicBezTo>
                    <a:pt x="36163" y="814474"/>
                    <a:pt x="29324" y="815655"/>
                    <a:pt x="22113" y="817198"/>
                  </a:cubicBezTo>
                  <a:cubicBezTo>
                    <a:pt x="49660" y="800396"/>
                    <a:pt x="75844" y="782555"/>
                    <a:pt x="99752" y="762648"/>
                  </a:cubicBezTo>
                  <a:cubicBezTo>
                    <a:pt x="108487" y="755371"/>
                    <a:pt x="117011" y="747856"/>
                    <a:pt x="125412" y="740045"/>
                  </a:cubicBezTo>
                  <a:cubicBezTo>
                    <a:pt x="187144" y="682714"/>
                    <a:pt x="221195" y="586931"/>
                    <a:pt x="233549" y="442741"/>
                  </a:cubicBezTo>
                  <a:cubicBezTo>
                    <a:pt x="235150" y="424149"/>
                    <a:pt x="236531" y="404603"/>
                    <a:pt x="237750" y="381724"/>
                  </a:cubicBezTo>
                  <a:cubicBezTo>
                    <a:pt x="238369" y="370056"/>
                    <a:pt x="238741" y="362941"/>
                    <a:pt x="240008" y="335566"/>
                  </a:cubicBezTo>
                  <a:cubicBezTo>
                    <a:pt x="243399" y="262157"/>
                    <a:pt x="245522" y="232448"/>
                    <a:pt x="250018" y="197396"/>
                  </a:cubicBezTo>
                  <a:cubicBezTo>
                    <a:pt x="255390" y="155477"/>
                    <a:pt x="263486" y="121339"/>
                    <a:pt x="275193" y="92326"/>
                  </a:cubicBezTo>
                  <a:cubicBezTo>
                    <a:pt x="275640" y="91221"/>
                    <a:pt x="276879" y="88202"/>
                    <a:pt x="276974" y="87964"/>
                  </a:cubicBezTo>
                  <a:cubicBezTo>
                    <a:pt x="278717" y="83496"/>
                    <a:pt x="279574" y="81296"/>
                    <a:pt x="280679" y="78924"/>
                  </a:cubicBezTo>
                  <a:cubicBezTo>
                    <a:pt x="282651" y="74743"/>
                    <a:pt x="284918" y="70485"/>
                    <a:pt x="288109" y="65047"/>
                  </a:cubicBezTo>
                  <a:cubicBezTo>
                    <a:pt x="308997" y="29461"/>
                    <a:pt x="339420" y="6849"/>
                    <a:pt x="367033" y="6944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44"/>
            <p:cNvSpPr/>
            <p:nvPr/>
          </p:nvSpPr>
          <p:spPr>
            <a:xfrm>
              <a:off x="4831237" y="1923010"/>
              <a:ext cx="967380" cy="660245"/>
            </a:xfrm>
            <a:custGeom>
              <a:rect b="b" l="l" r="r" t="t"/>
              <a:pathLst>
                <a:path extrusionOk="0" h="660245" w="967380">
                  <a:moveTo>
                    <a:pt x="236681" y="59"/>
                  </a:moveTo>
                  <a:cubicBezTo>
                    <a:pt x="171559" y="916"/>
                    <a:pt x="107855" y="10565"/>
                    <a:pt x="46229" y="27986"/>
                  </a:cubicBezTo>
                  <a:cubicBezTo>
                    <a:pt x="45705" y="28138"/>
                    <a:pt x="45172" y="28262"/>
                    <a:pt x="44771" y="28634"/>
                  </a:cubicBezTo>
                  <a:cubicBezTo>
                    <a:pt x="28941" y="43197"/>
                    <a:pt x="14330" y="58180"/>
                    <a:pt x="871" y="73668"/>
                  </a:cubicBezTo>
                  <a:cubicBezTo>
                    <a:pt x="-1501" y="76392"/>
                    <a:pt x="1366" y="80612"/>
                    <a:pt x="4747" y="79316"/>
                  </a:cubicBezTo>
                  <a:cubicBezTo>
                    <a:pt x="6024" y="78821"/>
                    <a:pt x="9481" y="77421"/>
                    <a:pt x="9586" y="77373"/>
                  </a:cubicBezTo>
                  <a:cubicBezTo>
                    <a:pt x="25693" y="71172"/>
                    <a:pt x="33113" y="68496"/>
                    <a:pt x="43800" y="65267"/>
                  </a:cubicBezTo>
                  <a:cubicBezTo>
                    <a:pt x="126972" y="40149"/>
                    <a:pt x="216060" y="30424"/>
                    <a:pt x="307700" y="38159"/>
                  </a:cubicBezTo>
                  <a:cubicBezTo>
                    <a:pt x="386976" y="44836"/>
                    <a:pt x="465005" y="64505"/>
                    <a:pt x="541424" y="97557"/>
                  </a:cubicBezTo>
                  <a:cubicBezTo>
                    <a:pt x="547244" y="100071"/>
                    <a:pt x="552082" y="102319"/>
                    <a:pt x="562398" y="107234"/>
                  </a:cubicBezTo>
                  <a:cubicBezTo>
                    <a:pt x="565075" y="108510"/>
                    <a:pt x="565904" y="109025"/>
                    <a:pt x="567247" y="109663"/>
                  </a:cubicBezTo>
                  <a:cubicBezTo>
                    <a:pt x="603603" y="126913"/>
                    <a:pt x="639551" y="147230"/>
                    <a:pt x="675060" y="170671"/>
                  </a:cubicBezTo>
                  <a:cubicBezTo>
                    <a:pt x="676441" y="171575"/>
                    <a:pt x="680146" y="173852"/>
                    <a:pt x="680232" y="173899"/>
                  </a:cubicBezTo>
                  <a:cubicBezTo>
                    <a:pt x="682899" y="175538"/>
                    <a:pt x="684213" y="176271"/>
                    <a:pt x="685718" y="177290"/>
                  </a:cubicBezTo>
                  <a:cubicBezTo>
                    <a:pt x="688100" y="178910"/>
                    <a:pt x="690033" y="180272"/>
                    <a:pt x="694110" y="183263"/>
                  </a:cubicBezTo>
                  <a:cubicBezTo>
                    <a:pt x="694224" y="183339"/>
                    <a:pt x="697615" y="185853"/>
                    <a:pt x="698948" y="186806"/>
                  </a:cubicBezTo>
                  <a:cubicBezTo>
                    <a:pt x="730952" y="209656"/>
                    <a:pt x="759766" y="234412"/>
                    <a:pt x="785302" y="260891"/>
                  </a:cubicBezTo>
                  <a:cubicBezTo>
                    <a:pt x="792751" y="268616"/>
                    <a:pt x="799742" y="276350"/>
                    <a:pt x="806448" y="284142"/>
                  </a:cubicBezTo>
                  <a:cubicBezTo>
                    <a:pt x="836432" y="318975"/>
                    <a:pt x="861083" y="356132"/>
                    <a:pt x="880371" y="395508"/>
                  </a:cubicBezTo>
                  <a:cubicBezTo>
                    <a:pt x="911803" y="459668"/>
                    <a:pt x="929730" y="529392"/>
                    <a:pt x="934444" y="603401"/>
                  </a:cubicBezTo>
                  <a:cubicBezTo>
                    <a:pt x="935483" y="619679"/>
                    <a:pt x="935693" y="636252"/>
                    <a:pt x="935254" y="656665"/>
                  </a:cubicBezTo>
                  <a:cubicBezTo>
                    <a:pt x="935168" y="660503"/>
                    <a:pt x="940398" y="661665"/>
                    <a:pt x="941864" y="658112"/>
                  </a:cubicBezTo>
                  <a:cubicBezTo>
                    <a:pt x="951723" y="634367"/>
                    <a:pt x="959981" y="608620"/>
                    <a:pt x="967210" y="579836"/>
                  </a:cubicBezTo>
                  <a:cubicBezTo>
                    <a:pt x="967306" y="579445"/>
                    <a:pt x="967410" y="579102"/>
                    <a:pt x="967373" y="578702"/>
                  </a:cubicBezTo>
                  <a:cubicBezTo>
                    <a:pt x="960314" y="507398"/>
                    <a:pt x="942255" y="440942"/>
                    <a:pt x="912328" y="379849"/>
                  </a:cubicBezTo>
                  <a:cubicBezTo>
                    <a:pt x="889611" y="333481"/>
                    <a:pt x="860178" y="290276"/>
                    <a:pt x="824202" y="250404"/>
                  </a:cubicBezTo>
                  <a:cubicBezTo>
                    <a:pt x="816430" y="241794"/>
                    <a:pt x="809934" y="234850"/>
                    <a:pt x="803380" y="228287"/>
                  </a:cubicBezTo>
                  <a:cubicBezTo>
                    <a:pt x="777530" y="202417"/>
                    <a:pt x="748116" y="177890"/>
                    <a:pt x="715093" y="154688"/>
                  </a:cubicBezTo>
                  <a:cubicBezTo>
                    <a:pt x="713960" y="153887"/>
                    <a:pt x="707121" y="148963"/>
                    <a:pt x="705568" y="147915"/>
                  </a:cubicBezTo>
                  <a:cubicBezTo>
                    <a:pt x="703178" y="146286"/>
                    <a:pt x="701263" y="145067"/>
                    <a:pt x="697015" y="142419"/>
                  </a:cubicBezTo>
                  <a:cubicBezTo>
                    <a:pt x="696615" y="142172"/>
                    <a:pt x="692424" y="139562"/>
                    <a:pt x="690881" y="138552"/>
                  </a:cubicBezTo>
                  <a:cubicBezTo>
                    <a:pt x="655629" y="115521"/>
                    <a:pt x="619958" y="95442"/>
                    <a:pt x="583705" y="78183"/>
                  </a:cubicBezTo>
                  <a:cubicBezTo>
                    <a:pt x="582077" y="77411"/>
                    <a:pt x="564808" y="69105"/>
                    <a:pt x="559817" y="66886"/>
                  </a:cubicBezTo>
                  <a:cubicBezTo>
                    <a:pt x="558864" y="66457"/>
                    <a:pt x="557998" y="66153"/>
                    <a:pt x="557074" y="65753"/>
                  </a:cubicBezTo>
                  <a:cubicBezTo>
                    <a:pt x="476616" y="30796"/>
                    <a:pt x="394158" y="9850"/>
                    <a:pt x="310605" y="2811"/>
                  </a:cubicBezTo>
                  <a:cubicBezTo>
                    <a:pt x="285554" y="697"/>
                    <a:pt x="260980" y="-256"/>
                    <a:pt x="236681" y="59"/>
                  </a:cubicBezTo>
                  <a:close/>
                  <a:moveTo>
                    <a:pt x="236681" y="7002"/>
                  </a:moveTo>
                  <a:cubicBezTo>
                    <a:pt x="260761" y="6688"/>
                    <a:pt x="285297" y="7650"/>
                    <a:pt x="310128" y="9746"/>
                  </a:cubicBezTo>
                  <a:cubicBezTo>
                    <a:pt x="392920" y="16727"/>
                    <a:pt x="474559" y="37397"/>
                    <a:pt x="554330" y="72049"/>
                  </a:cubicBezTo>
                  <a:cubicBezTo>
                    <a:pt x="555235" y="72439"/>
                    <a:pt x="556140" y="72763"/>
                    <a:pt x="557074" y="73182"/>
                  </a:cubicBezTo>
                  <a:cubicBezTo>
                    <a:pt x="561989" y="75373"/>
                    <a:pt x="566046" y="77440"/>
                    <a:pt x="574666" y="81574"/>
                  </a:cubicBezTo>
                  <a:cubicBezTo>
                    <a:pt x="577952" y="83145"/>
                    <a:pt x="579000" y="83536"/>
                    <a:pt x="580639" y="84317"/>
                  </a:cubicBezTo>
                  <a:cubicBezTo>
                    <a:pt x="616614" y="101443"/>
                    <a:pt x="652019" y="121502"/>
                    <a:pt x="687004" y="144362"/>
                  </a:cubicBezTo>
                  <a:cubicBezTo>
                    <a:pt x="688604" y="145401"/>
                    <a:pt x="699406" y="152163"/>
                    <a:pt x="701692" y="153725"/>
                  </a:cubicBezTo>
                  <a:cubicBezTo>
                    <a:pt x="703130" y="154697"/>
                    <a:pt x="704225" y="155421"/>
                    <a:pt x="706702" y="157269"/>
                  </a:cubicBezTo>
                  <a:cubicBezTo>
                    <a:pt x="706730" y="157297"/>
                    <a:pt x="709845" y="159488"/>
                    <a:pt x="711055" y="160336"/>
                  </a:cubicBezTo>
                  <a:cubicBezTo>
                    <a:pt x="743764" y="183320"/>
                    <a:pt x="772825" y="207713"/>
                    <a:pt x="798380" y="233297"/>
                  </a:cubicBezTo>
                  <a:cubicBezTo>
                    <a:pt x="804838" y="239765"/>
                    <a:pt x="811334" y="246547"/>
                    <a:pt x="819040" y="255081"/>
                  </a:cubicBezTo>
                  <a:cubicBezTo>
                    <a:pt x="854587" y="294477"/>
                    <a:pt x="883610" y="337129"/>
                    <a:pt x="906032" y="382916"/>
                  </a:cubicBezTo>
                  <a:cubicBezTo>
                    <a:pt x="935473" y="443009"/>
                    <a:pt x="953228" y="508351"/>
                    <a:pt x="960267" y="578541"/>
                  </a:cubicBezTo>
                  <a:cubicBezTo>
                    <a:pt x="954866" y="599981"/>
                    <a:pt x="948656" y="619355"/>
                    <a:pt x="941864" y="637776"/>
                  </a:cubicBezTo>
                  <a:cubicBezTo>
                    <a:pt x="941855" y="625928"/>
                    <a:pt x="942064" y="613593"/>
                    <a:pt x="941388" y="602915"/>
                  </a:cubicBezTo>
                  <a:cubicBezTo>
                    <a:pt x="936616" y="528020"/>
                    <a:pt x="918509" y="457440"/>
                    <a:pt x="886667" y="392441"/>
                  </a:cubicBezTo>
                  <a:cubicBezTo>
                    <a:pt x="867113" y="352531"/>
                    <a:pt x="842138" y="314898"/>
                    <a:pt x="811772" y="279617"/>
                  </a:cubicBezTo>
                  <a:cubicBezTo>
                    <a:pt x="804981" y="271731"/>
                    <a:pt x="797846" y="263873"/>
                    <a:pt x="790313" y="256053"/>
                  </a:cubicBezTo>
                  <a:cubicBezTo>
                    <a:pt x="764471" y="229259"/>
                    <a:pt x="735325" y="204256"/>
                    <a:pt x="702987" y="181158"/>
                  </a:cubicBezTo>
                  <a:cubicBezTo>
                    <a:pt x="701682" y="180224"/>
                    <a:pt x="692062" y="173318"/>
                    <a:pt x="689595" y="171642"/>
                  </a:cubicBezTo>
                  <a:cubicBezTo>
                    <a:pt x="687976" y="170537"/>
                    <a:pt x="686538" y="169623"/>
                    <a:pt x="683775" y="167927"/>
                  </a:cubicBezTo>
                  <a:cubicBezTo>
                    <a:pt x="683699" y="167880"/>
                    <a:pt x="680232" y="165717"/>
                    <a:pt x="678936" y="164860"/>
                  </a:cubicBezTo>
                  <a:cubicBezTo>
                    <a:pt x="643161" y="141248"/>
                    <a:pt x="606966" y="120759"/>
                    <a:pt x="570313" y="103367"/>
                  </a:cubicBezTo>
                  <a:cubicBezTo>
                    <a:pt x="568980" y="102729"/>
                    <a:pt x="550092" y="93823"/>
                    <a:pt x="544167" y="91261"/>
                  </a:cubicBezTo>
                  <a:cubicBezTo>
                    <a:pt x="467053" y="57913"/>
                    <a:pt x="388377" y="37959"/>
                    <a:pt x="308347" y="31215"/>
                  </a:cubicBezTo>
                  <a:cubicBezTo>
                    <a:pt x="215821" y="23414"/>
                    <a:pt x="125868" y="33282"/>
                    <a:pt x="41866" y="58656"/>
                  </a:cubicBezTo>
                  <a:cubicBezTo>
                    <a:pt x="34037" y="61019"/>
                    <a:pt x="25721" y="64219"/>
                    <a:pt x="16854" y="67534"/>
                  </a:cubicBezTo>
                  <a:cubicBezTo>
                    <a:pt x="27122" y="56371"/>
                    <a:pt x="37399" y="45122"/>
                    <a:pt x="48972" y="34444"/>
                  </a:cubicBezTo>
                  <a:cubicBezTo>
                    <a:pt x="109780" y="17328"/>
                    <a:pt x="172454" y="7841"/>
                    <a:pt x="236681" y="7002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1" name="Google Shape;1721;p44"/>
            <p:cNvGrpSpPr/>
            <p:nvPr/>
          </p:nvGrpSpPr>
          <p:grpSpPr>
            <a:xfrm>
              <a:off x="4709036" y="1806730"/>
              <a:ext cx="1088726" cy="1111319"/>
              <a:chOff x="4709036" y="1806730"/>
              <a:chExt cx="1088726" cy="1111319"/>
            </a:xfrm>
          </p:grpSpPr>
          <p:sp>
            <p:nvSpPr>
              <p:cNvPr id="1722" name="Google Shape;1722;p44"/>
              <p:cNvSpPr/>
              <p:nvPr/>
            </p:nvSpPr>
            <p:spPr>
              <a:xfrm>
                <a:off x="4709036" y="1806730"/>
                <a:ext cx="715027" cy="735549"/>
              </a:xfrm>
              <a:custGeom>
                <a:rect b="b" l="l" r="r" t="t"/>
                <a:pathLst>
                  <a:path extrusionOk="0" h="735549" w="715027">
                    <a:moveTo>
                      <a:pt x="546268" y="0"/>
                    </a:moveTo>
                    <a:cubicBezTo>
                      <a:pt x="527913" y="0"/>
                      <a:pt x="509797" y="1076"/>
                      <a:pt x="491900" y="2800"/>
                    </a:cubicBezTo>
                    <a:cubicBezTo>
                      <a:pt x="503892" y="5020"/>
                      <a:pt x="516065" y="7001"/>
                      <a:pt x="527580" y="9849"/>
                    </a:cubicBezTo>
                    <a:cubicBezTo>
                      <a:pt x="642261" y="38167"/>
                      <a:pt x="701335" y="90364"/>
                      <a:pt x="683085" y="173403"/>
                    </a:cubicBezTo>
                    <a:cubicBezTo>
                      <a:pt x="682171" y="177546"/>
                      <a:pt x="680171" y="181527"/>
                      <a:pt x="678723" y="185595"/>
                    </a:cubicBezTo>
                    <a:cubicBezTo>
                      <a:pt x="675637" y="194272"/>
                      <a:pt x="671398" y="202816"/>
                      <a:pt x="665855" y="211217"/>
                    </a:cubicBezTo>
                    <a:cubicBezTo>
                      <a:pt x="653139" y="230496"/>
                      <a:pt x="634680" y="249260"/>
                      <a:pt x="608800" y="267929"/>
                    </a:cubicBezTo>
                    <a:cubicBezTo>
                      <a:pt x="572576" y="294075"/>
                      <a:pt x="526237" y="318735"/>
                      <a:pt x="455200" y="351272"/>
                    </a:cubicBezTo>
                    <a:cubicBezTo>
                      <a:pt x="435235" y="360426"/>
                      <a:pt x="360417" y="393792"/>
                      <a:pt x="344672" y="400945"/>
                    </a:cubicBezTo>
                    <a:cubicBezTo>
                      <a:pt x="253365" y="442474"/>
                      <a:pt x="192415" y="474688"/>
                      <a:pt x="139618" y="512035"/>
                    </a:cubicBezTo>
                    <a:cubicBezTo>
                      <a:pt x="72571" y="559451"/>
                      <a:pt x="27061" y="610943"/>
                      <a:pt x="4029" y="670894"/>
                    </a:cubicBezTo>
                    <a:cubicBezTo>
                      <a:pt x="2524" y="674808"/>
                      <a:pt x="1362" y="678628"/>
                      <a:pt x="0" y="682523"/>
                    </a:cubicBezTo>
                    <a:cubicBezTo>
                      <a:pt x="105" y="682981"/>
                      <a:pt x="238" y="683409"/>
                      <a:pt x="343" y="683867"/>
                    </a:cubicBezTo>
                    <a:cubicBezTo>
                      <a:pt x="4286" y="701335"/>
                      <a:pt x="9011" y="718519"/>
                      <a:pt x="14545" y="735330"/>
                    </a:cubicBezTo>
                    <a:cubicBezTo>
                      <a:pt x="14573" y="735406"/>
                      <a:pt x="14631" y="735473"/>
                      <a:pt x="14659" y="735549"/>
                    </a:cubicBezTo>
                    <a:cubicBezTo>
                      <a:pt x="18393" y="717899"/>
                      <a:pt x="23622" y="699783"/>
                      <a:pt x="30766" y="681180"/>
                    </a:cubicBezTo>
                    <a:cubicBezTo>
                      <a:pt x="51511" y="627193"/>
                      <a:pt x="93364" y="579834"/>
                      <a:pt x="156172" y="535410"/>
                    </a:cubicBezTo>
                    <a:cubicBezTo>
                      <a:pt x="207150" y="499358"/>
                      <a:pt x="266738" y="467849"/>
                      <a:pt x="356530" y="427015"/>
                    </a:cubicBezTo>
                    <a:cubicBezTo>
                      <a:pt x="372142" y="419910"/>
                      <a:pt x="446942" y="386448"/>
                      <a:pt x="467058" y="377228"/>
                    </a:cubicBezTo>
                    <a:cubicBezTo>
                      <a:pt x="539677" y="343967"/>
                      <a:pt x="587340" y="318716"/>
                      <a:pt x="625469" y="291198"/>
                    </a:cubicBezTo>
                    <a:cubicBezTo>
                      <a:pt x="655425" y="269586"/>
                      <a:pt x="677056" y="247107"/>
                      <a:pt x="691925" y="223295"/>
                    </a:cubicBezTo>
                    <a:cubicBezTo>
                      <a:pt x="697087" y="215017"/>
                      <a:pt x="702050" y="206702"/>
                      <a:pt x="705346" y="198015"/>
                    </a:cubicBezTo>
                    <a:cubicBezTo>
                      <a:pt x="707651" y="191957"/>
                      <a:pt x="709670" y="185842"/>
                      <a:pt x="711051" y="179556"/>
                    </a:cubicBezTo>
                    <a:cubicBezTo>
                      <a:pt x="723186" y="124358"/>
                      <a:pt x="707193" y="78848"/>
                      <a:pt x="667874" y="44082"/>
                    </a:cubicBezTo>
                    <a:cubicBezTo>
                      <a:pt x="649139" y="27518"/>
                      <a:pt x="625107" y="13973"/>
                      <a:pt x="597389" y="2572"/>
                    </a:cubicBezTo>
                    <a:cubicBezTo>
                      <a:pt x="580530" y="1048"/>
                      <a:pt x="563518" y="0"/>
                      <a:pt x="546268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44"/>
              <p:cNvSpPr/>
              <p:nvPr/>
            </p:nvSpPr>
            <p:spPr>
              <a:xfrm>
                <a:off x="4939045" y="1903390"/>
                <a:ext cx="657130" cy="942961"/>
              </a:xfrm>
              <a:custGeom>
                <a:rect b="b" l="l" r="r" t="t"/>
                <a:pathLst>
                  <a:path extrusionOk="0" h="942961" w="657130">
                    <a:moveTo>
                      <a:pt x="630727" y="0"/>
                    </a:moveTo>
                    <a:cubicBezTo>
                      <a:pt x="626859" y="40653"/>
                      <a:pt x="614010" y="87525"/>
                      <a:pt x="592131" y="140732"/>
                    </a:cubicBezTo>
                    <a:cubicBezTo>
                      <a:pt x="589369" y="147447"/>
                      <a:pt x="585645" y="154772"/>
                      <a:pt x="582626" y="161649"/>
                    </a:cubicBezTo>
                    <a:cubicBezTo>
                      <a:pt x="578806" y="170326"/>
                      <a:pt x="574882" y="179108"/>
                      <a:pt x="570652" y="188052"/>
                    </a:cubicBezTo>
                    <a:cubicBezTo>
                      <a:pt x="535953" y="261452"/>
                      <a:pt x="487995" y="343510"/>
                      <a:pt x="424663" y="438979"/>
                    </a:cubicBezTo>
                    <a:cubicBezTo>
                      <a:pt x="310420" y="611181"/>
                      <a:pt x="249946" y="695668"/>
                      <a:pt x="179442" y="774697"/>
                    </a:cubicBezTo>
                    <a:cubicBezTo>
                      <a:pt x="118367" y="843163"/>
                      <a:pt x="59522" y="892978"/>
                      <a:pt x="0" y="925506"/>
                    </a:cubicBezTo>
                    <a:cubicBezTo>
                      <a:pt x="9059" y="931716"/>
                      <a:pt x="18536" y="937279"/>
                      <a:pt x="27966" y="942956"/>
                    </a:cubicBezTo>
                    <a:cubicBezTo>
                      <a:pt x="27994" y="942975"/>
                      <a:pt x="28051" y="942937"/>
                      <a:pt x="28080" y="942956"/>
                    </a:cubicBezTo>
                    <a:cubicBezTo>
                      <a:pt x="85792" y="908761"/>
                      <a:pt x="142561" y="859127"/>
                      <a:pt x="200806" y="793833"/>
                    </a:cubicBezTo>
                    <a:cubicBezTo>
                      <a:pt x="272520" y="713432"/>
                      <a:pt x="333490" y="628202"/>
                      <a:pt x="448485" y="454866"/>
                    </a:cubicBezTo>
                    <a:cubicBezTo>
                      <a:pt x="511340" y="360112"/>
                      <a:pt x="559451" y="278187"/>
                      <a:pt x="594703" y="204388"/>
                    </a:cubicBezTo>
                    <a:cubicBezTo>
                      <a:pt x="599008" y="195367"/>
                      <a:pt x="602875" y="186642"/>
                      <a:pt x="606781" y="177870"/>
                    </a:cubicBezTo>
                    <a:cubicBezTo>
                      <a:pt x="610638" y="169221"/>
                      <a:pt x="615182" y="160115"/>
                      <a:pt x="618640" y="151695"/>
                    </a:cubicBezTo>
                    <a:cubicBezTo>
                      <a:pt x="638566" y="103232"/>
                      <a:pt x="651358" y="59360"/>
                      <a:pt x="657130" y="19688"/>
                    </a:cubicBezTo>
                    <a:cubicBezTo>
                      <a:pt x="648434" y="13002"/>
                      <a:pt x="639813" y="6172"/>
                      <a:pt x="630727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44"/>
              <p:cNvSpPr/>
              <p:nvPr/>
            </p:nvSpPr>
            <p:spPr>
              <a:xfrm>
                <a:off x="5351173" y="2094689"/>
                <a:ext cx="426786" cy="823360"/>
              </a:xfrm>
              <a:custGeom>
                <a:rect b="b" l="l" r="r" t="t"/>
                <a:pathLst>
                  <a:path extrusionOk="0" h="823360" w="426786">
                    <a:moveTo>
                      <a:pt x="365256" y="0"/>
                    </a:moveTo>
                    <a:cubicBezTo>
                      <a:pt x="335404" y="-104"/>
                      <a:pt x="303933" y="24222"/>
                      <a:pt x="282921" y="59960"/>
                    </a:cubicBezTo>
                    <a:cubicBezTo>
                      <a:pt x="280254" y="64494"/>
                      <a:pt x="277616" y="69171"/>
                      <a:pt x="275320" y="74057"/>
                    </a:cubicBezTo>
                    <a:cubicBezTo>
                      <a:pt x="273282" y="78363"/>
                      <a:pt x="271568" y="83144"/>
                      <a:pt x="269720" y="87707"/>
                    </a:cubicBezTo>
                    <a:cubicBezTo>
                      <a:pt x="257794" y="117206"/>
                      <a:pt x="249507" y="151743"/>
                      <a:pt x="244107" y="193872"/>
                    </a:cubicBezTo>
                    <a:cubicBezTo>
                      <a:pt x="239402" y="230505"/>
                      <a:pt x="237297" y="262176"/>
                      <a:pt x="234039" y="332699"/>
                    </a:cubicBezTo>
                    <a:cubicBezTo>
                      <a:pt x="232906" y="357178"/>
                      <a:pt x="232477" y="366294"/>
                      <a:pt x="231800" y="379010"/>
                    </a:cubicBezTo>
                    <a:cubicBezTo>
                      <a:pt x="230572" y="402098"/>
                      <a:pt x="229238" y="421548"/>
                      <a:pt x="227657" y="439979"/>
                    </a:cubicBezTo>
                    <a:cubicBezTo>
                      <a:pt x="215655" y="579730"/>
                      <a:pt x="183014" y="677495"/>
                      <a:pt x="120148" y="735769"/>
                    </a:cubicBezTo>
                    <a:cubicBezTo>
                      <a:pt x="111776" y="743532"/>
                      <a:pt x="103165" y="751094"/>
                      <a:pt x="94422" y="758362"/>
                    </a:cubicBezTo>
                    <a:cubicBezTo>
                      <a:pt x="64046" y="783622"/>
                      <a:pt x="32233" y="804911"/>
                      <a:pt x="0" y="823360"/>
                    </a:cubicBezTo>
                    <a:cubicBezTo>
                      <a:pt x="14050" y="820932"/>
                      <a:pt x="27842" y="817865"/>
                      <a:pt x="41510" y="814416"/>
                    </a:cubicBezTo>
                    <a:cubicBezTo>
                      <a:pt x="42768" y="814093"/>
                      <a:pt x="44053" y="813845"/>
                      <a:pt x="45311" y="813521"/>
                    </a:cubicBezTo>
                    <a:cubicBezTo>
                      <a:pt x="58846" y="809997"/>
                      <a:pt x="72238" y="806044"/>
                      <a:pt x="85363" y="801548"/>
                    </a:cubicBezTo>
                    <a:cubicBezTo>
                      <a:pt x="94565" y="794662"/>
                      <a:pt x="103775" y="787880"/>
                      <a:pt x="112767" y="780403"/>
                    </a:cubicBezTo>
                    <a:cubicBezTo>
                      <a:pt x="121901" y="772811"/>
                      <a:pt x="130855" y="764915"/>
                      <a:pt x="139618" y="756800"/>
                    </a:cubicBezTo>
                    <a:cubicBezTo>
                      <a:pt x="208950" y="692525"/>
                      <a:pt x="243630" y="588636"/>
                      <a:pt x="256184" y="442446"/>
                    </a:cubicBezTo>
                    <a:cubicBezTo>
                      <a:pt x="257794" y="423663"/>
                      <a:pt x="259195" y="403956"/>
                      <a:pt x="260433" y="380581"/>
                    </a:cubicBezTo>
                    <a:cubicBezTo>
                      <a:pt x="261118" y="367770"/>
                      <a:pt x="261538" y="358588"/>
                      <a:pt x="262671" y="334042"/>
                    </a:cubicBezTo>
                    <a:cubicBezTo>
                      <a:pt x="265900" y="264310"/>
                      <a:pt x="267948" y="233049"/>
                      <a:pt x="272520" y="197444"/>
                    </a:cubicBezTo>
                    <a:cubicBezTo>
                      <a:pt x="276835" y="163792"/>
                      <a:pt x="282903" y="135427"/>
                      <a:pt x="291199" y="111195"/>
                    </a:cubicBezTo>
                    <a:cubicBezTo>
                      <a:pt x="294227" y="102356"/>
                      <a:pt x="297495" y="94022"/>
                      <a:pt x="301162" y="86249"/>
                    </a:cubicBezTo>
                    <a:cubicBezTo>
                      <a:pt x="301905" y="84678"/>
                      <a:pt x="302943" y="83525"/>
                      <a:pt x="303733" y="82001"/>
                    </a:cubicBezTo>
                    <a:cubicBezTo>
                      <a:pt x="322126" y="46359"/>
                      <a:pt x="351959" y="23889"/>
                      <a:pt x="371637" y="29528"/>
                    </a:cubicBezTo>
                    <a:cubicBezTo>
                      <a:pt x="388649" y="34405"/>
                      <a:pt x="407613" y="49749"/>
                      <a:pt x="426787" y="72038"/>
                    </a:cubicBezTo>
                    <a:cubicBezTo>
                      <a:pt x="418652" y="50797"/>
                      <a:pt x="409604" y="30090"/>
                      <a:pt x="399041" y="10173"/>
                    </a:cubicBezTo>
                    <a:cubicBezTo>
                      <a:pt x="392554" y="6582"/>
                      <a:pt x="386039" y="3782"/>
                      <a:pt x="379467" y="1896"/>
                    </a:cubicBezTo>
                    <a:cubicBezTo>
                      <a:pt x="374809" y="562"/>
                      <a:pt x="370066" y="10"/>
                      <a:pt x="365256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44"/>
              <p:cNvSpPr/>
              <p:nvPr/>
            </p:nvSpPr>
            <p:spPr>
              <a:xfrm>
                <a:off x="4833213" y="1926817"/>
                <a:ext cx="964549" cy="654838"/>
              </a:xfrm>
              <a:custGeom>
                <a:rect b="b" l="l" r="r" t="t"/>
                <a:pathLst>
                  <a:path extrusionOk="0" h="654838" w="964549">
                    <a:moveTo>
                      <a:pt x="234143" y="62"/>
                    </a:moveTo>
                    <a:cubicBezTo>
                      <a:pt x="166345" y="947"/>
                      <a:pt x="102689" y="11206"/>
                      <a:pt x="43853" y="27808"/>
                    </a:cubicBezTo>
                    <a:cubicBezTo>
                      <a:pt x="28442" y="41962"/>
                      <a:pt x="13754" y="56878"/>
                      <a:pt x="0" y="72671"/>
                    </a:cubicBezTo>
                    <a:cubicBezTo>
                      <a:pt x="12497" y="67889"/>
                      <a:pt x="24584" y="63070"/>
                      <a:pt x="39491" y="58574"/>
                    </a:cubicBezTo>
                    <a:cubicBezTo>
                      <a:pt x="119196" y="34542"/>
                      <a:pt x="209112" y="23131"/>
                      <a:pt x="305857" y="31275"/>
                    </a:cubicBezTo>
                    <a:cubicBezTo>
                      <a:pt x="384610" y="37905"/>
                      <a:pt x="463420" y="57345"/>
                      <a:pt x="541677" y="91130"/>
                    </a:cubicBezTo>
                    <a:cubicBezTo>
                      <a:pt x="550373" y="94883"/>
                      <a:pt x="559070" y="99093"/>
                      <a:pt x="567747" y="103208"/>
                    </a:cubicBezTo>
                    <a:cubicBezTo>
                      <a:pt x="604161" y="120458"/>
                      <a:pt x="640432" y="140879"/>
                      <a:pt x="676484" y="164625"/>
                    </a:cubicBezTo>
                    <a:cubicBezTo>
                      <a:pt x="680018" y="166949"/>
                      <a:pt x="683580" y="168949"/>
                      <a:pt x="687114" y="171340"/>
                    </a:cubicBezTo>
                    <a:cubicBezTo>
                      <a:pt x="691743" y="174474"/>
                      <a:pt x="696040" y="177760"/>
                      <a:pt x="700535" y="180960"/>
                    </a:cubicBezTo>
                    <a:cubicBezTo>
                      <a:pt x="733111" y="204173"/>
                      <a:pt x="762105" y="229100"/>
                      <a:pt x="787679" y="255579"/>
                    </a:cubicBezTo>
                    <a:cubicBezTo>
                      <a:pt x="795109" y="263266"/>
                      <a:pt x="802300" y="271115"/>
                      <a:pt x="809158" y="279068"/>
                    </a:cubicBezTo>
                    <a:cubicBezTo>
                      <a:pt x="839400" y="314130"/>
                      <a:pt x="864346" y="351563"/>
                      <a:pt x="883891" y="391387"/>
                    </a:cubicBezTo>
                    <a:cubicBezTo>
                      <a:pt x="916486" y="457786"/>
                      <a:pt x="933850" y="528547"/>
                      <a:pt x="938479" y="601147"/>
                    </a:cubicBezTo>
                    <a:cubicBezTo>
                      <a:pt x="939651" y="619434"/>
                      <a:pt x="939651" y="637284"/>
                      <a:pt x="939269" y="654839"/>
                    </a:cubicBezTo>
                    <a:cubicBezTo>
                      <a:pt x="949690" y="629788"/>
                      <a:pt x="957815" y="603604"/>
                      <a:pt x="964549" y="576867"/>
                    </a:cubicBezTo>
                    <a:cubicBezTo>
                      <a:pt x="957777" y="508563"/>
                      <a:pt x="940575" y="441926"/>
                      <a:pt x="909618" y="378861"/>
                    </a:cubicBezTo>
                    <a:cubicBezTo>
                      <a:pt x="887035" y="332846"/>
                      <a:pt x="857745" y="289746"/>
                      <a:pt x="821693" y="249874"/>
                    </a:cubicBezTo>
                    <a:cubicBezTo>
                      <a:pt x="814949" y="242416"/>
                      <a:pt x="808111" y="235053"/>
                      <a:pt x="800881" y="227833"/>
                    </a:cubicBezTo>
                    <a:cubicBezTo>
                      <a:pt x="774782" y="201754"/>
                      <a:pt x="745255" y="177332"/>
                      <a:pt x="712613" y="154443"/>
                    </a:cubicBezTo>
                    <a:cubicBezTo>
                      <a:pt x="709422" y="152205"/>
                      <a:pt x="706478" y="149823"/>
                      <a:pt x="703221" y="147623"/>
                    </a:cubicBezTo>
                    <a:cubicBezTo>
                      <a:pt x="698306" y="144289"/>
                      <a:pt x="693372" y="141432"/>
                      <a:pt x="688457" y="138222"/>
                    </a:cubicBezTo>
                    <a:cubicBezTo>
                      <a:pt x="652891" y="115038"/>
                      <a:pt x="617144" y="95016"/>
                      <a:pt x="581168" y="77929"/>
                    </a:cubicBezTo>
                    <a:cubicBezTo>
                      <a:pt x="572309" y="73718"/>
                      <a:pt x="563423" y="69356"/>
                      <a:pt x="554545" y="65508"/>
                    </a:cubicBezTo>
                    <a:cubicBezTo>
                      <a:pt x="472916" y="30113"/>
                      <a:pt x="390506" y="9672"/>
                      <a:pt x="308200" y="2748"/>
                    </a:cubicBezTo>
                    <a:cubicBezTo>
                      <a:pt x="283064" y="633"/>
                      <a:pt x="258346" y="-253"/>
                      <a:pt x="234143" y="62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26" name="Google Shape;1726;p44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45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1732" name="Google Shape;1732;p45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1733" name="Google Shape;1733;p45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4" name="Google Shape;1734;p45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1735" name="Google Shape;1735;p45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45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7" name="Google Shape;1737;p45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1738" name="Google Shape;1738;p45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9" name="Google Shape;1739;p45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1740" name="Google Shape;1740;p45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45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45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45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45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45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45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45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45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45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45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51" name="Google Shape;1751;p45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1752" name="Google Shape;1752;p45"/>
          <p:cNvGrpSpPr/>
          <p:nvPr/>
        </p:nvGrpSpPr>
        <p:grpSpPr>
          <a:xfrm>
            <a:off x="3743404" y="4272405"/>
            <a:ext cx="1120140" cy="1120139"/>
            <a:chOff x="4693329" y="1806730"/>
            <a:chExt cx="1120140" cy="1120139"/>
          </a:xfrm>
        </p:grpSpPr>
        <p:sp>
          <p:nvSpPr>
            <p:cNvPr id="1753" name="Google Shape;1753;p45"/>
            <p:cNvSpPr/>
            <p:nvPr/>
          </p:nvSpPr>
          <p:spPr>
            <a:xfrm>
              <a:off x="4693329" y="1806730"/>
              <a:ext cx="1120140" cy="1120139"/>
            </a:xfrm>
            <a:custGeom>
              <a:rect b="b" l="l" r="r" t="t"/>
              <a:pathLst>
                <a:path extrusionOk="0" h="1120139" w="1120140">
                  <a:moveTo>
                    <a:pt x="0" y="560070"/>
                  </a:moveTo>
                  <a:cubicBezTo>
                    <a:pt x="0" y="250755"/>
                    <a:pt x="250755" y="0"/>
                    <a:pt x="560070" y="0"/>
                  </a:cubicBezTo>
                  <a:cubicBezTo>
                    <a:pt x="869394" y="0"/>
                    <a:pt x="1120140" y="250755"/>
                    <a:pt x="1120140" y="560070"/>
                  </a:cubicBezTo>
                  <a:cubicBezTo>
                    <a:pt x="1120140" y="869394"/>
                    <a:pt x="869394" y="1120140"/>
                    <a:pt x="560070" y="1120140"/>
                  </a:cubicBezTo>
                  <a:cubicBezTo>
                    <a:pt x="250755" y="1120140"/>
                    <a:pt x="0" y="869394"/>
                    <a:pt x="0" y="56007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100000">
                  <a:srgbClr val="DB55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4707689" y="1806730"/>
              <a:ext cx="718862" cy="737252"/>
            </a:xfrm>
            <a:custGeom>
              <a:rect b="b" l="l" r="r" t="t"/>
              <a:pathLst>
                <a:path extrusionOk="0" h="737252" w="718862">
                  <a:moveTo>
                    <a:pt x="547301" y="0"/>
                  </a:moveTo>
                  <a:cubicBezTo>
                    <a:pt x="530203" y="0"/>
                    <a:pt x="512630" y="953"/>
                    <a:pt x="493875" y="2734"/>
                  </a:cubicBezTo>
                  <a:cubicBezTo>
                    <a:pt x="493541" y="2762"/>
                    <a:pt x="493247" y="2696"/>
                    <a:pt x="492913" y="2734"/>
                  </a:cubicBezTo>
                  <a:cubicBezTo>
                    <a:pt x="488903" y="3115"/>
                    <a:pt x="488627" y="8915"/>
                    <a:pt x="492589" y="9639"/>
                  </a:cubicBezTo>
                  <a:cubicBezTo>
                    <a:pt x="494732" y="10039"/>
                    <a:pt x="500276" y="10916"/>
                    <a:pt x="500333" y="10925"/>
                  </a:cubicBezTo>
                  <a:cubicBezTo>
                    <a:pt x="514240" y="13430"/>
                    <a:pt x="520554" y="14735"/>
                    <a:pt x="527937" y="16545"/>
                  </a:cubicBezTo>
                  <a:cubicBezTo>
                    <a:pt x="645237" y="45444"/>
                    <a:pt x="697177" y="97517"/>
                    <a:pt x="680137" y="174803"/>
                  </a:cubicBezTo>
                  <a:cubicBezTo>
                    <a:pt x="679698" y="176813"/>
                    <a:pt x="679098" y="178556"/>
                    <a:pt x="677555" y="182347"/>
                  </a:cubicBezTo>
                  <a:cubicBezTo>
                    <a:pt x="677546" y="182375"/>
                    <a:pt x="676365" y="185338"/>
                    <a:pt x="675945" y="186528"/>
                  </a:cubicBezTo>
                  <a:cubicBezTo>
                    <a:pt x="672917" y="195005"/>
                    <a:pt x="668802" y="203283"/>
                    <a:pt x="663515" y="211274"/>
                  </a:cubicBezTo>
                  <a:cubicBezTo>
                    <a:pt x="650799" y="230496"/>
                    <a:pt x="632388" y="248793"/>
                    <a:pt x="607508" y="266700"/>
                  </a:cubicBezTo>
                  <a:cubicBezTo>
                    <a:pt x="572676" y="291770"/>
                    <a:pt x="527908" y="315878"/>
                    <a:pt x="455137" y="349120"/>
                  </a:cubicBezTo>
                  <a:cubicBezTo>
                    <a:pt x="446926" y="352873"/>
                    <a:pt x="348952" y="396754"/>
                    <a:pt x="345219" y="398440"/>
                  </a:cubicBezTo>
                  <a:cubicBezTo>
                    <a:pt x="250435" y="441436"/>
                    <a:pt x="191342" y="473040"/>
                    <a:pt x="140402" y="508978"/>
                  </a:cubicBezTo>
                  <a:cubicBezTo>
                    <a:pt x="71622" y="557489"/>
                    <a:pt x="26903" y="609352"/>
                    <a:pt x="4176" y="668350"/>
                  </a:cubicBezTo>
                  <a:cubicBezTo>
                    <a:pt x="3395" y="670379"/>
                    <a:pt x="2823" y="672208"/>
                    <a:pt x="1747" y="675418"/>
                  </a:cubicBezTo>
                  <a:cubicBezTo>
                    <a:pt x="1680" y="675637"/>
                    <a:pt x="537" y="678761"/>
                    <a:pt x="137" y="679914"/>
                  </a:cubicBezTo>
                  <a:cubicBezTo>
                    <a:pt x="-82" y="680523"/>
                    <a:pt x="-6" y="681218"/>
                    <a:pt x="137" y="681847"/>
                  </a:cubicBezTo>
                  <a:cubicBezTo>
                    <a:pt x="194" y="682085"/>
                    <a:pt x="9167" y="717909"/>
                    <a:pt x="14663" y="734539"/>
                  </a:cubicBezTo>
                  <a:cubicBezTo>
                    <a:pt x="14768" y="734806"/>
                    <a:pt x="14777" y="734759"/>
                    <a:pt x="14825" y="734863"/>
                  </a:cubicBezTo>
                  <a:cubicBezTo>
                    <a:pt x="15939" y="738207"/>
                    <a:pt x="20711" y="737987"/>
                    <a:pt x="21445" y="734539"/>
                  </a:cubicBezTo>
                  <a:cubicBezTo>
                    <a:pt x="25264" y="716556"/>
                    <a:pt x="30436" y="698754"/>
                    <a:pt x="37256" y="681038"/>
                  </a:cubicBezTo>
                  <a:cubicBezTo>
                    <a:pt x="57306" y="629012"/>
                    <a:pt x="97797" y="582397"/>
                    <a:pt x="160900" y="537896"/>
                  </a:cubicBezTo>
                  <a:cubicBezTo>
                    <a:pt x="209773" y="503415"/>
                    <a:pt x="267323" y="472573"/>
                    <a:pt x="359906" y="430568"/>
                  </a:cubicBezTo>
                  <a:cubicBezTo>
                    <a:pt x="363592" y="428901"/>
                    <a:pt x="461690" y="384877"/>
                    <a:pt x="469987" y="381086"/>
                  </a:cubicBezTo>
                  <a:cubicBezTo>
                    <a:pt x="545434" y="346624"/>
                    <a:pt x="591316" y="321812"/>
                    <a:pt x="628168" y="295294"/>
                  </a:cubicBezTo>
                  <a:cubicBezTo>
                    <a:pt x="657886" y="273910"/>
                    <a:pt x="680032" y="251441"/>
                    <a:pt x="695310" y="227019"/>
                  </a:cubicBezTo>
                  <a:cubicBezTo>
                    <a:pt x="702225" y="215960"/>
                    <a:pt x="705949" y="208988"/>
                    <a:pt x="708874" y="201311"/>
                  </a:cubicBezTo>
                  <a:cubicBezTo>
                    <a:pt x="711512" y="194377"/>
                    <a:pt x="713541" y="188414"/>
                    <a:pt x="714845" y="182508"/>
                  </a:cubicBezTo>
                  <a:cubicBezTo>
                    <a:pt x="726971" y="127492"/>
                    <a:pt x="711483" y="80705"/>
                    <a:pt x="670621" y="44663"/>
                  </a:cubicBezTo>
                  <a:cubicBezTo>
                    <a:pt x="652409" y="28604"/>
                    <a:pt x="628854" y="14735"/>
                    <a:pt x="599602" y="2734"/>
                  </a:cubicBezTo>
                  <a:lnTo>
                    <a:pt x="598469" y="2572"/>
                  </a:lnTo>
                  <a:cubicBezTo>
                    <a:pt x="579696" y="876"/>
                    <a:pt x="563265" y="0"/>
                    <a:pt x="547301" y="0"/>
                  </a:cubicBezTo>
                  <a:close/>
                  <a:moveTo>
                    <a:pt x="547301" y="6906"/>
                  </a:moveTo>
                  <a:cubicBezTo>
                    <a:pt x="562884" y="6906"/>
                    <a:pt x="579143" y="7830"/>
                    <a:pt x="597497" y="9477"/>
                  </a:cubicBezTo>
                  <a:cubicBezTo>
                    <a:pt x="625758" y="21136"/>
                    <a:pt x="648676" y="34442"/>
                    <a:pt x="666097" y="49806"/>
                  </a:cubicBezTo>
                  <a:cubicBezTo>
                    <a:pt x="705083" y="84192"/>
                    <a:pt x="719646" y="128330"/>
                    <a:pt x="708064" y="180908"/>
                  </a:cubicBezTo>
                  <a:cubicBezTo>
                    <a:pt x="706845" y="186433"/>
                    <a:pt x="704940" y="192100"/>
                    <a:pt x="702415" y="198739"/>
                  </a:cubicBezTo>
                  <a:cubicBezTo>
                    <a:pt x="699691" y="205883"/>
                    <a:pt x="696034" y="212627"/>
                    <a:pt x="689338" y="223323"/>
                  </a:cubicBezTo>
                  <a:cubicBezTo>
                    <a:pt x="674564" y="246945"/>
                    <a:pt x="653152" y="268786"/>
                    <a:pt x="624129" y="289674"/>
                  </a:cubicBezTo>
                  <a:cubicBezTo>
                    <a:pt x="587725" y="315878"/>
                    <a:pt x="542157" y="340528"/>
                    <a:pt x="467081" y="374818"/>
                  </a:cubicBezTo>
                  <a:cubicBezTo>
                    <a:pt x="458804" y="378609"/>
                    <a:pt x="360697" y="422634"/>
                    <a:pt x="357001" y="424310"/>
                  </a:cubicBezTo>
                  <a:cubicBezTo>
                    <a:pt x="264046" y="466468"/>
                    <a:pt x="206153" y="497500"/>
                    <a:pt x="156861" y="532267"/>
                  </a:cubicBezTo>
                  <a:cubicBezTo>
                    <a:pt x="92730" y="577510"/>
                    <a:pt x="51391" y="625030"/>
                    <a:pt x="30808" y="678475"/>
                  </a:cubicBezTo>
                  <a:cubicBezTo>
                    <a:pt x="25359" y="692591"/>
                    <a:pt x="21759" y="706936"/>
                    <a:pt x="18216" y="721204"/>
                  </a:cubicBezTo>
                  <a:cubicBezTo>
                    <a:pt x="14244" y="708241"/>
                    <a:pt x="10310" y="695249"/>
                    <a:pt x="7233" y="681685"/>
                  </a:cubicBezTo>
                  <a:cubicBezTo>
                    <a:pt x="7214" y="681590"/>
                    <a:pt x="7128" y="681418"/>
                    <a:pt x="7081" y="681200"/>
                  </a:cubicBezTo>
                  <a:cubicBezTo>
                    <a:pt x="7833" y="678990"/>
                    <a:pt x="9967" y="672484"/>
                    <a:pt x="10624" y="670760"/>
                  </a:cubicBezTo>
                  <a:cubicBezTo>
                    <a:pt x="32818" y="613162"/>
                    <a:pt x="76699" y="562375"/>
                    <a:pt x="144431" y="514598"/>
                  </a:cubicBezTo>
                  <a:cubicBezTo>
                    <a:pt x="194961" y="478955"/>
                    <a:pt x="253712" y="447532"/>
                    <a:pt x="348124" y="404708"/>
                  </a:cubicBezTo>
                  <a:cubicBezTo>
                    <a:pt x="351839" y="403022"/>
                    <a:pt x="449803" y="359150"/>
                    <a:pt x="458042" y="355378"/>
                  </a:cubicBezTo>
                  <a:cubicBezTo>
                    <a:pt x="531185" y="321974"/>
                    <a:pt x="576266" y="297713"/>
                    <a:pt x="611547" y="272320"/>
                  </a:cubicBezTo>
                  <a:cubicBezTo>
                    <a:pt x="637074" y="253946"/>
                    <a:pt x="656115" y="234934"/>
                    <a:pt x="669326" y="214970"/>
                  </a:cubicBezTo>
                  <a:cubicBezTo>
                    <a:pt x="674917" y="206512"/>
                    <a:pt x="679194" y="197787"/>
                    <a:pt x="682403" y="188776"/>
                  </a:cubicBezTo>
                  <a:cubicBezTo>
                    <a:pt x="682785" y="187709"/>
                    <a:pt x="684004" y="184947"/>
                    <a:pt x="684013" y="184918"/>
                  </a:cubicBezTo>
                  <a:cubicBezTo>
                    <a:pt x="685699" y="180765"/>
                    <a:pt x="686366" y="178765"/>
                    <a:pt x="686918" y="176251"/>
                  </a:cubicBezTo>
                  <a:cubicBezTo>
                    <a:pt x="704940" y="94479"/>
                    <a:pt x="650047" y="39481"/>
                    <a:pt x="529546" y="9801"/>
                  </a:cubicBezTo>
                  <a:cubicBezTo>
                    <a:pt x="527403" y="9277"/>
                    <a:pt x="523784" y="8668"/>
                    <a:pt x="521640" y="8192"/>
                  </a:cubicBezTo>
                  <a:cubicBezTo>
                    <a:pt x="530156" y="7772"/>
                    <a:pt x="539100" y="6906"/>
                    <a:pt x="547301" y="6906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4936656" y="1902536"/>
              <a:ext cx="660058" cy="944752"/>
            </a:xfrm>
            <a:custGeom>
              <a:rect b="b" l="l" r="r" t="t"/>
              <a:pathLst>
                <a:path extrusionOk="0" h="944752" w="660058">
                  <a:moveTo>
                    <a:pt x="628925" y="311"/>
                  </a:moveTo>
                  <a:cubicBezTo>
                    <a:pt x="627877" y="806"/>
                    <a:pt x="626953" y="1901"/>
                    <a:pt x="626830" y="3206"/>
                  </a:cubicBezTo>
                  <a:cubicBezTo>
                    <a:pt x="623019" y="43268"/>
                    <a:pt x="610427" y="89455"/>
                    <a:pt x="588806" y="142081"/>
                  </a:cubicBezTo>
                  <a:cubicBezTo>
                    <a:pt x="587510" y="145224"/>
                    <a:pt x="586281" y="147872"/>
                    <a:pt x="583481" y="153834"/>
                  </a:cubicBezTo>
                  <a:cubicBezTo>
                    <a:pt x="583472" y="153863"/>
                    <a:pt x="580367" y="160397"/>
                    <a:pt x="579290" y="162845"/>
                  </a:cubicBezTo>
                  <a:cubicBezTo>
                    <a:pt x="574851" y="172970"/>
                    <a:pt x="571279" y="181133"/>
                    <a:pt x="567536" y="189067"/>
                  </a:cubicBezTo>
                  <a:cubicBezTo>
                    <a:pt x="533485" y="261153"/>
                    <a:pt x="486212" y="342334"/>
                    <a:pt x="422680" y="438175"/>
                  </a:cubicBezTo>
                  <a:cubicBezTo>
                    <a:pt x="304170" y="616930"/>
                    <a:pt x="246506" y="696112"/>
                    <a:pt x="179211" y="771597"/>
                  </a:cubicBezTo>
                  <a:cubicBezTo>
                    <a:pt x="118290" y="839949"/>
                    <a:pt x="60140" y="889041"/>
                    <a:pt x="1818" y="920930"/>
                  </a:cubicBezTo>
                  <a:cubicBezTo>
                    <a:pt x="-449" y="922169"/>
                    <a:pt x="-640" y="925264"/>
                    <a:pt x="1494" y="926722"/>
                  </a:cubicBezTo>
                  <a:cubicBezTo>
                    <a:pt x="7952" y="931160"/>
                    <a:pt x="13419" y="934627"/>
                    <a:pt x="25183" y="941695"/>
                  </a:cubicBezTo>
                  <a:cubicBezTo>
                    <a:pt x="25792" y="942057"/>
                    <a:pt x="28631" y="943724"/>
                    <a:pt x="29526" y="944267"/>
                  </a:cubicBezTo>
                  <a:cubicBezTo>
                    <a:pt x="29679" y="944305"/>
                    <a:pt x="29564" y="944228"/>
                    <a:pt x="29688" y="944267"/>
                  </a:cubicBezTo>
                  <a:cubicBezTo>
                    <a:pt x="30783" y="944914"/>
                    <a:pt x="31984" y="944914"/>
                    <a:pt x="33069" y="944267"/>
                  </a:cubicBezTo>
                  <a:cubicBezTo>
                    <a:pt x="89924" y="910567"/>
                    <a:pt x="146617" y="861466"/>
                    <a:pt x="205644" y="795258"/>
                  </a:cubicBezTo>
                  <a:cubicBezTo>
                    <a:pt x="274242" y="718296"/>
                    <a:pt x="332431" y="638409"/>
                    <a:pt x="452169" y="457806"/>
                  </a:cubicBezTo>
                  <a:cubicBezTo>
                    <a:pt x="515606" y="362118"/>
                    <a:pt x="563021" y="280793"/>
                    <a:pt x="597664" y="208222"/>
                  </a:cubicBezTo>
                  <a:cubicBezTo>
                    <a:pt x="600902" y="201440"/>
                    <a:pt x="603626" y="195583"/>
                    <a:pt x="608456" y="184724"/>
                  </a:cubicBezTo>
                  <a:cubicBezTo>
                    <a:pt x="608684" y="184210"/>
                    <a:pt x="619752" y="159873"/>
                    <a:pt x="621514" y="155597"/>
                  </a:cubicBezTo>
                  <a:cubicBezTo>
                    <a:pt x="641422" y="107143"/>
                    <a:pt x="654252" y="63242"/>
                    <a:pt x="660024" y="23485"/>
                  </a:cubicBezTo>
                  <a:cubicBezTo>
                    <a:pt x="660196" y="22247"/>
                    <a:pt x="659719" y="21027"/>
                    <a:pt x="658729" y="20265"/>
                  </a:cubicBezTo>
                  <a:cubicBezTo>
                    <a:pt x="657710" y="19475"/>
                    <a:pt x="654642" y="17217"/>
                    <a:pt x="654223" y="16884"/>
                  </a:cubicBezTo>
                  <a:cubicBezTo>
                    <a:pt x="643612" y="8683"/>
                    <a:pt x="638650" y="4949"/>
                    <a:pt x="632307" y="634"/>
                  </a:cubicBezTo>
                  <a:cubicBezTo>
                    <a:pt x="631221" y="-109"/>
                    <a:pt x="629972" y="-175"/>
                    <a:pt x="628925" y="311"/>
                  </a:cubicBezTo>
                  <a:close/>
                  <a:moveTo>
                    <a:pt x="632954" y="9645"/>
                  </a:moveTo>
                  <a:cubicBezTo>
                    <a:pt x="637669" y="12979"/>
                    <a:pt x="641726" y="15941"/>
                    <a:pt x="650032" y="22361"/>
                  </a:cubicBezTo>
                  <a:cubicBezTo>
                    <a:pt x="650271" y="22542"/>
                    <a:pt x="651537" y="23466"/>
                    <a:pt x="652604" y="24295"/>
                  </a:cubicBezTo>
                  <a:cubicBezTo>
                    <a:pt x="646803" y="62995"/>
                    <a:pt x="634487" y="105752"/>
                    <a:pt x="615066" y="153025"/>
                  </a:cubicBezTo>
                  <a:cubicBezTo>
                    <a:pt x="613361" y="157159"/>
                    <a:pt x="611837" y="160883"/>
                    <a:pt x="608293" y="168474"/>
                  </a:cubicBezTo>
                  <a:cubicBezTo>
                    <a:pt x="608227" y="168617"/>
                    <a:pt x="594577" y="198459"/>
                    <a:pt x="591377" y="205165"/>
                  </a:cubicBezTo>
                  <a:cubicBezTo>
                    <a:pt x="556887" y="277412"/>
                    <a:pt x="509634" y="358508"/>
                    <a:pt x="446368" y="453948"/>
                  </a:cubicBezTo>
                  <a:cubicBezTo>
                    <a:pt x="326801" y="634295"/>
                    <a:pt x="268813" y="713943"/>
                    <a:pt x="200481" y="790590"/>
                  </a:cubicBezTo>
                  <a:cubicBezTo>
                    <a:pt x="142474" y="855665"/>
                    <a:pt x="86933" y="903909"/>
                    <a:pt x="31298" y="937190"/>
                  </a:cubicBezTo>
                  <a:cubicBezTo>
                    <a:pt x="30269" y="936570"/>
                    <a:pt x="29088" y="935951"/>
                    <a:pt x="28726" y="935742"/>
                  </a:cubicBezTo>
                  <a:cubicBezTo>
                    <a:pt x="19344" y="930103"/>
                    <a:pt x="14877" y="927312"/>
                    <a:pt x="9876" y="923988"/>
                  </a:cubicBezTo>
                  <a:cubicBezTo>
                    <a:pt x="67388" y="891651"/>
                    <a:pt x="124576" y="843349"/>
                    <a:pt x="184374" y="776265"/>
                  </a:cubicBezTo>
                  <a:cubicBezTo>
                    <a:pt x="251935" y="700474"/>
                    <a:pt x="309799" y="620883"/>
                    <a:pt x="428481" y="441880"/>
                  </a:cubicBezTo>
                  <a:cubicBezTo>
                    <a:pt x="492184" y="345782"/>
                    <a:pt x="539609" y="264382"/>
                    <a:pt x="573813" y="191973"/>
                  </a:cubicBezTo>
                  <a:cubicBezTo>
                    <a:pt x="577595" y="183962"/>
                    <a:pt x="581271" y="175761"/>
                    <a:pt x="585738" y="165579"/>
                  </a:cubicBezTo>
                  <a:cubicBezTo>
                    <a:pt x="586777" y="163207"/>
                    <a:pt x="593901" y="148091"/>
                    <a:pt x="595244" y="144814"/>
                  </a:cubicBezTo>
                  <a:cubicBezTo>
                    <a:pt x="616114" y="94037"/>
                    <a:pt x="628468" y="49126"/>
                    <a:pt x="632954" y="9645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5346995" y="2090451"/>
              <a:ext cx="431853" cy="828391"/>
            </a:xfrm>
            <a:custGeom>
              <a:rect b="b" l="l" r="r" t="t"/>
              <a:pathLst>
                <a:path extrusionOk="0" h="828391" w="431853">
                  <a:moveTo>
                    <a:pt x="367195" y="0"/>
                  </a:moveTo>
                  <a:cubicBezTo>
                    <a:pt x="336734" y="-104"/>
                    <a:pt x="304158" y="24146"/>
                    <a:pt x="282137" y="61656"/>
                  </a:cubicBezTo>
                  <a:cubicBezTo>
                    <a:pt x="278851" y="67256"/>
                    <a:pt x="276469" y="71447"/>
                    <a:pt x="274393" y="75857"/>
                  </a:cubicBezTo>
                  <a:cubicBezTo>
                    <a:pt x="273183" y="78420"/>
                    <a:pt x="272316" y="80763"/>
                    <a:pt x="270516" y="85382"/>
                  </a:cubicBezTo>
                  <a:cubicBezTo>
                    <a:pt x="270421" y="85621"/>
                    <a:pt x="269173" y="88669"/>
                    <a:pt x="268744" y="89745"/>
                  </a:cubicBezTo>
                  <a:cubicBezTo>
                    <a:pt x="256790" y="119349"/>
                    <a:pt x="248523" y="153953"/>
                    <a:pt x="243074" y="196434"/>
                  </a:cubicBezTo>
                  <a:cubicBezTo>
                    <a:pt x="238560" y="231715"/>
                    <a:pt x="236464" y="261662"/>
                    <a:pt x="233073" y="335242"/>
                  </a:cubicBezTo>
                  <a:cubicBezTo>
                    <a:pt x="231806" y="362598"/>
                    <a:pt x="231426" y="369751"/>
                    <a:pt x="230806" y="381400"/>
                  </a:cubicBezTo>
                  <a:cubicBezTo>
                    <a:pt x="229597" y="404203"/>
                    <a:pt x="228197" y="423587"/>
                    <a:pt x="226615" y="442094"/>
                  </a:cubicBezTo>
                  <a:cubicBezTo>
                    <a:pt x="214385" y="584731"/>
                    <a:pt x="180943" y="678952"/>
                    <a:pt x="120726" y="734883"/>
                  </a:cubicBezTo>
                  <a:cubicBezTo>
                    <a:pt x="112420" y="742607"/>
                    <a:pt x="103867" y="750123"/>
                    <a:pt x="95228" y="757314"/>
                  </a:cubicBezTo>
                  <a:cubicBezTo>
                    <a:pt x="66672" y="781108"/>
                    <a:pt x="35715" y="802415"/>
                    <a:pt x="1778" y="821884"/>
                  </a:cubicBezTo>
                  <a:cubicBezTo>
                    <a:pt x="-1594" y="823818"/>
                    <a:pt x="206" y="828999"/>
                    <a:pt x="4035" y="828332"/>
                  </a:cubicBezTo>
                  <a:cubicBezTo>
                    <a:pt x="17294" y="826037"/>
                    <a:pt x="30943" y="823027"/>
                    <a:pt x="45678" y="819303"/>
                  </a:cubicBezTo>
                  <a:cubicBezTo>
                    <a:pt x="46117" y="819188"/>
                    <a:pt x="48784" y="818645"/>
                    <a:pt x="49393" y="818493"/>
                  </a:cubicBezTo>
                  <a:cubicBezTo>
                    <a:pt x="63357" y="814855"/>
                    <a:pt x="76787" y="810778"/>
                    <a:pt x="89579" y="806387"/>
                  </a:cubicBezTo>
                  <a:lnTo>
                    <a:pt x="90551" y="805901"/>
                  </a:lnTo>
                  <a:cubicBezTo>
                    <a:pt x="91189" y="805425"/>
                    <a:pt x="92999" y="803939"/>
                    <a:pt x="94256" y="802996"/>
                  </a:cubicBezTo>
                  <a:cubicBezTo>
                    <a:pt x="105867" y="794309"/>
                    <a:pt x="111468" y="790194"/>
                    <a:pt x="117983" y="784756"/>
                  </a:cubicBezTo>
                  <a:cubicBezTo>
                    <a:pt x="127003" y="777250"/>
                    <a:pt x="135880" y="769296"/>
                    <a:pt x="144777" y="761029"/>
                  </a:cubicBezTo>
                  <a:cubicBezTo>
                    <a:pt x="212395" y="698221"/>
                    <a:pt x="248942" y="596999"/>
                    <a:pt x="261963" y="445161"/>
                  </a:cubicBezTo>
                  <a:cubicBezTo>
                    <a:pt x="263649" y="425444"/>
                    <a:pt x="264972" y="405718"/>
                    <a:pt x="266154" y="383344"/>
                  </a:cubicBezTo>
                  <a:cubicBezTo>
                    <a:pt x="266287" y="380886"/>
                    <a:pt x="267278" y="361503"/>
                    <a:pt x="268420" y="336852"/>
                  </a:cubicBezTo>
                  <a:cubicBezTo>
                    <a:pt x="271783" y="264005"/>
                    <a:pt x="273917" y="234896"/>
                    <a:pt x="278260" y="200949"/>
                  </a:cubicBezTo>
                  <a:cubicBezTo>
                    <a:pt x="282575" y="167259"/>
                    <a:pt x="288566" y="139265"/>
                    <a:pt x="296662" y="115567"/>
                  </a:cubicBezTo>
                  <a:cubicBezTo>
                    <a:pt x="299777" y="106452"/>
                    <a:pt x="303063" y="98346"/>
                    <a:pt x="306511" y="91031"/>
                  </a:cubicBezTo>
                  <a:cubicBezTo>
                    <a:pt x="306740" y="90545"/>
                    <a:pt x="306863" y="90173"/>
                    <a:pt x="307473" y="89259"/>
                  </a:cubicBezTo>
                  <a:cubicBezTo>
                    <a:pt x="307492" y="89240"/>
                    <a:pt x="308549" y="87735"/>
                    <a:pt x="308930" y="87002"/>
                  </a:cubicBezTo>
                  <a:cubicBezTo>
                    <a:pt x="326400" y="53074"/>
                    <a:pt x="354765" y="31223"/>
                    <a:pt x="372519" y="36319"/>
                  </a:cubicBezTo>
                  <a:cubicBezTo>
                    <a:pt x="388131" y="40796"/>
                    <a:pt x="406391" y="55045"/>
                    <a:pt x="425793" y="77639"/>
                  </a:cubicBezTo>
                  <a:cubicBezTo>
                    <a:pt x="428326" y="80591"/>
                    <a:pt x="432984" y="77724"/>
                    <a:pt x="431603" y="74086"/>
                  </a:cubicBezTo>
                  <a:cubicBezTo>
                    <a:pt x="422906" y="51340"/>
                    <a:pt x="413858" y="31042"/>
                    <a:pt x="403838" y="12107"/>
                  </a:cubicBezTo>
                  <a:cubicBezTo>
                    <a:pt x="403523" y="11506"/>
                    <a:pt x="402971" y="10983"/>
                    <a:pt x="402380" y="10649"/>
                  </a:cubicBezTo>
                  <a:cubicBezTo>
                    <a:pt x="395560" y="6868"/>
                    <a:pt x="388883" y="4010"/>
                    <a:pt x="382207" y="2096"/>
                  </a:cubicBezTo>
                  <a:cubicBezTo>
                    <a:pt x="377444" y="734"/>
                    <a:pt x="372539" y="19"/>
                    <a:pt x="367195" y="0"/>
                  </a:cubicBezTo>
                  <a:close/>
                  <a:moveTo>
                    <a:pt x="367033" y="6944"/>
                  </a:moveTo>
                  <a:cubicBezTo>
                    <a:pt x="371767" y="6954"/>
                    <a:pt x="376148" y="7535"/>
                    <a:pt x="380273" y="8716"/>
                  </a:cubicBezTo>
                  <a:cubicBezTo>
                    <a:pt x="386092" y="10392"/>
                    <a:pt x="392160" y="13040"/>
                    <a:pt x="398189" y="16307"/>
                  </a:cubicBezTo>
                  <a:cubicBezTo>
                    <a:pt x="405238" y="29690"/>
                    <a:pt x="411401" y="44968"/>
                    <a:pt x="417715" y="60208"/>
                  </a:cubicBezTo>
                  <a:cubicBezTo>
                    <a:pt x="402447" y="44996"/>
                    <a:pt x="387769" y="33519"/>
                    <a:pt x="374462" y="29699"/>
                  </a:cubicBezTo>
                  <a:cubicBezTo>
                    <a:pt x="352641" y="23441"/>
                    <a:pt x="321599" y="47254"/>
                    <a:pt x="302796" y="83773"/>
                  </a:cubicBezTo>
                  <a:cubicBezTo>
                    <a:pt x="302577" y="84201"/>
                    <a:pt x="302368" y="84573"/>
                    <a:pt x="301825" y="85382"/>
                  </a:cubicBezTo>
                  <a:cubicBezTo>
                    <a:pt x="301816" y="85402"/>
                    <a:pt x="300634" y="87230"/>
                    <a:pt x="300215" y="88126"/>
                  </a:cubicBezTo>
                  <a:cubicBezTo>
                    <a:pt x="296652" y="95689"/>
                    <a:pt x="293243" y="103956"/>
                    <a:pt x="290042" y="113310"/>
                  </a:cubicBezTo>
                  <a:cubicBezTo>
                    <a:pt x="281784" y="137494"/>
                    <a:pt x="275698" y="165859"/>
                    <a:pt x="271326" y="199987"/>
                  </a:cubicBezTo>
                  <a:cubicBezTo>
                    <a:pt x="266944" y="234163"/>
                    <a:pt x="264849" y="263509"/>
                    <a:pt x="261477" y="336528"/>
                  </a:cubicBezTo>
                  <a:cubicBezTo>
                    <a:pt x="260344" y="361169"/>
                    <a:pt x="259343" y="380562"/>
                    <a:pt x="259219" y="383020"/>
                  </a:cubicBezTo>
                  <a:cubicBezTo>
                    <a:pt x="258039" y="405327"/>
                    <a:pt x="256705" y="425044"/>
                    <a:pt x="255019" y="444675"/>
                  </a:cubicBezTo>
                  <a:cubicBezTo>
                    <a:pt x="242141" y="594951"/>
                    <a:pt x="206213" y="694459"/>
                    <a:pt x="140100" y="755866"/>
                  </a:cubicBezTo>
                  <a:cubicBezTo>
                    <a:pt x="131289" y="764048"/>
                    <a:pt x="122383" y="772002"/>
                    <a:pt x="113468" y="779431"/>
                  </a:cubicBezTo>
                  <a:cubicBezTo>
                    <a:pt x="107067" y="784765"/>
                    <a:pt x="101743" y="788889"/>
                    <a:pt x="90227" y="797510"/>
                  </a:cubicBezTo>
                  <a:cubicBezTo>
                    <a:pt x="89265" y="798224"/>
                    <a:pt x="88188" y="799119"/>
                    <a:pt x="87322" y="799767"/>
                  </a:cubicBezTo>
                  <a:cubicBezTo>
                    <a:pt x="87274" y="799786"/>
                    <a:pt x="87208" y="799748"/>
                    <a:pt x="87160" y="799767"/>
                  </a:cubicBezTo>
                  <a:cubicBezTo>
                    <a:pt x="74577" y="804082"/>
                    <a:pt x="61528" y="808130"/>
                    <a:pt x="47774" y="811711"/>
                  </a:cubicBezTo>
                  <a:cubicBezTo>
                    <a:pt x="47269" y="811845"/>
                    <a:pt x="44421" y="812388"/>
                    <a:pt x="43898" y="812521"/>
                  </a:cubicBezTo>
                  <a:cubicBezTo>
                    <a:pt x="36163" y="814474"/>
                    <a:pt x="29324" y="815655"/>
                    <a:pt x="22113" y="817198"/>
                  </a:cubicBezTo>
                  <a:cubicBezTo>
                    <a:pt x="49660" y="800396"/>
                    <a:pt x="75844" y="782555"/>
                    <a:pt x="99752" y="762648"/>
                  </a:cubicBezTo>
                  <a:cubicBezTo>
                    <a:pt x="108487" y="755371"/>
                    <a:pt x="117011" y="747856"/>
                    <a:pt x="125412" y="740045"/>
                  </a:cubicBezTo>
                  <a:cubicBezTo>
                    <a:pt x="187144" y="682714"/>
                    <a:pt x="221195" y="586931"/>
                    <a:pt x="233549" y="442741"/>
                  </a:cubicBezTo>
                  <a:cubicBezTo>
                    <a:pt x="235150" y="424149"/>
                    <a:pt x="236531" y="404603"/>
                    <a:pt x="237750" y="381724"/>
                  </a:cubicBezTo>
                  <a:cubicBezTo>
                    <a:pt x="238369" y="370056"/>
                    <a:pt x="238741" y="362941"/>
                    <a:pt x="240008" y="335566"/>
                  </a:cubicBezTo>
                  <a:cubicBezTo>
                    <a:pt x="243399" y="262157"/>
                    <a:pt x="245522" y="232448"/>
                    <a:pt x="250018" y="197396"/>
                  </a:cubicBezTo>
                  <a:cubicBezTo>
                    <a:pt x="255390" y="155477"/>
                    <a:pt x="263486" y="121339"/>
                    <a:pt x="275193" y="92326"/>
                  </a:cubicBezTo>
                  <a:cubicBezTo>
                    <a:pt x="275640" y="91221"/>
                    <a:pt x="276879" y="88202"/>
                    <a:pt x="276974" y="87964"/>
                  </a:cubicBezTo>
                  <a:cubicBezTo>
                    <a:pt x="278717" y="83496"/>
                    <a:pt x="279574" y="81296"/>
                    <a:pt x="280679" y="78924"/>
                  </a:cubicBezTo>
                  <a:cubicBezTo>
                    <a:pt x="282651" y="74743"/>
                    <a:pt x="284918" y="70485"/>
                    <a:pt x="288109" y="65047"/>
                  </a:cubicBezTo>
                  <a:cubicBezTo>
                    <a:pt x="308997" y="29461"/>
                    <a:pt x="339420" y="6849"/>
                    <a:pt x="367033" y="6944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4831237" y="1923010"/>
              <a:ext cx="967380" cy="660245"/>
            </a:xfrm>
            <a:custGeom>
              <a:rect b="b" l="l" r="r" t="t"/>
              <a:pathLst>
                <a:path extrusionOk="0" h="660245" w="967380">
                  <a:moveTo>
                    <a:pt x="236681" y="59"/>
                  </a:moveTo>
                  <a:cubicBezTo>
                    <a:pt x="171559" y="916"/>
                    <a:pt x="107855" y="10565"/>
                    <a:pt x="46229" y="27986"/>
                  </a:cubicBezTo>
                  <a:cubicBezTo>
                    <a:pt x="45705" y="28138"/>
                    <a:pt x="45172" y="28262"/>
                    <a:pt x="44771" y="28634"/>
                  </a:cubicBezTo>
                  <a:cubicBezTo>
                    <a:pt x="28941" y="43197"/>
                    <a:pt x="14330" y="58180"/>
                    <a:pt x="871" y="73668"/>
                  </a:cubicBezTo>
                  <a:cubicBezTo>
                    <a:pt x="-1501" y="76392"/>
                    <a:pt x="1366" y="80612"/>
                    <a:pt x="4747" y="79316"/>
                  </a:cubicBezTo>
                  <a:cubicBezTo>
                    <a:pt x="6024" y="78821"/>
                    <a:pt x="9481" y="77421"/>
                    <a:pt x="9586" y="77373"/>
                  </a:cubicBezTo>
                  <a:cubicBezTo>
                    <a:pt x="25693" y="71172"/>
                    <a:pt x="33113" y="68496"/>
                    <a:pt x="43800" y="65267"/>
                  </a:cubicBezTo>
                  <a:cubicBezTo>
                    <a:pt x="126972" y="40149"/>
                    <a:pt x="216060" y="30424"/>
                    <a:pt x="307700" y="38159"/>
                  </a:cubicBezTo>
                  <a:cubicBezTo>
                    <a:pt x="386976" y="44836"/>
                    <a:pt x="465005" y="64505"/>
                    <a:pt x="541424" y="97557"/>
                  </a:cubicBezTo>
                  <a:cubicBezTo>
                    <a:pt x="547244" y="100071"/>
                    <a:pt x="552082" y="102319"/>
                    <a:pt x="562398" y="107234"/>
                  </a:cubicBezTo>
                  <a:cubicBezTo>
                    <a:pt x="565075" y="108510"/>
                    <a:pt x="565904" y="109025"/>
                    <a:pt x="567247" y="109663"/>
                  </a:cubicBezTo>
                  <a:cubicBezTo>
                    <a:pt x="603603" y="126913"/>
                    <a:pt x="639551" y="147230"/>
                    <a:pt x="675060" y="170671"/>
                  </a:cubicBezTo>
                  <a:cubicBezTo>
                    <a:pt x="676441" y="171575"/>
                    <a:pt x="680146" y="173852"/>
                    <a:pt x="680232" y="173899"/>
                  </a:cubicBezTo>
                  <a:cubicBezTo>
                    <a:pt x="682899" y="175538"/>
                    <a:pt x="684213" y="176271"/>
                    <a:pt x="685718" y="177290"/>
                  </a:cubicBezTo>
                  <a:cubicBezTo>
                    <a:pt x="688100" y="178910"/>
                    <a:pt x="690033" y="180272"/>
                    <a:pt x="694110" y="183263"/>
                  </a:cubicBezTo>
                  <a:cubicBezTo>
                    <a:pt x="694224" y="183339"/>
                    <a:pt x="697615" y="185853"/>
                    <a:pt x="698948" y="186806"/>
                  </a:cubicBezTo>
                  <a:cubicBezTo>
                    <a:pt x="730952" y="209656"/>
                    <a:pt x="759766" y="234412"/>
                    <a:pt x="785302" y="260891"/>
                  </a:cubicBezTo>
                  <a:cubicBezTo>
                    <a:pt x="792751" y="268616"/>
                    <a:pt x="799742" y="276350"/>
                    <a:pt x="806448" y="284142"/>
                  </a:cubicBezTo>
                  <a:cubicBezTo>
                    <a:pt x="836432" y="318975"/>
                    <a:pt x="861083" y="356132"/>
                    <a:pt x="880371" y="395508"/>
                  </a:cubicBezTo>
                  <a:cubicBezTo>
                    <a:pt x="911803" y="459668"/>
                    <a:pt x="929730" y="529392"/>
                    <a:pt x="934444" y="603401"/>
                  </a:cubicBezTo>
                  <a:cubicBezTo>
                    <a:pt x="935483" y="619679"/>
                    <a:pt x="935693" y="636252"/>
                    <a:pt x="935254" y="656665"/>
                  </a:cubicBezTo>
                  <a:cubicBezTo>
                    <a:pt x="935168" y="660503"/>
                    <a:pt x="940398" y="661665"/>
                    <a:pt x="941864" y="658112"/>
                  </a:cubicBezTo>
                  <a:cubicBezTo>
                    <a:pt x="951723" y="634367"/>
                    <a:pt x="959981" y="608620"/>
                    <a:pt x="967210" y="579836"/>
                  </a:cubicBezTo>
                  <a:cubicBezTo>
                    <a:pt x="967306" y="579445"/>
                    <a:pt x="967410" y="579102"/>
                    <a:pt x="967373" y="578702"/>
                  </a:cubicBezTo>
                  <a:cubicBezTo>
                    <a:pt x="960314" y="507398"/>
                    <a:pt x="942255" y="440942"/>
                    <a:pt x="912328" y="379849"/>
                  </a:cubicBezTo>
                  <a:cubicBezTo>
                    <a:pt x="889611" y="333481"/>
                    <a:pt x="860178" y="290276"/>
                    <a:pt x="824202" y="250404"/>
                  </a:cubicBezTo>
                  <a:cubicBezTo>
                    <a:pt x="816430" y="241794"/>
                    <a:pt x="809934" y="234850"/>
                    <a:pt x="803380" y="228287"/>
                  </a:cubicBezTo>
                  <a:cubicBezTo>
                    <a:pt x="777530" y="202417"/>
                    <a:pt x="748116" y="177890"/>
                    <a:pt x="715093" y="154688"/>
                  </a:cubicBezTo>
                  <a:cubicBezTo>
                    <a:pt x="713960" y="153887"/>
                    <a:pt x="707121" y="148963"/>
                    <a:pt x="705568" y="147915"/>
                  </a:cubicBezTo>
                  <a:cubicBezTo>
                    <a:pt x="703178" y="146286"/>
                    <a:pt x="701263" y="145067"/>
                    <a:pt x="697015" y="142419"/>
                  </a:cubicBezTo>
                  <a:cubicBezTo>
                    <a:pt x="696615" y="142172"/>
                    <a:pt x="692424" y="139562"/>
                    <a:pt x="690881" y="138552"/>
                  </a:cubicBezTo>
                  <a:cubicBezTo>
                    <a:pt x="655629" y="115521"/>
                    <a:pt x="619958" y="95442"/>
                    <a:pt x="583705" y="78183"/>
                  </a:cubicBezTo>
                  <a:cubicBezTo>
                    <a:pt x="582077" y="77411"/>
                    <a:pt x="564808" y="69105"/>
                    <a:pt x="559817" y="66886"/>
                  </a:cubicBezTo>
                  <a:cubicBezTo>
                    <a:pt x="558864" y="66457"/>
                    <a:pt x="557998" y="66153"/>
                    <a:pt x="557074" y="65753"/>
                  </a:cubicBezTo>
                  <a:cubicBezTo>
                    <a:pt x="476616" y="30796"/>
                    <a:pt x="394158" y="9850"/>
                    <a:pt x="310605" y="2811"/>
                  </a:cubicBezTo>
                  <a:cubicBezTo>
                    <a:pt x="285554" y="697"/>
                    <a:pt x="260980" y="-256"/>
                    <a:pt x="236681" y="59"/>
                  </a:cubicBezTo>
                  <a:close/>
                  <a:moveTo>
                    <a:pt x="236681" y="7002"/>
                  </a:moveTo>
                  <a:cubicBezTo>
                    <a:pt x="260761" y="6688"/>
                    <a:pt x="285297" y="7650"/>
                    <a:pt x="310128" y="9746"/>
                  </a:cubicBezTo>
                  <a:cubicBezTo>
                    <a:pt x="392920" y="16727"/>
                    <a:pt x="474559" y="37397"/>
                    <a:pt x="554330" y="72049"/>
                  </a:cubicBezTo>
                  <a:cubicBezTo>
                    <a:pt x="555235" y="72439"/>
                    <a:pt x="556140" y="72763"/>
                    <a:pt x="557074" y="73182"/>
                  </a:cubicBezTo>
                  <a:cubicBezTo>
                    <a:pt x="561989" y="75373"/>
                    <a:pt x="566046" y="77440"/>
                    <a:pt x="574666" y="81574"/>
                  </a:cubicBezTo>
                  <a:cubicBezTo>
                    <a:pt x="577952" y="83145"/>
                    <a:pt x="579000" y="83536"/>
                    <a:pt x="580639" y="84317"/>
                  </a:cubicBezTo>
                  <a:cubicBezTo>
                    <a:pt x="616614" y="101443"/>
                    <a:pt x="652019" y="121502"/>
                    <a:pt x="687004" y="144362"/>
                  </a:cubicBezTo>
                  <a:cubicBezTo>
                    <a:pt x="688604" y="145401"/>
                    <a:pt x="699406" y="152163"/>
                    <a:pt x="701692" y="153725"/>
                  </a:cubicBezTo>
                  <a:cubicBezTo>
                    <a:pt x="703130" y="154697"/>
                    <a:pt x="704225" y="155421"/>
                    <a:pt x="706702" y="157269"/>
                  </a:cubicBezTo>
                  <a:cubicBezTo>
                    <a:pt x="706730" y="157297"/>
                    <a:pt x="709845" y="159488"/>
                    <a:pt x="711055" y="160336"/>
                  </a:cubicBezTo>
                  <a:cubicBezTo>
                    <a:pt x="743764" y="183320"/>
                    <a:pt x="772825" y="207713"/>
                    <a:pt x="798380" y="233297"/>
                  </a:cubicBezTo>
                  <a:cubicBezTo>
                    <a:pt x="804838" y="239765"/>
                    <a:pt x="811334" y="246547"/>
                    <a:pt x="819040" y="255081"/>
                  </a:cubicBezTo>
                  <a:cubicBezTo>
                    <a:pt x="854587" y="294477"/>
                    <a:pt x="883610" y="337129"/>
                    <a:pt x="906032" y="382916"/>
                  </a:cubicBezTo>
                  <a:cubicBezTo>
                    <a:pt x="935473" y="443009"/>
                    <a:pt x="953228" y="508351"/>
                    <a:pt x="960267" y="578541"/>
                  </a:cubicBezTo>
                  <a:cubicBezTo>
                    <a:pt x="954866" y="599981"/>
                    <a:pt x="948656" y="619355"/>
                    <a:pt x="941864" y="637776"/>
                  </a:cubicBezTo>
                  <a:cubicBezTo>
                    <a:pt x="941855" y="625928"/>
                    <a:pt x="942064" y="613593"/>
                    <a:pt x="941388" y="602915"/>
                  </a:cubicBezTo>
                  <a:cubicBezTo>
                    <a:pt x="936616" y="528020"/>
                    <a:pt x="918509" y="457440"/>
                    <a:pt x="886667" y="392441"/>
                  </a:cubicBezTo>
                  <a:cubicBezTo>
                    <a:pt x="867113" y="352531"/>
                    <a:pt x="842138" y="314898"/>
                    <a:pt x="811772" y="279617"/>
                  </a:cubicBezTo>
                  <a:cubicBezTo>
                    <a:pt x="804981" y="271731"/>
                    <a:pt x="797846" y="263873"/>
                    <a:pt x="790313" y="256053"/>
                  </a:cubicBezTo>
                  <a:cubicBezTo>
                    <a:pt x="764471" y="229259"/>
                    <a:pt x="735325" y="204256"/>
                    <a:pt x="702987" y="181158"/>
                  </a:cubicBezTo>
                  <a:cubicBezTo>
                    <a:pt x="701682" y="180224"/>
                    <a:pt x="692062" y="173318"/>
                    <a:pt x="689595" y="171642"/>
                  </a:cubicBezTo>
                  <a:cubicBezTo>
                    <a:pt x="687976" y="170537"/>
                    <a:pt x="686538" y="169623"/>
                    <a:pt x="683775" y="167927"/>
                  </a:cubicBezTo>
                  <a:cubicBezTo>
                    <a:pt x="683699" y="167880"/>
                    <a:pt x="680232" y="165717"/>
                    <a:pt x="678936" y="164860"/>
                  </a:cubicBezTo>
                  <a:cubicBezTo>
                    <a:pt x="643161" y="141248"/>
                    <a:pt x="606966" y="120759"/>
                    <a:pt x="570313" y="103367"/>
                  </a:cubicBezTo>
                  <a:cubicBezTo>
                    <a:pt x="568980" y="102729"/>
                    <a:pt x="550092" y="93823"/>
                    <a:pt x="544167" y="91261"/>
                  </a:cubicBezTo>
                  <a:cubicBezTo>
                    <a:pt x="467053" y="57913"/>
                    <a:pt x="388377" y="37959"/>
                    <a:pt x="308347" y="31215"/>
                  </a:cubicBezTo>
                  <a:cubicBezTo>
                    <a:pt x="215821" y="23414"/>
                    <a:pt x="125868" y="33282"/>
                    <a:pt x="41866" y="58656"/>
                  </a:cubicBezTo>
                  <a:cubicBezTo>
                    <a:pt x="34037" y="61019"/>
                    <a:pt x="25721" y="64219"/>
                    <a:pt x="16854" y="67534"/>
                  </a:cubicBezTo>
                  <a:cubicBezTo>
                    <a:pt x="27122" y="56371"/>
                    <a:pt x="37399" y="45122"/>
                    <a:pt x="48972" y="34444"/>
                  </a:cubicBezTo>
                  <a:cubicBezTo>
                    <a:pt x="109780" y="17328"/>
                    <a:pt x="172454" y="7841"/>
                    <a:pt x="236681" y="7002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8" name="Google Shape;1758;p45"/>
            <p:cNvGrpSpPr/>
            <p:nvPr/>
          </p:nvGrpSpPr>
          <p:grpSpPr>
            <a:xfrm>
              <a:off x="4709036" y="1806730"/>
              <a:ext cx="1088726" cy="1111319"/>
              <a:chOff x="4709036" y="1806730"/>
              <a:chExt cx="1088726" cy="1111319"/>
            </a:xfrm>
          </p:grpSpPr>
          <p:sp>
            <p:nvSpPr>
              <p:cNvPr id="1759" name="Google Shape;1759;p45"/>
              <p:cNvSpPr/>
              <p:nvPr/>
            </p:nvSpPr>
            <p:spPr>
              <a:xfrm>
                <a:off x="4709036" y="1806730"/>
                <a:ext cx="715027" cy="735549"/>
              </a:xfrm>
              <a:custGeom>
                <a:rect b="b" l="l" r="r" t="t"/>
                <a:pathLst>
                  <a:path extrusionOk="0" h="735549" w="715027">
                    <a:moveTo>
                      <a:pt x="546268" y="0"/>
                    </a:moveTo>
                    <a:cubicBezTo>
                      <a:pt x="527913" y="0"/>
                      <a:pt x="509797" y="1076"/>
                      <a:pt x="491900" y="2800"/>
                    </a:cubicBezTo>
                    <a:cubicBezTo>
                      <a:pt x="503892" y="5020"/>
                      <a:pt x="516065" y="7001"/>
                      <a:pt x="527580" y="9849"/>
                    </a:cubicBezTo>
                    <a:cubicBezTo>
                      <a:pt x="642261" y="38167"/>
                      <a:pt x="701335" y="90364"/>
                      <a:pt x="683085" y="173403"/>
                    </a:cubicBezTo>
                    <a:cubicBezTo>
                      <a:pt x="682171" y="177546"/>
                      <a:pt x="680171" y="181527"/>
                      <a:pt x="678723" y="185595"/>
                    </a:cubicBezTo>
                    <a:cubicBezTo>
                      <a:pt x="675637" y="194272"/>
                      <a:pt x="671398" y="202816"/>
                      <a:pt x="665855" y="211217"/>
                    </a:cubicBezTo>
                    <a:cubicBezTo>
                      <a:pt x="653139" y="230496"/>
                      <a:pt x="634680" y="249260"/>
                      <a:pt x="608800" y="267929"/>
                    </a:cubicBezTo>
                    <a:cubicBezTo>
                      <a:pt x="572576" y="294075"/>
                      <a:pt x="526237" y="318735"/>
                      <a:pt x="455200" y="351272"/>
                    </a:cubicBezTo>
                    <a:cubicBezTo>
                      <a:pt x="435235" y="360426"/>
                      <a:pt x="360417" y="393792"/>
                      <a:pt x="344672" y="400945"/>
                    </a:cubicBezTo>
                    <a:cubicBezTo>
                      <a:pt x="253365" y="442474"/>
                      <a:pt x="192415" y="474688"/>
                      <a:pt x="139618" y="512035"/>
                    </a:cubicBezTo>
                    <a:cubicBezTo>
                      <a:pt x="72571" y="559451"/>
                      <a:pt x="27061" y="610943"/>
                      <a:pt x="4029" y="670894"/>
                    </a:cubicBezTo>
                    <a:cubicBezTo>
                      <a:pt x="2524" y="674808"/>
                      <a:pt x="1362" y="678628"/>
                      <a:pt x="0" y="682523"/>
                    </a:cubicBezTo>
                    <a:cubicBezTo>
                      <a:pt x="105" y="682981"/>
                      <a:pt x="238" y="683409"/>
                      <a:pt x="343" y="683867"/>
                    </a:cubicBezTo>
                    <a:cubicBezTo>
                      <a:pt x="4286" y="701335"/>
                      <a:pt x="9011" y="718519"/>
                      <a:pt x="14545" y="735330"/>
                    </a:cubicBezTo>
                    <a:cubicBezTo>
                      <a:pt x="14573" y="735406"/>
                      <a:pt x="14631" y="735473"/>
                      <a:pt x="14659" y="735549"/>
                    </a:cubicBezTo>
                    <a:cubicBezTo>
                      <a:pt x="18393" y="717899"/>
                      <a:pt x="23622" y="699783"/>
                      <a:pt x="30766" y="681180"/>
                    </a:cubicBezTo>
                    <a:cubicBezTo>
                      <a:pt x="51511" y="627193"/>
                      <a:pt x="93364" y="579834"/>
                      <a:pt x="156172" y="535410"/>
                    </a:cubicBezTo>
                    <a:cubicBezTo>
                      <a:pt x="207150" y="499358"/>
                      <a:pt x="266738" y="467849"/>
                      <a:pt x="356530" y="427015"/>
                    </a:cubicBezTo>
                    <a:cubicBezTo>
                      <a:pt x="372142" y="419910"/>
                      <a:pt x="446942" y="386448"/>
                      <a:pt x="467058" y="377228"/>
                    </a:cubicBezTo>
                    <a:cubicBezTo>
                      <a:pt x="539677" y="343967"/>
                      <a:pt x="587340" y="318716"/>
                      <a:pt x="625469" y="291198"/>
                    </a:cubicBezTo>
                    <a:cubicBezTo>
                      <a:pt x="655425" y="269586"/>
                      <a:pt x="677056" y="247107"/>
                      <a:pt x="691925" y="223295"/>
                    </a:cubicBezTo>
                    <a:cubicBezTo>
                      <a:pt x="697087" y="215017"/>
                      <a:pt x="702050" y="206702"/>
                      <a:pt x="705346" y="198015"/>
                    </a:cubicBezTo>
                    <a:cubicBezTo>
                      <a:pt x="707651" y="191957"/>
                      <a:pt x="709670" y="185842"/>
                      <a:pt x="711051" y="179556"/>
                    </a:cubicBezTo>
                    <a:cubicBezTo>
                      <a:pt x="723186" y="124358"/>
                      <a:pt x="707193" y="78848"/>
                      <a:pt x="667874" y="44082"/>
                    </a:cubicBezTo>
                    <a:cubicBezTo>
                      <a:pt x="649139" y="27518"/>
                      <a:pt x="625107" y="13973"/>
                      <a:pt x="597389" y="2572"/>
                    </a:cubicBezTo>
                    <a:cubicBezTo>
                      <a:pt x="580530" y="1048"/>
                      <a:pt x="563518" y="0"/>
                      <a:pt x="546268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45"/>
              <p:cNvSpPr/>
              <p:nvPr/>
            </p:nvSpPr>
            <p:spPr>
              <a:xfrm>
                <a:off x="4939045" y="1903390"/>
                <a:ext cx="657130" cy="942961"/>
              </a:xfrm>
              <a:custGeom>
                <a:rect b="b" l="l" r="r" t="t"/>
                <a:pathLst>
                  <a:path extrusionOk="0" h="942961" w="657130">
                    <a:moveTo>
                      <a:pt x="630727" y="0"/>
                    </a:moveTo>
                    <a:cubicBezTo>
                      <a:pt x="626859" y="40653"/>
                      <a:pt x="614010" y="87525"/>
                      <a:pt x="592131" y="140732"/>
                    </a:cubicBezTo>
                    <a:cubicBezTo>
                      <a:pt x="589369" y="147447"/>
                      <a:pt x="585645" y="154772"/>
                      <a:pt x="582626" y="161649"/>
                    </a:cubicBezTo>
                    <a:cubicBezTo>
                      <a:pt x="578806" y="170326"/>
                      <a:pt x="574882" y="179108"/>
                      <a:pt x="570652" y="188052"/>
                    </a:cubicBezTo>
                    <a:cubicBezTo>
                      <a:pt x="535953" y="261452"/>
                      <a:pt x="487995" y="343510"/>
                      <a:pt x="424663" y="438979"/>
                    </a:cubicBezTo>
                    <a:cubicBezTo>
                      <a:pt x="310420" y="611181"/>
                      <a:pt x="249946" y="695668"/>
                      <a:pt x="179442" y="774697"/>
                    </a:cubicBezTo>
                    <a:cubicBezTo>
                      <a:pt x="118367" y="843163"/>
                      <a:pt x="59522" y="892978"/>
                      <a:pt x="0" y="925506"/>
                    </a:cubicBezTo>
                    <a:cubicBezTo>
                      <a:pt x="9059" y="931716"/>
                      <a:pt x="18536" y="937279"/>
                      <a:pt x="27966" y="942956"/>
                    </a:cubicBezTo>
                    <a:cubicBezTo>
                      <a:pt x="27994" y="942975"/>
                      <a:pt x="28051" y="942937"/>
                      <a:pt x="28080" y="942956"/>
                    </a:cubicBezTo>
                    <a:cubicBezTo>
                      <a:pt x="85792" y="908761"/>
                      <a:pt x="142561" y="859127"/>
                      <a:pt x="200806" y="793833"/>
                    </a:cubicBezTo>
                    <a:cubicBezTo>
                      <a:pt x="272520" y="713432"/>
                      <a:pt x="333490" y="628202"/>
                      <a:pt x="448485" y="454866"/>
                    </a:cubicBezTo>
                    <a:cubicBezTo>
                      <a:pt x="511340" y="360112"/>
                      <a:pt x="559451" y="278187"/>
                      <a:pt x="594703" y="204388"/>
                    </a:cubicBezTo>
                    <a:cubicBezTo>
                      <a:pt x="599008" y="195367"/>
                      <a:pt x="602875" y="186642"/>
                      <a:pt x="606781" y="177870"/>
                    </a:cubicBezTo>
                    <a:cubicBezTo>
                      <a:pt x="610638" y="169221"/>
                      <a:pt x="615182" y="160115"/>
                      <a:pt x="618640" y="151695"/>
                    </a:cubicBezTo>
                    <a:cubicBezTo>
                      <a:pt x="638566" y="103232"/>
                      <a:pt x="651358" y="59360"/>
                      <a:pt x="657130" y="19688"/>
                    </a:cubicBezTo>
                    <a:cubicBezTo>
                      <a:pt x="648434" y="13002"/>
                      <a:pt x="639813" y="6172"/>
                      <a:pt x="630727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45"/>
              <p:cNvSpPr/>
              <p:nvPr/>
            </p:nvSpPr>
            <p:spPr>
              <a:xfrm>
                <a:off x="5351173" y="2094689"/>
                <a:ext cx="426786" cy="823360"/>
              </a:xfrm>
              <a:custGeom>
                <a:rect b="b" l="l" r="r" t="t"/>
                <a:pathLst>
                  <a:path extrusionOk="0" h="823360" w="426786">
                    <a:moveTo>
                      <a:pt x="365256" y="0"/>
                    </a:moveTo>
                    <a:cubicBezTo>
                      <a:pt x="335404" y="-104"/>
                      <a:pt x="303933" y="24222"/>
                      <a:pt x="282921" y="59960"/>
                    </a:cubicBezTo>
                    <a:cubicBezTo>
                      <a:pt x="280254" y="64494"/>
                      <a:pt x="277616" y="69171"/>
                      <a:pt x="275320" y="74057"/>
                    </a:cubicBezTo>
                    <a:cubicBezTo>
                      <a:pt x="273282" y="78363"/>
                      <a:pt x="271568" y="83144"/>
                      <a:pt x="269720" y="87707"/>
                    </a:cubicBezTo>
                    <a:cubicBezTo>
                      <a:pt x="257794" y="117206"/>
                      <a:pt x="249507" y="151743"/>
                      <a:pt x="244107" y="193872"/>
                    </a:cubicBezTo>
                    <a:cubicBezTo>
                      <a:pt x="239402" y="230505"/>
                      <a:pt x="237297" y="262176"/>
                      <a:pt x="234039" y="332699"/>
                    </a:cubicBezTo>
                    <a:cubicBezTo>
                      <a:pt x="232906" y="357178"/>
                      <a:pt x="232477" y="366294"/>
                      <a:pt x="231800" y="379010"/>
                    </a:cubicBezTo>
                    <a:cubicBezTo>
                      <a:pt x="230572" y="402098"/>
                      <a:pt x="229238" y="421548"/>
                      <a:pt x="227657" y="439979"/>
                    </a:cubicBezTo>
                    <a:cubicBezTo>
                      <a:pt x="215655" y="579730"/>
                      <a:pt x="183014" y="677495"/>
                      <a:pt x="120148" y="735769"/>
                    </a:cubicBezTo>
                    <a:cubicBezTo>
                      <a:pt x="111776" y="743532"/>
                      <a:pt x="103165" y="751094"/>
                      <a:pt x="94422" y="758362"/>
                    </a:cubicBezTo>
                    <a:cubicBezTo>
                      <a:pt x="64046" y="783622"/>
                      <a:pt x="32233" y="804911"/>
                      <a:pt x="0" y="823360"/>
                    </a:cubicBezTo>
                    <a:cubicBezTo>
                      <a:pt x="14050" y="820932"/>
                      <a:pt x="27842" y="817865"/>
                      <a:pt x="41510" y="814416"/>
                    </a:cubicBezTo>
                    <a:cubicBezTo>
                      <a:pt x="42768" y="814093"/>
                      <a:pt x="44053" y="813845"/>
                      <a:pt x="45311" y="813521"/>
                    </a:cubicBezTo>
                    <a:cubicBezTo>
                      <a:pt x="58846" y="809997"/>
                      <a:pt x="72238" y="806044"/>
                      <a:pt x="85363" y="801548"/>
                    </a:cubicBezTo>
                    <a:cubicBezTo>
                      <a:pt x="94565" y="794662"/>
                      <a:pt x="103775" y="787880"/>
                      <a:pt x="112767" y="780403"/>
                    </a:cubicBezTo>
                    <a:cubicBezTo>
                      <a:pt x="121901" y="772811"/>
                      <a:pt x="130855" y="764915"/>
                      <a:pt x="139618" y="756800"/>
                    </a:cubicBezTo>
                    <a:cubicBezTo>
                      <a:pt x="208950" y="692525"/>
                      <a:pt x="243630" y="588636"/>
                      <a:pt x="256184" y="442446"/>
                    </a:cubicBezTo>
                    <a:cubicBezTo>
                      <a:pt x="257794" y="423663"/>
                      <a:pt x="259195" y="403956"/>
                      <a:pt x="260433" y="380581"/>
                    </a:cubicBezTo>
                    <a:cubicBezTo>
                      <a:pt x="261118" y="367770"/>
                      <a:pt x="261538" y="358588"/>
                      <a:pt x="262671" y="334042"/>
                    </a:cubicBezTo>
                    <a:cubicBezTo>
                      <a:pt x="265900" y="264310"/>
                      <a:pt x="267948" y="233049"/>
                      <a:pt x="272520" y="197444"/>
                    </a:cubicBezTo>
                    <a:cubicBezTo>
                      <a:pt x="276835" y="163792"/>
                      <a:pt x="282903" y="135427"/>
                      <a:pt x="291199" y="111195"/>
                    </a:cubicBezTo>
                    <a:cubicBezTo>
                      <a:pt x="294227" y="102356"/>
                      <a:pt x="297495" y="94022"/>
                      <a:pt x="301162" y="86249"/>
                    </a:cubicBezTo>
                    <a:cubicBezTo>
                      <a:pt x="301905" y="84678"/>
                      <a:pt x="302943" y="83525"/>
                      <a:pt x="303733" y="82001"/>
                    </a:cubicBezTo>
                    <a:cubicBezTo>
                      <a:pt x="322126" y="46359"/>
                      <a:pt x="351959" y="23889"/>
                      <a:pt x="371637" y="29528"/>
                    </a:cubicBezTo>
                    <a:cubicBezTo>
                      <a:pt x="388649" y="34405"/>
                      <a:pt x="407613" y="49749"/>
                      <a:pt x="426787" y="72038"/>
                    </a:cubicBezTo>
                    <a:cubicBezTo>
                      <a:pt x="418652" y="50797"/>
                      <a:pt x="409604" y="30090"/>
                      <a:pt x="399041" y="10173"/>
                    </a:cubicBezTo>
                    <a:cubicBezTo>
                      <a:pt x="392554" y="6582"/>
                      <a:pt x="386039" y="3782"/>
                      <a:pt x="379467" y="1896"/>
                    </a:cubicBezTo>
                    <a:cubicBezTo>
                      <a:pt x="374809" y="562"/>
                      <a:pt x="370066" y="10"/>
                      <a:pt x="365256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45"/>
              <p:cNvSpPr/>
              <p:nvPr/>
            </p:nvSpPr>
            <p:spPr>
              <a:xfrm>
                <a:off x="4833213" y="1926817"/>
                <a:ext cx="964549" cy="654838"/>
              </a:xfrm>
              <a:custGeom>
                <a:rect b="b" l="l" r="r" t="t"/>
                <a:pathLst>
                  <a:path extrusionOk="0" h="654838" w="964549">
                    <a:moveTo>
                      <a:pt x="234143" y="62"/>
                    </a:moveTo>
                    <a:cubicBezTo>
                      <a:pt x="166345" y="947"/>
                      <a:pt x="102689" y="11206"/>
                      <a:pt x="43853" y="27808"/>
                    </a:cubicBezTo>
                    <a:cubicBezTo>
                      <a:pt x="28442" y="41962"/>
                      <a:pt x="13754" y="56878"/>
                      <a:pt x="0" y="72671"/>
                    </a:cubicBezTo>
                    <a:cubicBezTo>
                      <a:pt x="12497" y="67889"/>
                      <a:pt x="24584" y="63070"/>
                      <a:pt x="39491" y="58574"/>
                    </a:cubicBezTo>
                    <a:cubicBezTo>
                      <a:pt x="119196" y="34542"/>
                      <a:pt x="209112" y="23131"/>
                      <a:pt x="305857" y="31275"/>
                    </a:cubicBezTo>
                    <a:cubicBezTo>
                      <a:pt x="384610" y="37905"/>
                      <a:pt x="463420" y="57345"/>
                      <a:pt x="541677" y="91130"/>
                    </a:cubicBezTo>
                    <a:cubicBezTo>
                      <a:pt x="550373" y="94883"/>
                      <a:pt x="559070" y="99093"/>
                      <a:pt x="567747" y="103208"/>
                    </a:cubicBezTo>
                    <a:cubicBezTo>
                      <a:pt x="604161" y="120458"/>
                      <a:pt x="640432" y="140879"/>
                      <a:pt x="676484" y="164625"/>
                    </a:cubicBezTo>
                    <a:cubicBezTo>
                      <a:pt x="680018" y="166949"/>
                      <a:pt x="683580" y="168949"/>
                      <a:pt x="687114" y="171340"/>
                    </a:cubicBezTo>
                    <a:cubicBezTo>
                      <a:pt x="691743" y="174474"/>
                      <a:pt x="696040" y="177760"/>
                      <a:pt x="700535" y="180960"/>
                    </a:cubicBezTo>
                    <a:cubicBezTo>
                      <a:pt x="733111" y="204173"/>
                      <a:pt x="762105" y="229100"/>
                      <a:pt x="787679" y="255579"/>
                    </a:cubicBezTo>
                    <a:cubicBezTo>
                      <a:pt x="795109" y="263266"/>
                      <a:pt x="802300" y="271115"/>
                      <a:pt x="809158" y="279068"/>
                    </a:cubicBezTo>
                    <a:cubicBezTo>
                      <a:pt x="839400" y="314130"/>
                      <a:pt x="864346" y="351563"/>
                      <a:pt x="883891" y="391387"/>
                    </a:cubicBezTo>
                    <a:cubicBezTo>
                      <a:pt x="916486" y="457786"/>
                      <a:pt x="933850" y="528547"/>
                      <a:pt x="938479" y="601147"/>
                    </a:cubicBezTo>
                    <a:cubicBezTo>
                      <a:pt x="939651" y="619434"/>
                      <a:pt x="939651" y="637284"/>
                      <a:pt x="939269" y="654839"/>
                    </a:cubicBezTo>
                    <a:cubicBezTo>
                      <a:pt x="949690" y="629788"/>
                      <a:pt x="957815" y="603604"/>
                      <a:pt x="964549" y="576867"/>
                    </a:cubicBezTo>
                    <a:cubicBezTo>
                      <a:pt x="957777" y="508563"/>
                      <a:pt x="940575" y="441926"/>
                      <a:pt x="909618" y="378861"/>
                    </a:cubicBezTo>
                    <a:cubicBezTo>
                      <a:pt x="887035" y="332846"/>
                      <a:pt x="857745" y="289746"/>
                      <a:pt x="821693" y="249874"/>
                    </a:cubicBezTo>
                    <a:cubicBezTo>
                      <a:pt x="814949" y="242416"/>
                      <a:pt x="808111" y="235053"/>
                      <a:pt x="800881" y="227833"/>
                    </a:cubicBezTo>
                    <a:cubicBezTo>
                      <a:pt x="774782" y="201754"/>
                      <a:pt x="745255" y="177332"/>
                      <a:pt x="712613" y="154443"/>
                    </a:cubicBezTo>
                    <a:cubicBezTo>
                      <a:pt x="709422" y="152205"/>
                      <a:pt x="706478" y="149823"/>
                      <a:pt x="703221" y="147623"/>
                    </a:cubicBezTo>
                    <a:cubicBezTo>
                      <a:pt x="698306" y="144289"/>
                      <a:pt x="693372" y="141432"/>
                      <a:pt x="688457" y="138222"/>
                    </a:cubicBezTo>
                    <a:cubicBezTo>
                      <a:pt x="652891" y="115038"/>
                      <a:pt x="617144" y="95016"/>
                      <a:pt x="581168" y="77929"/>
                    </a:cubicBezTo>
                    <a:cubicBezTo>
                      <a:pt x="572309" y="73718"/>
                      <a:pt x="563423" y="69356"/>
                      <a:pt x="554545" y="65508"/>
                    </a:cubicBezTo>
                    <a:cubicBezTo>
                      <a:pt x="472916" y="30113"/>
                      <a:pt x="390506" y="9672"/>
                      <a:pt x="308200" y="2748"/>
                    </a:cubicBezTo>
                    <a:cubicBezTo>
                      <a:pt x="283064" y="633"/>
                      <a:pt x="258346" y="-253"/>
                      <a:pt x="234143" y="62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63" name="Google Shape;1763;p45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4" name="Google Shape;1764;p45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65" name="Google Shape;1765;p45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6" name="Google Shape;1766;p45"/>
          <p:cNvSpPr txBox="1"/>
          <p:nvPr/>
        </p:nvSpPr>
        <p:spPr>
          <a:xfrm>
            <a:off x="813800" y="53443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46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1772" name="Google Shape;1772;p46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1773" name="Google Shape;1773;p46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47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1779" name="Google Shape;1779;p47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1780" name="Google Shape;1780;p47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1" name="Google Shape;1781;p47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1782" name="Google Shape;1782;p47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47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4" name="Google Shape;1784;p47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1785" name="Google Shape;1785;p47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6" name="Google Shape;1786;p47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1787" name="Google Shape;1787;p47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7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47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47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7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47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47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47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47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47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47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8" name="Google Shape;1798;p47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1799" name="Google Shape;1799;p47"/>
          <p:cNvGrpSpPr/>
          <p:nvPr/>
        </p:nvGrpSpPr>
        <p:grpSpPr>
          <a:xfrm>
            <a:off x="3697481" y="4560970"/>
            <a:ext cx="1311787" cy="754362"/>
            <a:chOff x="10863736" y="5775275"/>
            <a:chExt cx="977851" cy="562327"/>
          </a:xfrm>
        </p:grpSpPr>
        <p:grpSp>
          <p:nvGrpSpPr>
            <p:cNvPr id="1800" name="Google Shape;1800;p47"/>
            <p:cNvGrpSpPr/>
            <p:nvPr/>
          </p:nvGrpSpPr>
          <p:grpSpPr>
            <a:xfrm>
              <a:off x="10863736" y="5879696"/>
              <a:ext cx="557964" cy="457906"/>
              <a:chOff x="10863736" y="5879696"/>
              <a:chExt cx="557964" cy="457906"/>
            </a:xfrm>
          </p:grpSpPr>
          <p:sp>
            <p:nvSpPr>
              <p:cNvPr id="1801" name="Google Shape;1801;p47"/>
              <p:cNvSpPr/>
              <p:nvPr/>
            </p:nvSpPr>
            <p:spPr>
              <a:xfrm>
                <a:off x="10863736" y="5997949"/>
                <a:ext cx="557404" cy="339418"/>
              </a:xfrm>
              <a:custGeom>
                <a:rect b="b" l="l" r="r" t="t"/>
                <a:pathLst>
                  <a:path extrusionOk="0" h="339418" w="557404">
                    <a:moveTo>
                      <a:pt x="18767" y="0"/>
                    </a:moveTo>
                    <a:lnTo>
                      <a:pt x="669" y="145285"/>
                    </a:lnTo>
                    <a:cubicBezTo>
                      <a:pt x="383" y="147152"/>
                      <a:pt x="288" y="149028"/>
                      <a:pt x="192" y="150886"/>
                    </a:cubicBezTo>
                    <a:cubicBezTo>
                      <a:pt x="-5236" y="235591"/>
                      <a:pt x="104873" y="317649"/>
                      <a:pt x="250319" y="335823"/>
                    </a:cubicBezTo>
                    <a:cubicBezTo>
                      <a:pt x="395861" y="353996"/>
                      <a:pt x="522735" y="301523"/>
                      <a:pt x="538261" y="218084"/>
                    </a:cubicBezTo>
                    <a:cubicBezTo>
                      <a:pt x="538641" y="216246"/>
                      <a:pt x="539022" y="214408"/>
                      <a:pt x="539213" y="212541"/>
                    </a:cubicBezTo>
                    <a:lnTo>
                      <a:pt x="557405" y="67256"/>
                    </a:lnTo>
                    <a:lnTo>
                      <a:pt x="389574" y="46301"/>
                    </a:lnTo>
                    <a:lnTo>
                      <a:pt x="186597" y="20955"/>
                    </a:lnTo>
                    <a:lnTo>
                      <a:pt x="18767" y="0"/>
                    </a:lnTo>
                    <a:close/>
                  </a:path>
                </a:pathLst>
              </a:custGeom>
              <a:gradFill>
                <a:gsLst>
                  <a:gs pos="0">
                    <a:srgbClr val="5E5E5E"/>
                  </a:gs>
                  <a:gs pos="98540">
                    <a:srgbClr val="000000"/>
                  </a:gs>
                  <a:gs pos="100000">
                    <a:srgbClr val="000000"/>
                  </a:gs>
                </a:gsLst>
                <a:lin ang="3238701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02" name="Google Shape;1802;p47"/>
              <p:cNvGrpSpPr/>
              <p:nvPr/>
            </p:nvGrpSpPr>
            <p:grpSpPr>
              <a:xfrm>
                <a:off x="10864977" y="5996082"/>
                <a:ext cx="554544" cy="338680"/>
                <a:chOff x="10864977" y="5996082"/>
                <a:chExt cx="554544" cy="338680"/>
              </a:xfrm>
            </p:grpSpPr>
            <p:sp>
              <p:nvSpPr>
                <p:cNvPr id="1803" name="Google Shape;1803;p47"/>
                <p:cNvSpPr/>
                <p:nvPr/>
              </p:nvSpPr>
              <p:spPr>
                <a:xfrm>
                  <a:off x="10872310" y="6006750"/>
                  <a:ext cx="102584" cy="80267"/>
                </a:xfrm>
                <a:custGeom>
                  <a:rect b="b" l="l" r="r" t="t"/>
                  <a:pathLst>
                    <a:path extrusionOk="0" h="80267" w="102584">
                      <a:moveTo>
                        <a:pt x="101061" y="0"/>
                      </a:moveTo>
                      <a:lnTo>
                        <a:pt x="191" y="78762"/>
                      </a:lnTo>
                      <a:lnTo>
                        <a:pt x="0" y="80267"/>
                      </a:lnTo>
                      <a:lnTo>
                        <a:pt x="102584" y="181"/>
                      </a:lnTo>
                      <a:lnTo>
                        <a:pt x="1010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4" name="Google Shape;1804;p47"/>
                <p:cNvSpPr/>
                <p:nvPr/>
              </p:nvSpPr>
              <p:spPr>
                <a:xfrm>
                  <a:off x="10937367" y="6038706"/>
                  <a:ext cx="293464" cy="228523"/>
                </a:xfrm>
                <a:custGeom>
                  <a:rect b="b" l="l" r="r" t="t"/>
                  <a:pathLst>
                    <a:path extrusionOk="0" h="228523" w="293464">
                      <a:moveTo>
                        <a:pt x="291941" y="0"/>
                      </a:moveTo>
                      <a:lnTo>
                        <a:pt x="0" y="227886"/>
                      </a:lnTo>
                      <a:cubicBezTo>
                        <a:pt x="286" y="228105"/>
                        <a:pt x="666" y="228305"/>
                        <a:pt x="952" y="228524"/>
                      </a:cubicBezTo>
                      <a:lnTo>
                        <a:pt x="293465" y="191"/>
                      </a:lnTo>
                      <a:lnTo>
                        <a:pt x="2919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5" name="Google Shape;1805;p47"/>
                <p:cNvSpPr/>
                <p:nvPr/>
              </p:nvSpPr>
              <p:spPr>
                <a:xfrm>
                  <a:off x="10866405" y="6017399"/>
                  <a:ext cx="193834" cy="151295"/>
                </a:xfrm>
                <a:custGeom>
                  <a:rect b="b" l="l" r="r" t="t"/>
                  <a:pathLst>
                    <a:path extrusionOk="0" h="151295" w="193834">
                      <a:moveTo>
                        <a:pt x="192215" y="0"/>
                      </a:moveTo>
                      <a:lnTo>
                        <a:pt x="0" y="150095"/>
                      </a:lnTo>
                      <a:cubicBezTo>
                        <a:pt x="0" y="150495"/>
                        <a:pt x="95" y="150895"/>
                        <a:pt x="191" y="151295"/>
                      </a:cubicBezTo>
                      <a:lnTo>
                        <a:pt x="193835" y="191"/>
                      </a:lnTo>
                      <a:lnTo>
                        <a:pt x="1922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6" name="Google Shape;1806;p47"/>
                <p:cNvSpPr/>
                <p:nvPr/>
              </p:nvSpPr>
              <p:spPr>
                <a:xfrm>
                  <a:off x="10978134" y="6046460"/>
                  <a:ext cx="314800" cy="245040"/>
                </a:xfrm>
                <a:custGeom>
                  <a:rect b="b" l="l" r="r" t="t"/>
                  <a:pathLst>
                    <a:path extrusionOk="0" h="245040" w="314800">
                      <a:moveTo>
                        <a:pt x="313181" y="0"/>
                      </a:moveTo>
                      <a:lnTo>
                        <a:pt x="0" y="244497"/>
                      </a:lnTo>
                      <a:cubicBezTo>
                        <a:pt x="285" y="244678"/>
                        <a:pt x="666" y="244859"/>
                        <a:pt x="1048" y="245040"/>
                      </a:cubicBezTo>
                      <a:lnTo>
                        <a:pt x="314801" y="190"/>
                      </a:lnTo>
                      <a:lnTo>
                        <a:pt x="3131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7" name="Google Shape;1807;p47"/>
                <p:cNvSpPr/>
                <p:nvPr/>
              </p:nvSpPr>
              <p:spPr>
                <a:xfrm>
                  <a:off x="11234165" y="6197565"/>
                  <a:ext cx="169545" cy="132320"/>
                </a:xfrm>
                <a:custGeom>
                  <a:rect b="b" l="l" r="r" t="t"/>
                  <a:pathLst>
                    <a:path extrusionOk="0" h="132320" w="169545">
                      <a:moveTo>
                        <a:pt x="169545" y="0"/>
                      </a:moveTo>
                      <a:lnTo>
                        <a:pt x="0" y="132321"/>
                      </a:lnTo>
                      <a:cubicBezTo>
                        <a:pt x="763" y="132216"/>
                        <a:pt x="1429" y="132149"/>
                        <a:pt x="2192" y="132026"/>
                      </a:cubicBezTo>
                      <a:lnTo>
                        <a:pt x="169355" y="1514"/>
                      </a:lnTo>
                      <a:lnTo>
                        <a:pt x="1695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8" name="Google Shape;1808;p47"/>
                <p:cNvSpPr/>
                <p:nvPr/>
              </p:nvSpPr>
              <p:spPr>
                <a:xfrm>
                  <a:off x="11223117" y="6189764"/>
                  <a:ext cx="181545" cy="141770"/>
                </a:xfrm>
                <a:custGeom>
                  <a:rect b="b" l="l" r="r" t="t"/>
                  <a:pathLst>
                    <a:path extrusionOk="0" h="141770" w="181545">
                      <a:moveTo>
                        <a:pt x="181546" y="0"/>
                      </a:moveTo>
                      <a:lnTo>
                        <a:pt x="0" y="141770"/>
                      </a:lnTo>
                      <a:cubicBezTo>
                        <a:pt x="380" y="141723"/>
                        <a:pt x="762" y="141647"/>
                        <a:pt x="1143" y="141599"/>
                      </a:cubicBezTo>
                      <a:cubicBezTo>
                        <a:pt x="1523" y="141541"/>
                        <a:pt x="1809" y="141484"/>
                        <a:pt x="2095" y="141437"/>
                      </a:cubicBezTo>
                      <a:lnTo>
                        <a:pt x="181355" y="1553"/>
                      </a:lnTo>
                      <a:lnTo>
                        <a:pt x="1815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9" name="Google Shape;1809;p47"/>
                <p:cNvSpPr/>
                <p:nvPr/>
              </p:nvSpPr>
              <p:spPr>
                <a:xfrm>
                  <a:off x="10994897" y="6049365"/>
                  <a:ext cx="321279" cy="250059"/>
                </a:xfrm>
                <a:custGeom>
                  <a:rect b="b" l="l" r="r" t="t"/>
                  <a:pathLst>
                    <a:path extrusionOk="0" h="250059" w="321279">
                      <a:moveTo>
                        <a:pt x="319755" y="0"/>
                      </a:moveTo>
                      <a:lnTo>
                        <a:pt x="0" y="249555"/>
                      </a:lnTo>
                      <a:cubicBezTo>
                        <a:pt x="381" y="249727"/>
                        <a:pt x="763" y="249898"/>
                        <a:pt x="1143" y="250060"/>
                      </a:cubicBezTo>
                      <a:lnTo>
                        <a:pt x="321279" y="191"/>
                      </a:lnTo>
                      <a:lnTo>
                        <a:pt x="3197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0" name="Google Shape;1810;p47"/>
                <p:cNvSpPr/>
                <p:nvPr/>
              </p:nvSpPr>
              <p:spPr>
                <a:xfrm>
                  <a:off x="10877168" y="6001902"/>
                  <a:ext cx="58960" cy="46186"/>
                </a:xfrm>
                <a:custGeom>
                  <a:rect b="b" l="l" r="r" t="t"/>
                  <a:pathLst>
                    <a:path extrusionOk="0" h="46186" w="58960">
                      <a:moveTo>
                        <a:pt x="57436" y="0"/>
                      </a:moveTo>
                      <a:lnTo>
                        <a:pt x="191" y="44682"/>
                      </a:lnTo>
                      <a:lnTo>
                        <a:pt x="0" y="46187"/>
                      </a:lnTo>
                      <a:lnTo>
                        <a:pt x="58960" y="191"/>
                      </a:lnTo>
                      <a:lnTo>
                        <a:pt x="574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1" name="Google Shape;1811;p47"/>
                <p:cNvSpPr/>
                <p:nvPr/>
              </p:nvSpPr>
              <p:spPr>
                <a:xfrm>
                  <a:off x="10881074" y="5998025"/>
                  <a:ext cx="24003" cy="18936"/>
                </a:xfrm>
                <a:custGeom>
                  <a:rect b="b" l="l" r="r" t="t"/>
                  <a:pathLst>
                    <a:path extrusionOk="0" h="18936" w="24003">
                      <a:moveTo>
                        <a:pt x="22479" y="0"/>
                      </a:moveTo>
                      <a:lnTo>
                        <a:pt x="191" y="17431"/>
                      </a:lnTo>
                      <a:lnTo>
                        <a:pt x="0" y="18936"/>
                      </a:lnTo>
                      <a:lnTo>
                        <a:pt x="24003" y="191"/>
                      </a:lnTo>
                      <a:lnTo>
                        <a:pt x="2247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2" name="Google Shape;1812;p47"/>
                <p:cNvSpPr/>
                <p:nvPr/>
              </p:nvSpPr>
              <p:spPr>
                <a:xfrm>
                  <a:off x="10956988" y="6042584"/>
                  <a:ext cx="304895" cy="237372"/>
                </a:xfrm>
                <a:custGeom>
                  <a:rect b="b" l="l" r="r" t="t"/>
                  <a:pathLst>
                    <a:path extrusionOk="0" h="237372" w="304895">
                      <a:moveTo>
                        <a:pt x="303371" y="0"/>
                      </a:moveTo>
                      <a:lnTo>
                        <a:pt x="0" y="236763"/>
                      </a:lnTo>
                      <a:cubicBezTo>
                        <a:pt x="286" y="236963"/>
                        <a:pt x="667" y="237182"/>
                        <a:pt x="952" y="237372"/>
                      </a:cubicBezTo>
                      <a:lnTo>
                        <a:pt x="304895" y="190"/>
                      </a:lnTo>
                      <a:lnTo>
                        <a:pt x="3033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3" name="Google Shape;1813;p47"/>
                <p:cNvSpPr/>
                <p:nvPr/>
              </p:nvSpPr>
              <p:spPr>
                <a:xfrm>
                  <a:off x="10932604" y="6037744"/>
                  <a:ext cx="290512" cy="226228"/>
                </a:xfrm>
                <a:custGeom>
                  <a:rect b="b" l="l" r="r" t="t"/>
                  <a:pathLst>
                    <a:path extrusionOk="0" h="226228" w="290512">
                      <a:moveTo>
                        <a:pt x="288988" y="0"/>
                      </a:moveTo>
                      <a:lnTo>
                        <a:pt x="0" y="225505"/>
                      </a:lnTo>
                      <a:cubicBezTo>
                        <a:pt x="380" y="225733"/>
                        <a:pt x="571" y="226000"/>
                        <a:pt x="952" y="226229"/>
                      </a:cubicBezTo>
                      <a:lnTo>
                        <a:pt x="290513" y="181"/>
                      </a:lnTo>
                      <a:lnTo>
                        <a:pt x="28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4" name="Google Shape;1814;p47"/>
                <p:cNvSpPr/>
                <p:nvPr/>
              </p:nvSpPr>
              <p:spPr>
                <a:xfrm>
                  <a:off x="11302078" y="6242723"/>
                  <a:ext cx="88773" cy="69323"/>
                </a:xfrm>
                <a:custGeom>
                  <a:rect b="b" l="l" r="r" t="t"/>
                  <a:pathLst>
                    <a:path extrusionOk="0" h="69323" w="88773">
                      <a:moveTo>
                        <a:pt x="88774" y="0"/>
                      </a:moveTo>
                      <a:lnTo>
                        <a:pt x="0" y="69323"/>
                      </a:lnTo>
                      <a:cubicBezTo>
                        <a:pt x="1049" y="68913"/>
                        <a:pt x="2192" y="68580"/>
                        <a:pt x="3239" y="68152"/>
                      </a:cubicBezTo>
                      <a:lnTo>
                        <a:pt x="87059" y="2705"/>
                      </a:lnTo>
                      <a:cubicBezTo>
                        <a:pt x="87631" y="1800"/>
                        <a:pt x="88202" y="924"/>
                        <a:pt x="887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5" name="Google Shape;1815;p47"/>
                <p:cNvSpPr/>
                <p:nvPr/>
              </p:nvSpPr>
              <p:spPr>
                <a:xfrm>
                  <a:off x="10983658" y="6047422"/>
                  <a:ext cx="316992" cy="246792"/>
                </a:xfrm>
                <a:custGeom>
                  <a:rect b="b" l="l" r="r" t="t"/>
                  <a:pathLst>
                    <a:path extrusionOk="0" h="246792" w="316992">
                      <a:moveTo>
                        <a:pt x="315468" y="0"/>
                      </a:moveTo>
                      <a:lnTo>
                        <a:pt x="0" y="246250"/>
                      </a:lnTo>
                      <a:cubicBezTo>
                        <a:pt x="381" y="246421"/>
                        <a:pt x="666" y="246621"/>
                        <a:pt x="1048" y="246793"/>
                      </a:cubicBezTo>
                      <a:lnTo>
                        <a:pt x="316992" y="190"/>
                      </a:lnTo>
                      <a:lnTo>
                        <a:pt x="3154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6" name="Google Shape;1816;p47"/>
                <p:cNvSpPr/>
                <p:nvPr/>
              </p:nvSpPr>
              <p:spPr>
                <a:xfrm>
                  <a:off x="11139392" y="6119745"/>
                  <a:ext cx="274034" cy="214027"/>
                </a:xfrm>
                <a:custGeom>
                  <a:rect b="b" l="l" r="r" t="t"/>
                  <a:pathLst>
                    <a:path extrusionOk="0" h="214027" w="274034">
                      <a:moveTo>
                        <a:pt x="274034" y="0"/>
                      </a:moveTo>
                      <a:lnTo>
                        <a:pt x="0" y="213875"/>
                      </a:lnTo>
                      <a:cubicBezTo>
                        <a:pt x="572" y="213913"/>
                        <a:pt x="1048" y="213999"/>
                        <a:pt x="1524" y="214027"/>
                      </a:cubicBezTo>
                      <a:lnTo>
                        <a:pt x="273844" y="1553"/>
                      </a:lnTo>
                      <a:lnTo>
                        <a:pt x="274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7" name="Google Shape;1817;p47"/>
                <p:cNvSpPr/>
                <p:nvPr/>
              </p:nvSpPr>
              <p:spPr>
                <a:xfrm>
                  <a:off x="11192541" y="6166437"/>
                  <a:ext cx="215075" cy="167839"/>
                </a:xfrm>
                <a:custGeom>
                  <a:rect b="b" l="l" r="r" t="t"/>
                  <a:pathLst>
                    <a:path extrusionOk="0" h="167839" w="215075">
                      <a:moveTo>
                        <a:pt x="215075" y="0"/>
                      </a:moveTo>
                      <a:lnTo>
                        <a:pt x="0" y="167840"/>
                      </a:lnTo>
                      <a:cubicBezTo>
                        <a:pt x="286" y="167821"/>
                        <a:pt x="572" y="167830"/>
                        <a:pt x="858" y="167821"/>
                      </a:cubicBezTo>
                      <a:cubicBezTo>
                        <a:pt x="1238" y="167802"/>
                        <a:pt x="1524" y="167773"/>
                        <a:pt x="1906" y="167754"/>
                      </a:cubicBezTo>
                      <a:lnTo>
                        <a:pt x="2001" y="167716"/>
                      </a:lnTo>
                      <a:lnTo>
                        <a:pt x="214885" y="1514"/>
                      </a:lnTo>
                      <a:lnTo>
                        <a:pt x="215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8" name="Google Shape;1818;p47"/>
                <p:cNvSpPr/>
                <p:nvPr/>
              </p:nvSpPr>
              <p:spPr>
                <a:xfrm>
                  <a:off x="10872692" y="6021266"/>
                  <a:ext cx="218504" cy="170440"/>
                </a:xfrm>
                <a:custGeom>
                  <a:rect b="b" l="l" r="r" t="t"/>
                  <a:pathLst>
                    <a:path extrusionOk="0" h="170440" w="218504">
                      <a:moveTo>
                        <a:pt x="216980" y="0"/>
                      </a:moveTo>
                      <a:lnTo>
                        <a:pt x="0" y="169373"/>
                      </a:lnTo>
                      <a:cubicBezTo>
                        <a:pt x="191" y="169736"/>
                        <a:pt x="286" y="170088"/>
                        <a:pt x="381" y="170440"/>
                      </a:cubicBezTo>
                      <a:lnTo>
                        <a:pt x="218504" y="200"/>
                      </a:lnTo>
                      <a:lnTo>
                        <a:pt x="216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9" name="Google Shape;1819;p47"/>
                <p:cNvSpPr/>
                <p:nvPr/>
              </p:nvSpPr>
              <p:spPr>
                <a:xfrm>
                  <a:off x="10882884" y="6025143"/>
                  <a:ext cx="239362" cy="186538"/>
                </a:xfrm>
                <a:custGeom>
                  <a:rect b="b" l="l" r="r" t="t"/>
                  <a:pathLst>
                    <a:path extrusionOk="0" h="186538" w="239362">
                      <a:moveTo>
                        <a:pt x="237839" y="0"/>
                      </a:moveTo>
                      <a:lnTo>
                        <a:pt x="0" y="185652"/>
                      </a:lnTo>
                      <a:cubicBezTo>
                        <a:pt x="190" y="185957"/>
                        <a:pt x="476" y="186233"/>
                        <a:pt x="666" y="186538"/>
                      </a:cubicBezTo>
                      <a:lnTo>
                        <a:pt x="239362" y="191"/>
                      </a:lnTo>
                      <a:lnTo>
                        <a:pt x="2378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0" name="Google Shape;1820;p47"/>
                <p:cNvSpPr/>
                <p:nvPr/>
              </p:nvSpPr>
              <p:spPr>
                <a:xfrm>
                  <a:off x="11078336" y="6061986"/>
                  <a:ext cx="337757" cy="263413"/>
                </a:xfrm>
                <a:custGeom>
                  <a:rect b="b" l="l" r="r" t="t"/>
                  <a:pathLst>
                    <a:path extrusionOk="0" h="263413" w="337757">
                      <a:moveTo>
                        <a:pt x="337090" y="0"/>
                      </a:moveTo>
                      <a:lnTo>
                        <a:pt x="0" y="263118"/>
                      </a:lnTo>
                      <a:cubicBezTo>
                        <a:pt x="477" y="263214"/>
                        <a:pt x="953" y="263318"/>
                        <a:pt x="1334" y="263414"/>
                      </a:cubicBezTo>
                      <a:lnTo>
                        <a:pt x="337757" y="895"/>
                      </a:lnTo>
                      <a:lnTo>
                        <a:pt x="3370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1" name="Google Shape;1821;p47"/>
                <p:cNvSpPr/>
                <p:nvPr/>
              </p:nvSpPr>
              <p:spPr>
                <a:xfrm>
                  <a:off x="11202542" y="6174238"/>
                  <a:ext cx="204025" cy="159258"/>
                </a:xfrm>
                <a:custGeom>
                  <a:rect b="b" l="l" r="r" t="t"/>
                  <a:pathLst>
                    <a:path extrusionOk="0" h="159258" w="204025">
                      <a:moveTo>
                        <a:pt x="204026" y="0"/>
                      </a:moveTo>
                      <a:lnTo>
                        <a:pt x="0" y="159258"/>
                      </a:lnTo>
                      <a:cubicBezTo>
                        <a:pt x="666" y="159211"/>
                        <a:pt x="1334" y="159153"/>
                        <a:pt x="2000" y="159106"/>
                      </a:cubicBezTo>
                      <a:lnTo>
                        <a:pt x="203835" y="1514"/>
                      </a:lnTo>
                      <a:lnTo>
                        <a:pt x="2040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2" name="Google Shape;1822;p47"/>
                <p:cNvSpPr/>
                <p:nvPr/>
              </p:nvSpPr>
              <p:spPr>
                <a:xfrm>
                  <a:off x="10967275" y="6044517"/>
                  <a:ext cx="310133" cy="241459"/>
                </a:xfrm>
                <a:custGeom>
                  <a:rect b="b" l="l" r="r" t="t"/>
                  <a:pathLst>
                    <a:path extrusionOk="0" h="241459" w="310133">
                      <a:moveTo>
                        <a:pt x="308609" y="0"/>
                      </a:moveTo>
                      <a:lnTo>
                        <a:pt x="0" y="240849"/>
                      </a:lnTo>
                      <a:cubicBezTo>
                        <a:pt x="380" y="241040"/>
                        <a:pt x="666" y="241278"/>
                        <a:pt x="1048" y="241459"/>
                      </a:cubicBezTo>
                      <a:lnTo>
                        <a:pt x="310133" y="191"/>
                      </a:lnTo>
                      <a:lnTo>
                        <a:pt x="3086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3" name="Google Shape;1823;p47"/>
                <p:cNvSpPr/>
                <p:nvPr/>
              </p:nvSpPr>
              <p:spPr>
                <a:xfrm>
                  <a:off x="10865548" y="6013523"/>
                  <a:ext cx="163640" cy="127911"/>
                </a:xfrm>
                <a:custGeom>
                  <a:rect b="b" l="l" r="r" t="t"/>
                  <a:pathLst>
                    <a:path extrusionOk="0" h="127911" w="163640">
                      <a:moveTo>
                        <a:pt x="162116" y="0"/>
                      </a:moveTo>
                      <a:lnTo>
                        <a:pt x="95" y="126435"/>
                      </a:lnTo>
                      <a:lnTo>
                        <a:pt x="0" y="127311"/>
                      </a:lnTo>
                      <a:cubicBezTo>
                        <a:pt x="0" y="127511"/>
                        <a:pt x="0" y="127711"/>
                        <a:pt x="0" y="127911"/>
                      </a:cubicBezTo>
                      <a:lnTo>
                        <a:pt x="163640" y="191"/>
                      </a:lnTo>
                      <a:lnTo>
                        <a:pt x="162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4" name="Google Shape;1824;p47"/>
                <p:cNvSpPr/>
                <p:nvPr/>
              </p:nvSpPr>
              <p:spPr>
                <a:xfrm>
                  <a:off x="11100244" y="6080854"/>
                  <a:ext cx="318039" cy="248459"/>
                </a:xfrm>
                <a:custGeom>
                  <a:rect b="b" l="l" r="r" t="t"/>
                  <a:pathLst>
                    <a:path extrusionOk="0" h="248459" w="318039">
                      <a:moveTo>
                        <a:pt x="318040" y="0"/>
                      </a:moveTo>
                      <a:lnTo>
                        <a:pt x="0" y="248203"/>
                      </a:lnTo>
                      <a:cubicBezTo>
                        <a:pt x="477" y="248279"/>
                        <a:pt x="952" y="248384"/>
                        <a:pt x="1429" y="248460"/>
                      </a:cubicBezTo>
                      <a:lnTo>
                        <a:pt x="317849" y="1514"/>
                      </a:lnTo>
                      <a:lnTo>
                        <a:pt x="3180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5" name="Google Shape;1825;p47"/>
                <p:cNvSpPr/>
                <p:nvPr/>
              </p:nvSpPr>
              <p:spPr>
                <a:xfrm>
                  <a:off x="11024901" y="6054204"/>
                  <a:ext cx="330041" cy="256784"/>
                </a:xfrm>
                <a:custGeom>
                  <a:rect b="b" l="l" r="r" t="t"/>
                  <a:pathLst>
                    <a:path extrusionOk="0" h="256784" w="330041">
                      <a:moveTo>
                        <a:pt x="328517" y="0"/>
                      </a:moveTo>
                      <a:lnTo>
                        <a:pt x="0" y="256394"/>
                      </a:lnTo>
                      <a:cubicBezTo>
                        <a:pt x="477" y="256527"/>
                        <a:pt x="858" y="256651"/>
                        <a:pt x="1238" y="256784"/>
                      </a:cubicBezTo>
                      <a:lnTo>
                        <a:pt x="330041" y="191"/>
                      </a:lnTo>
                      <a:lnTo>
                        <a:pt x="328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6" name="Google Shape;1826;p47"/>
                <p:cNvSpPr/>
                <p:nvPr/>
              </p:nvSpPr>
              <p:spPr>
                <a:xfrm>
                  <a:off x="10896027" y="6029020"/>
                  <a:ext cx="257270" cy="200510"/>
                </a:xfrm>
                <a:custGeom>
                  <a:rect b="b" l="l" r="r" t="t"/>
                  <a:pathLst>
                    <a:path extrusionOk="0" h="200510" w="257270">
                      <a:moveTo>
                        <a:pt x="255747" y="0"/>
                      </a:moveTo>
                      <a:lnTo>
                        <a:pt x="0" y="199663"/>
                      </a:lnTo>
                      <a:cubicBezTo>
                        <a:pt x="191" y="199930"/>
                        <a:pt x="381" y="200234"/>
                        <a:pt x="572" y="200510"/>
                      </a:cubicBezTo>
                      <a:lnTo>
                        <a:pt x="257270" y="190"/>
                      </a:lnTo>
                      <a:lnTo>
                        <a:pt x="2557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7" name="Google Shape;1827;p47"/>
                <p:cNvSpPr/>
                <p:nvPr/>
              </p:nvSpPr>
              <p:spPr>
                <a:xfrm>
                  <a:off x="10889074" y="6027086"/>
                  <a:ext cx="248697" cy="193776"/>
                </a:xfrm>
                <a:custGeom>
                  <a:rect b="b" l="l" r="r" t="t"/>
                  <a:pathLst>
                    <a:path extrusionOk="0" h="193776" w="248697">
                      <a:moveTo>
                        <a:pt x="247174" y="0"/>
                      </a:moveTo>
                      <a:lnTo>
                        <a:pt x="0" y="192891"/>
                      </a:lnTo>
                      <a:cubicBezTo>
                        <a:pt x="191" y="193195"/>
                        <a:pt x="477" y="193481"/>
                        <a:pt x="667" y="193777"/>
                      </a:cubicBezTo>
                      <a:lnTo>
                        <a:pt x="248698" y="190"/>
                      </a:lnTo>
                      <a:lnTo>
                        <a:pt x="2471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8" name="Google Shape;1828;p47"/>
                <p:cNvSpPr/>
                <p:nvPr/>
              </p:nvSpPr>
              <p:spPr>
                <a:xfrm>
                  <a:off x="11031283" y="6055175"/>
                  <a:ext cx="331375" cy="257974"/>
                </a:xfrm>
                <a:custGeom>
                  <a:rect b="b" l="l" r="r" t="t"/>
                  <a:pathLst>
                    <a:path extrusionOk="0" h="257974" w="331375">
                      <a:moveTo>
                        <a:pt x="329946" y="0"/>
                      </a:moveTo>
                      <a:lnTo>
                        <a:pt x="0" y="257537"/>
                      </a:lnTo>
                      <a:cubicBezTo>
                        <a:pt x="381" y="257670"/>
                        <a:pt x="762" y="257842"/>
                        <a:pt x="1143" y="257975"/>
                      </a:cubicBezTo>
                      <a:lnTo>
                        <a:pt x="331375" y="191"/>
                      </a:lnTo>
                      <a:lnTo>
                        <a:pt x="3299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9" name="Google Shape;1829;p47"/>
                <p:cNvSpPr/>
                <p:nvPr/>
              </p:nvSpPr>
              <p:spPr>
                <a:xfrm>
                  <a:off x="10865071" y="6014494"/>
                  <a:ext cx="171831" cy="134359"/>
                </a:xfrm>
                <a:custGeom>
                  <a:rect b="b" l="l" r="r" t="t"/>
                  <a:pathLst>
                    <a:path extrusionOk="0" h="134359" w="171831">
                      <a:moveTo>
                        <a:pt x="170307" y="0"/>
                      </a:moveTo>
                      <a:lnTo>
                        <a:pt x="0" y="132950"/>
                      </a:lnTo>
                      <a:cubicBezTo>
                        <a:pt x="0" y="133426"/>
                        <a:pt x="0" y="133893"/>
                        <a:pt x="0" y="134360"/>
                      </a:cubicBezTo>
                      <a:lnTo>
                        <a:pt x="171831" y="191"/>
                      </a:lnTo>
                      <a:lnTo>
                        <a:pt x="1703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0" name="Google Shape;1830;p47"/>
                <p:cNvSpPr/>
                <p:nvPr/>
              </p:nvSpPr>
              <p:spPr>
                <a:xfrm>
                  <a:off x="10869358" y="6009655"/>
                  <a:ext cx="128778" cy="100688"/>
                </a:xfrm>
                <a:custGeom>
                  <a:rect b="b" l="l" r="r" t="t"/>
                  <a:pathLst>
                    <a:path extrusionOk="0" h="100688" w="128778">
                      <a:moveTo>
                        <a:pt x="127254" y="0"/>
                      </a:moveTo>
                      <a:lnTo>
                        <a:pt x="191" y="99174"/>
                      </a:lnTo>
                      <a:lnTo>
                        <a:pt x="0" y="100689"/>
                      </a:lnTo>
                      <a:lnTo>
                        <a:pt x="128778" y="181"/>
                      </a:lnTo>
                      <a:lnTo>
                        <a:pt x="1272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1" name="Google Shape;1831;p47"/>
                <p:cNvSpPr/>
                <p:nvPr/>
              </p:nvSpPr>
              <p:spPr>
                <a:xfrm>
                  <a:off x="10867452" y="6011589"/>
                  <a:ext cx="146209" cy="114319"/>
                </a:xfrm>
                <a:custGeom>
                  <a:rect b="b" l="l" r="r" t="t"/>
                  <a:pathLst>
                    <a:path extrusionOk="0" h="114319" w="146209">
                      <a:moveTo>
                        <a:pt x="144685" y="0"/>
                      </a:moveTo>
                      <a:lnTo>
                        <a:pt x="191" y="112766"/>
                      </a:lnTo>
                      <a:lnTo>
                        <a:pt x="0" y="114319"/>
                      </a:lnTo>
                      <a:lnTo>
                        <a:pt x="146210" y="191"/>
                      </a:lnTo>
                      <a:lnTo>
                        <a:pt x="1446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2" name="Google Shape;1832;p47"/>
                <p:cNvSpPr/>
                <p:nvPr/>
              </p:nvSpPr>
              <p:spPr>
                <a:xfrm>
                  <a:off x="10928222" y="6036773"/>
                  <a:ext cx="287083" cy="223609"/>
                </a:xfrm>
                <a:custGeom>
                  <a:rect b="b" l="l" r="r" t="t"/>
                  <a:pathLst>
                    <a:path extrusionOk="0" h="223609" w="287083">
                      <a:moveTo>
                        <a:pt x="285560" y="0"/>
                      </a:moveTo>
                      <a:lnTo>
                        <a:pt x="0" y="222933"/>
                      </a:lnTo>
                      <a:cubicBezTo>
                        <a:pt x="286" y="223161"/>
                        <a:pt x="572" y="223381"/>
                        <a:pt x="858" y="223609"/>
                      </a:cubicBezTo>
                      <a:lnTo>
                        <a:pt x="287084" y="191"/>
                      </a:lnTo>
                      <a:lnTo>
                        <a:pt x="2855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3" name="Google Shape;1833;p47"/>
                <p:cNvSpPr/>
                <p:nvPr/>
              </p:nvSpPr>
              <p:spPr>
                <a:xfrm>
                  <a:off x="11092719" y="6073054"/>
                  <a:ext cx="326517" cy="255089"/>
                </a:xfrm>
                <a:custGeom>
                  <a:rect b="b" l="l" r="r" t="t"/>
                  <a:pathLst>
                    <a:path extrusionOk="0" h="255089" w="326517">
                      <a:moveTo>
                        <a:pt x="326517" y="0"/>
                      </a:moveTo>
                      <a:lnTo>
                        <a:pt x="0" y="254861"/>
                      </a:lnTo>
                      <a:cubicBezTo>
                        <a:pt x="477" y="254946"/>
                        <a:pt x="1048" y="255003"/>
                        <a:pt x="1524" y="255089"/>
                      </a:cubicBezTo>
                      <a:lnTo>
                        <a:pt x="326327" y="1514"/>
                      </a:lnTo>
                      <a:lnTo>
                        <a:pt x="326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4" name="Google Shape;1834;p47"/>
                <p:cNvSpPr/>
                <p:nvPr/>
              </p:nvSpPr>
              <p:spPr>
                <a:xfrm>
                  <a:off x="11085384" y="6066367"/>
                  <a:ext cx="334137" cy="260556"/>
                </a:xfrm>
                <a:custGeom>
                  <a:rect b="b" l="l" r="r" t="t"/>
                  <a:pathLst>
                    <a:path extrusionOk="0" h="260556" w="334137">
                      <a:moveTo>
                        <a:pt x="333375" y="0"/>
                      </a:moveTo>
                      <a:lnTo>
                        <a:pt x="0" y="260261"/>
                      </a:lnTo>
                      <a:cubicBezTo>
                        <a:pt x="477" y="260357"/>
                        <a:pt x="953" y="260471"/>
                        <a:pt x="1429" y="260557"/>
                      </a:cubicBezTo>
                      <a:lnTo>
                        <a:pt x="334138" y="858"/>
                      </a:lnTo>
                      <a:lnTo>
                        <a:pt x="3333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5" name="Google Shape;1835;p47"/>
                <p:cNvSpPr/>
                <p:nvPr/>
              </p:nvSpPr>
              <p:spPr>
                <a:xfrm>
                  <a:off x="10874216" y="6004807"/>
                  <a:ext cx="85152" cy="66608"/>
                </a:xfrm>
                <a:custGeom>
                  <a:rect b="b" l="l" r="r" t="t"/>
                  <a:pathLst>
                    <a:path extrusionOk="0" h="66608" w="85152">
                      <a:moveTo>
                        <a:pt x="83630" y="0"/>
                      </a:moveTo>
                      <a:lnTo>
                        <a:pt x="191" y="65094"/>
                      </a:lnTo>
                      <a:lnTo>
                        <a:pt x="0" y="66608"/>
                      </a:lnTo>
                      <a:lnTo>
                        <a:pt x="85153" y="190"/>
                      </a:lnTo>
                      <a:lnTo>
                        <a:pt x="836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6" name="Google Shape;1836;p47"/>
                <p:cNvSpPr/>
                <p:nvPr/>
              </p:nvSpPr>
              <p:spPr>
                <a:xfrm>
                  <a:off x="11271028" y="6221939"/>
                  <a:ext cx="128396" cy="100222"/>
                </a:xfrm>
                <a:custGeom>
                  <a:rect b="b" l="l" r="r" t="t"/>
                  <a:pathLst>
                    <a:path extrusionOk="0" h="100222" w="128396">
                      <a:moveTo>
                        <a:pt x="128397" y="0"/>
                      </a:moveTo>
                      <a:lnTo>
                        <a:pt x="0" y="100222"/>
                      </a:lnTo>
                      <a:cubicBezTo>
                        <a:pt x="666" y="100051"/>
                        <a:pt x="1237" y="99869"/>
                        <a:pt x="1905" y="99689"/>
                      </a:cubicBezTo>
                      <a:cubicBezTo>
                        <a:pt x="2191" y="99603"/>
                        <a:pt x="2475" y="99527"/>
                        <a:pt x="2761" y="99441"/>
                      </a:cubicBezTo>
                      <a:lnTo>
                        <a:pt x="127825" y="1867"/>
                      </a:lnTo>
                      <a:cubicBezTo>
                        <a:pt x="128015" y="1238"/>
                        <a:pt x="128206" y="629"/>
                        <a:pt x="12839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7" name="Google Shape;1837;p47"/>
                <p:cNvSpPr/>
                <p:nvPr/>
              </p:nvSpPr>
              <p:spPr>
                <a:xfrm>
                  <a:off x="11322653" y="6257153"/>
                  <a:ext cx="58674" cy="45824"/>
                </a:xfrm>
                <a:custGeom>
                  <a:rect b="b" l="l" r="r" t="t"/>
                  <a:pathLst>
                    <a:path extrusionOk="0" h="45824" w="58674">
                      <a:moveTo>
                        <a:pt x="58674" y="0"/>
                      </a:moveTo>
                      <a:lnTo>
                        <a:pt x="0" y="45825"/>
                      </a:lnTo>
                      <a:cubicBezTo>
                        <a:pt x="1715" y="44958"/>
                        <a:pt x="3429" y="44053"/>
                        <a:pt x="5144" y="43148"/>
                      </a:cubicBezTo>
                      <a:cubicBezTo>
                        <a:pt x="5144" y="43110"/>
                        <a:pt x="5239" y="43091"/>
                        <a:pt x="5335" y="43053"/>
                      </a:cubicBezTo>
                      <a:lnTo>
                        <a:pt x="5335" y="43024"/>
                      </a:lnTo>
                      <a:lnTo>
                        <a:pt x="54864" y="4372"/>
                      </a:lnTo>
                      <a:lnTo>
                        <a:pt x="54959" y="4296"/>
                      </a:lnTo>
                      <a:cubicBezTo>
                        <a:pt x="56198" y="2848"/>
                        <a:pt x="57531" y="1476"/>
                        <a:pt x="586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8" name="Google Shape;1838;p47"/>
                <p:cNvSpPr/>
                <p:nvPr/>
              </p:nvSpPr>
              <p:spPr>
                <a:xfrm>
                  <a:off x="10874882" y="6022238"/>
                  <a:ext cx="224123" cy="174688"/>
                </a:xfrm>
                <a:custGeom>
                  <a:rect b="b" l="l" r="r" t="t"/>
                  <a:pathLst>
                    <a:path extrusionOk="0" h="174688" w="224123">
                      <a:moveTo>
                        <a:pt x="222599" y="0"/>
                      </a:moveTo>
                      <a:lnTo>
                        <a:pt x="95" y="173660"/>
                      </a:lnTo>
                      <a:lnTo>
                        <a:pt x="0" y="173698"/>
                      </a:lnTo>
                      <a:cubicBezTo>
                        <a:pt x="191" y="174031"/>
                        <a:pt x="381" y="174355"/>
                        <a:pt x="572" y="174689"/>
                      </a:cubicBezTo>
                      <a:lnTo>
                        <a:pt x="224124" y="191"/>
                      </a:lnTo>
                      <a:lnTo>
                        <a:pt x="2225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9" name="Google Shape;1839;p47"/>
                <p:cNvSpPr/>
                <p:nvPr/>
              </p:nvSpPr>
              <p:spPr>
                <a:xfrm>
                  <a:off x="11285315" y="6231798"/>
                  <a:ext cx="110489" cy="86286"/>
                </a:xfrm>
                <a:custGeom>
                  <a:rect b="b" l="l" r="r" t="t"/>
                  <a:pathLst>
                    <a:path extrusionOk="0" h="86286" w="110489">
                      <a:moveTo>
                        <a:pt x="110490" y="0"/>
                      </a:moveTo>
                      <a:lnTo>
                        <a:pt x="0" y="86287"/>
                      </a:lnTo>
                      <a:cubicBezTo>
                        <a:pt x="1048" y="85944"/>
                        <a:pt x="2000" y="85563"/>
                        <a:pt x="3047" y="85220"/>
                      </a:cubicBezTo>
                      <a:lnTo>
                        <a:pt x="109538" y="2134"/>
                      </a:lnTo>
                      <a:cubicBezTo>
                        <a:pt x="109822" y="1419"/>
                        <a:pt x="110204" y="724"/>
                        <a:pt x="11049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0" name="Google Shape;1840;p47"/>
                <p:cNvSpPr/>
                <p:nvPr/>
              </p:nvSpPr>
              <p:spPr>
                <a:xfrm>
                  <a:off x="10868406" y="6010618"/>
                  <a:ext cx="137540" cy="107527"/>
                </a:xfrm>
                <a:custGeom>
                  <a:rect b="b" l="l" r="r" t="t"/>
                  <a:pathLst>
                    <a:path extrusionOk="0" h="107527" w="137540">
                      <a:moveTo>
                        <a:pt x="135922" y="0"/>
                      </a:moveTo>
                      <a:lnTo>
                        <a:pt x="191" y="105975"/>
                      </a:lnTo>
                      <a:lnTo>
                        <a:pt x="0" y="107528"/>
                      </a:lnTo>
                      <a:lnTo>
                        <a:pt x="137540" y="191"/>
                      </a:lnTo>
                      <a:lnTo>
                        <a:pt x="1359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1" name="Google Shape;1841;p47"/>
                <p:cNvSpPr/>
                <p:nvPr/>
              </p:nvSpPr>
              <p:spPr>
                <a:xfrm>
                  <a:off x="10923746" y="6035801"/>
                  <a:ext cx="283845" cy="220999"/>
                </a:xfrm>
                <a:custGeom>
                  <a:rect b="b" l="l" r="r" t="t"/>
                  <a:pathLst>
                    <a:path extrusionOk="0" h="220999" w="283845">
                      <a:moveTo>
                        <a:pt x="282321" y="0"/>
                      </a:moveTo>
                      <a:lnTo>
                        <a:pt x="0" y="220323"/>
                      </a:lnTo>
                      <a:cubicBezTo>
                        <a:pt x="286" y="220552"/>
                        <a:pt x="667" y="220761"/>
                        <a:pt x="952" y="220999"/>
                      </a:cubicBezTo>
                      <a:lnTo>
                        <a:pt x="283845" y="191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2" name="Google Shape;1842;p47"/>
                <p:cNvSpPr/>
                <p:nvPr/>
              </p:nvSpPr>
              <p:spPr>
                <a:xfrm>
                  <a:off x="10915173" y="6033868"/>
                  <a:ext cx="276892" cy="215703"/>
                </a:xfrm>
                <a:custGeom>
                  <a:rect b="b" l="l" r="r" t="t"/>
                  <a:pathLst>
                    <a:path extrusionOk="0" h="215703" w="276892">
                      <a:moveTo>
                        <a:pt x="275368" y="0"/>
                      </a:moveTo>
                      <a:lnTo>
                        <a:pt x="0" y="214912"/>
                      </a:lnTo>
                      <a:cubicBezTo>
                        <a:pt x="286" y="215170"/>
                        <a:pt x="572" y="215446"/>
                        <a:pt x="763" y="215703"/>
                      </a:cubicBezTo>
                      <a:lnTo>
                        <a:pt x="276892" y="181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3" name="Google Shape;1843;p47"/>
                <p:cNvSpPr/>
                <p:nvPr/>
              </p:nvSpPr>
              <p:spPr>
                <a:xfrm>
                  <a:off x="10870787" y="6020304"/>
                  <a:ext cx="212692" cy="165859"/>
                </a:xfrm>
                <a:custGeom>
                  <a:rect b="b" l="l" r="r" t="t"/>
                  <a:pathLst>
                    <a:path extrusionOk="0" h="165859" w="212692">
                      <a:moveTo>
                        <a:pt x="211169" y="0"/>
                      </a:moveTo>
                      <a:lnTo>
                        <a:pt x="0" y="164802"/>
                      </a:lnTo>
                      <a:cubicBezTo>
                        <a:pt x="95" y="165164"/>
                        <a:pt x="285" y="165507"/>
                        <a:pt x="380" y="165859"/>
                      </a:cubicBezTo>
                      <a:lnTo>
                        <a:pt x="212693" y="191"/>
                      </a:lnTo>
                      <a:lnTo>
                        <a:pt x="2111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4" name="Google Shape;1844;p47"/>
                <p:cNvSpPr/>
                <p:nvPr/>
              </p:nvSpPr>
              <p:spPr>
                <a:xfrm>
                  <a:off x="10880026" y="5998997"/>
                  <a:ext cx="32765" cy="25765"/>
                </a:xfrm>
                <a:custGeom>
                  <a:rect b="b" l="l" r="r" t="t"/>
                  <a:pathLst>
                    <a:path extrusionOk="0" h="25765" w="32765">
                      <a:moveTo>
                        <a:pt x="31338" y="0"/>
                      </a:moveTo>
                      <a:lnTo>
                        <a:pt x="191" y="24260"/>
                      </a:lnTo>
                      <a:lnTo>
                        <a:pt x="0" y="25765"/>
                      </a:lnTo>
                      <a:lnTo>
                        <a:pt x="32765" y="191"/>
                      </a:lnTo>
                      <a:lnTo>
                        <a:pt x="31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5" name="Google Shape;1845;p47"/>
                <p:cNvSpPr/>
                <p:nvPr/>
              </p:nvSpPr>
              <p:spPr>
                <a:xfrm>
                  <a:off x="11064239" y="6060014"/>
                  <a:ext cx="337280" cy="262366"/>
                </a:xfrm>
                <a:custGeom>
                  <a:rect b="b" l="l" r="r" t="t"/>
                  <a:pathLst>
                    <a:path extrusionOk="0" h="262366" w="337280">
                      <a:moveTo>
                        <a:pt x="335756" y="0"/>
                      </a:moveTo>
                      <a:lnTo>
                        <a:pt x="0" y="262071"/>
                      </a:lnTo>
                      <a:cubicBezTo>
                        <a:pt x="381" y="262185"/>
                        <a:pt x="952" y="262261"/>
                        <a:pt x="1334" y="262367"/>
                      </a:cubicBezTo>
                      <a:lnTo>
                        <a:pt x="337281" y="200"/>
                      </a:lnTo>
                      <a:lnTo>
                        <a:pt x="3357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6" name="Google Shape;1846;p47"/>
                <p:cNvSpPr/>
                <p:nvPr/>
              </p:nvSpPr>
              <p:spPr>
                <a:xfrm>
                  <a:off x="11156442" y="6135309"/>
                  <a:ext cx="254984" cy="199148"/>
                </a:xfrm>
                <a:custGeom>
                  <a:rect b="b" l="l" r="r" t="t"/>
                  <a:pathLst>
                    <a:path extrusionOk="0" h="199148" w="254984">
                      <a:moveTo>
                        <a:pt x="254984" y="0"/>
                      </a:moveTo>
                      <a:lnTo>
                        <a:pt x="0" y="199063"/>
                      </a:lnTo>
                      <a:cubicBezTo>
                        <a:pt x="380" y="199072"/>
                        <a:pt x="762" y="199101"/>
                        <a:pt x="1143" y="199120"/>
                      </a:cubicBezTo>
                      <a:cubicBezTo>
                        <a:pt x="1334" y="199130"/>
                        <a:pt x="1523" y="199148"/>
                        <a:pt x="1714" y="199148"/>
                      </a:cubicBezTo>
                      <a:lnTo>
                        <a:pt x="254794" y="1514"/>
                      </a:lnTo>
                      <a:lnTo>
                        <a:pt x="2549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7" name="Google Shape;1847;p47"/>
                <p:cNvSpPr/>
                <p:nvPr/>
              </p:nvSpPr>
              <p:spPr>
                <a:xfrm>
                  <a:off x="10877454" y="6023209"/>
                  <a:ext cx="229267" cy="178727"/>
                </a:xfrm>
                <a:custGeom>
                  <a:rect b="b" l="l" r="r" t="t"/>
                  <a:pathLst>
                    <a:path extrusionOk="0" h="178727" w="229267">
                      <a:moveTo>
                        <a:pt x="227743" y="0"/>
                      </a:moveTo>
                      <a:lnTo>
                        <a:pt x="0" y="177728"/>
                      </a:lnTo>
                      <a:cubicBezTo>
                        <a:pt x="191" y="178070"/>
                        <a:pt x="381" y="178394"/>
                        <a:pt x="572" y="178727"/>
                      </a:cubicBezTo>
                      <a:lnTo>
                        <a:pt x="229267" y="191"/>
                      </a:lnTo>
                      <a:lnTo>
                        <a:pt x="2277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8" name="Google Shape;1848;p47"/>
                <p:cNvSpPr/>
                <p:nvPr/>
              </p:nvSpPr>
              <p:spPr>
                <a:xfrm>
                  <a:off x="11147869" y="6127508"/>
                  <a:ext cx="264604" cy="206607"/>
                </a:xfrm>
                <a:custGeom>
                  <a:rect b="b" l="l" r="r" t="t"/>
                  <a:pathLst>
                    <a:path extrusionOk="0" h="206607" w="264604">
                      <a:moveTo>
                        <a:pt x="264605" y="0"/>
                      </a:moveTo>
                      <a:lnTo>
                        <a:pt x="0" y="206559"/>
                      </a:lnTo>
                      <a:cubicBezTo>
                        <a:pt x="571" y="206588"/>
                        <a:pt x="1143" y="206578"/>
                        <a:pt x="1715" y="206607"/>
                      </a:cubicBezTo>
                      <a:lnTo>
                        <a:pt x="264414" y="1553"/>
                      </a:lnTo>
                      <a:lnTo>
                        <a:pt x="26460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9" name="Google Shape;1849;p47"/>
                <p:cNvSpPr/>
                <p:nvPr/>
              </p:nvSpPr>
              <p:spPr>
                <a:xfrm>
                  <a:off x="11012519" y="6052270"/>
                  <a:ext cx="326897" cy="254450"/>
                </a:xfrm>
                <a:custGeom>
                  <a:rect b="b" l="l" r="r" t="t"/>
                  <a:pathLst>
                    <a:path extrusionOk="0" h="254450" w="326897">
                      <a:moveTo>
                        <a:pt x="325373" y="0"/>
                      </a:moveTo>
                      <a:lnTo>
                        <a:pt x="0" y="253984"/>
                      </a:lnTo>
                      <a:cubicBezTo>
                        <a:pt x="380" y="254137"/>
                        <a:pt x="762" y="254308"/>
                        <a:pt x="1143" y="254451"/>
                      </a:cubicBezTo>
                      <a:lnTo>
                        <a:pt x="326898" y="191"/>
                      </a:lnTo>
                      <a:lnTo>
                        <a:pt x="3253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0" name="Google Shape;1850;p47"/>
                <p:cNvSpPr/>
                <p:nvPr/>
              </p:nvSpPr>
              <p:spPr>
                <a:xfrm>
                  <a:off x="10907172" y="6031925"/>
                  <a:ext cx="269367" cy="209845"/>
                </a:xfrm>
                <a:custGeom>
                  <a:rect b="b" l="l" r="r" t="t"/>
                  <a:pathLst>
                    <a:path extrusionOk="0" h="209845" w="269367">
                      <a:moveTo>
                        <a:pt x="267843" y="0"/>
                      </a:moveTo>
                      <a:lnTo>
                        <a:pt x="0" y="209102"/>
                      </a:lnTo>
                      <a:cubicBezTo>
                        <a:pt x="191" y="209359"/>
                        <a:pt x="477" y="209588"/>
                        <a:pt x="762" y="209845"/>
                      </a:cubicBezTo>
                      <a:lnTo>
                        <a:pt x="269367" y="200"/>
                      </a:lnTo>
                      <a:lnTo>
                        <a:pt x="2678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47"/>
                <p:cNvSpPr/>
                <p:nvPr/>
              </p:nvSpPr>
              <p:spPr>
                <a:xfrm>
                  <a:off x="10864977" y="6015465"/>
                  <a:ext cx="179736" cy="140417"/>
                </a:xfrm>
                <a:custGeom>
                  <a:rect b="b" l="l" r="r" t="t"/>
                  <a:pathLst>
                    <a:path extrusionOk="0" h="140417" w="179736">
                      <a:moveTo>
                        <a:pt x="178212" y="0"/>
                      </a:moveTo>
                      <a:lnTo>
                        <a:pt x="0" y="139075"/>
                      </a:lnTo>
                      <a:cubicBezTo>
                        <a:pt x="0" y="139522"/>
                        <a:pt x="0" y="139970"/>
                        <a:pt x="0" y="140418"/>
                      </a:cubicBezTo>
                      <a:lnTo>
                        <a:pt x="179737" y="191"/>
                      </a:lnTo>
                      <a:lnTo>
                        <a:pt x="1782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2" name="Google Shape;1852;p47"/>
                <p:cNvSpPr/>
                <p:nvPr/>
              </p:nvSpPr>
              <p:spPr>
                <a:xfrm>
                  <a:off x="10868881" y="6019343"/>
                  <a:ext cx="206788" cy="161324"/>
                </a:xfrm>
                <a:custGeom>
                  <a:rect b="b" l="l" r="r" t="t"/>
                  <a:pathLst>
                    <a:path extrusionOk="0" h="161324" w="206788">
                      <a:moveTo>
                        <a:pt x="205360" y="0"/>
                      </a:moveTo>
                      <a:lnTo>
                        <a:pt x="0" y="160229"/>
                      </a:lnTo>
                      <a:cubicBezTo>
                        <a:pt x="95" y="160601"/>
                        <a:pt x="286" y="160963"/>
                        <a:pt x="381" y="161324"/>
                      </a:cubicBezTo>
                      <a:lnTo>
                        <a:pt x="206789" y="181"/>
                      </a:lnTo>
                      <a:lnTo>
                        <a:pt x="2053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3" name="Google Shape;1853;p47"/>
                <p:cNvSpPr/>
                <p:nvPr/>
              </p:nvSpPr>
              <p:spPr>
                <a:xfrm>
                  <a:off x="10946987" y="6040640"/>
                  <a:ext cx="299370" cy="233134"/>
                </a:xfrm>
                <a:custGeom>
                  <a:rect b="b" l="l" r="r" t="t"/>
                  <a:pathLst>
                    <a:path extrusionOk="0" h="233134" w="299370">
                      <a:moveTo>
                        <a:pt x="297847" y="0"/>
                      </a:moveTo>
                      <a:lnTo>
                        <a:pt x="0" y="232486"/>
                      </a:lnTo>
                      <a:cubicBezTo>
                        <a:pt x="285" y="232696"/>
                        <a:pt x="666" y="232915"/>
                        <a:pt x="952" y="233134"/>
                      </a:cubicBezTo>
                      <a:lnTo>
                        <a:pt x="299370" y="200"/>
                      </a:lnTo>
                      <a:lnTo>
                        <a:pt x="2978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4" name="Google Shape;1854;p47"/>
                <p:cNvSpPr/>
                <p:nvPr/>
              </p:nvSpPr>
              <p:spPr>
                <a:xfrm>
                  <a:off x="10879074" y="5999959"/>
                  <a:ext cx="41528" cy="32613"/>
                </a:xfrm>
                <a:custGeom>
                  <a:rect b="b" l="l" r="r" t="t"/>
                  <a:pathLst>
                    <a:path extrusionOk="0" h="32613" w="41528">
                      <a:moveTo>
                        <a:pt x="39909" y="0"/>
                      </a:moveTo>
                      <a:lnTo>
                        <a:pt x="191" y="31013"/>
                      </a:lnTo>
                      <a:lnTo>
                        <a:pt x="0" y="32614"/>
                      </a:lnTo>
                      <a:lnTo>
                        <a:pt x="41529" y="200"/>
                      </a:lnTo>
                      <a:lnTo>
                        <a:pt x="399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5" name="Google Shape;1855;p47"/>
                <p:cNvSpPr/>
                <p:nvPr/>
              </p:nvSpPr>
              <p:spPr>
                <a:xfrm>
                  <a:off x="11131391" y="6111982"/>
                  <a:ext cx="282987" cy="221037"/>
                </a:xfrm>
                <a:custGeom>
                  <a:rect b="b" l="l" r="r" t="t"/>
                  <a:pathLst>
                    <a:path extrusionOk="0" h="221037" w="282987">
                      <a:moveTo>
                        <a:pt x="282987" y="0"/>
                      </a:moveTo>
                      <a:lnTo>
                        <a:pt x="0" y="220875"/>
                      </a:lnTo>
                      <a:cubicBezTo>
                        <a:pt x="476" y="220923"/>
                        <a:pt x="1048" y="220990"/>
                        <a:pt x="1524" y="221037"/>
                      </a:cubicBezTo>
                      <a:lnTo>
                        <a:pt x="282797" y="1514"/>
                      </a:lnTo>
                      <a:lnTo>
                        <a:pt x="2829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6" name="Google Shape;1856;p47"/>
                <p:cNvSpPr/>
                <p:nvPr/>
              </p:nvSpPr>
              <p:spPr>
                <a:xfrm>
                  <a:off x="11115293" y="6096380"/>
                  <a:ext cx="301085" cy="235115"/>
                </a:xfrm>
                <a:custGeom>
                  <a:rect b="b" l="l" r="r" t="t"/>
                  <a:pathLst>
                    <a:path extrusionOk="0" h="235115" w="301085">
                      <a:moveTo>
                        <a:pt x="301085" y="0"/>
                      </a:moveTo>
                      <a:lnTo>
                        <a:pt x="0" y="234963"/>
                      </a:lnTo>
                      <a:cubicBezTo>
                        <a:pt x="572" y="235020"/>
                        <a:pt x="1048" y="235048"/>
                        <a:pt x="1620" y="235115"/>
                      </a:cubicBezTo>
                      <a:lnTo>
                        <a:pt x="300800" y="1553"/>
                      </a:lnTo>
                      <a:lnTo>
                        <a:pt x="3010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7" name="Google Shape;1857;p47"/>
                <p:cNvSpPr/>
                <p:nvPr/>
              </p:nvSpPr>
              <p:spPr>
                <a:xfrm>
                  <a:off x="11057382" y="6059042"/>
                  <a:ext cx="336327" cy="261670"/>
                </a:xfrm>
                <a:custGeom>
                  <a:rect b="b" l="l" r="r" t="t"/>
                  <a:pathLst>
                    <a:path extrusionOk="0" h="261670" w="336327">
                      <a:moveTo>
                        <a:pt x="334804" y="0"/>
                      </a:moveTo>
                      <a:lnTo>
                        <a:pt x="0" y="261309"/>
                      </a:lnTo>
                      <a:cubicBezTo>
                        <a:pt x="477" y="261423"/>
                        <a:pt x="857" y="261557"/>
                        <a:pt x="1334" y="261671"/>
                      </a:cubicBezTo>
                      <a:lnTo>
                        <a:pt x="336327" y="200"/>
                      </a:lnTo>
                      <a:lnTo>
                        <a:pt x="3348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8" name="Google Shape;1858;p47"/>
                <p:cNvSpPr/>
                <p:nvPr/>
              </p:nvSpPr>
              <p:spPr>
                <a:xfrm>
                  <a:off x="10866500" y="6012551"/>
                  <a:ext cx="154971" cy="121119"/>
                </a:xfrm>
                <a:custGeom>
                  <a:rect b="b" l="l" r="r" t="t"/>
                  <a:pathLst>
                    <a:path extrusionOk="0" h="121119" w="154971">
                      <a:moveTo>
                        <a:pt x="153352" y="0"/>
                      </a:moveTo>
                      <a:lnTo>
                        <a:pt x="191" y="119605"/>
                      </a:lnTo>
                      <a:lnTo>
                        <a:pt x="0" y="121120"/>
                      </a:lnTo>
                      <a:lnTo>
                        <a:pt x="154972" y="200"/>
                      </a:lnTo>
                      <a:lnTo>
                        <a:pt x="1533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9" name="Google Shape;1859;p47"/>
                <p:cNvSpPr/>
                <p:nvPr/>
              </p:nvSpPr>
              <p:spPr>
                <a:xfrm>
                  <a:off x="11037475" y="6056137"/>
                  <a:ext cx="332993" cy="259099"/>
                </a:xfrm>
                <a:custGeom>
                  <a:rect b="b" l="l" r="r" t="t"/>
                  <a:pathLst>
                    <a:path extrusionOk="0" h="259099" w="332993">
                      <a:moveTo>
                        <a:pt x="331469" y="0"/>
                      </a:moveTo>
                      <a:lnTo>
                        <a:pt x="0" y="258737"/>
                      </a:lnTo>
                      <a:cubicBezTo>
                        <a:pt x="476" y="258861"/>
                        <a:pt x="857" y="258966"/>
                        <a:pt x="1334" y="259099"/>
                      </a:cubicBezTo>
                      <a:lnTo>
                        <a:pt x="332994" y="200"/>
                      </a:lnTo>
                      <a:lnTo>
                        <a:pt x="3314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0" name="Google Shape;1860;p47"/>
                <p:cNvSpPr/>
                <p:nvPr/>
              </p:nvSpPr>
              <p:spPr>
                <a:xfrm>
                  <a:off x="10989182" y="6048394"/>
                  <a:ext cx="319278" cy="248535"/>
                </a:xfrm>
                <a:custGeom>
                  <a:rect b="b" l="l" r="r" t="t"/>
                  <a:pathLst>
                    <a:path extrusionOk="0" h="248535" w="319278">
                      <a:moveTo>
                        <a:pt x="317659" y="0"/>
                      </a:moveTo>
                      <a:lnTo>
                        <a:pt x="0" y="248031"/>
                      </a:lnTo>
                      <a:cubicBezTo>
                        <a:pt x="381" y="248202"/>
                        <a:pt x="667" y="248364"/>
                        <a:pt x="1048" y="248535"/>
                      </a:cubicBezTo>
                      <a:lnTo>
                        <a:pt x="319278" y="190"/>
                      </a:lnTo>
                      <a:lnTo>
                        <a:pt x="3176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1" name="Google Shape;1861;p47"/>
                <p:cNvSpPr/>
                <p:nvPr/>
              </p:nvSpPr>
              <p:spPr>
                <a:xfrm>
                  <a:off x="11123390" y="6104182"/>
                  <a:ext cx="291940" cy="228076"/>
                </a:xfrm>
                <a:custGeom>
                  <a:rect b="b" l="l" r="r" t="t"/>
                  <a:pathLst>
                    <a:path extrusionOk="0" h="228076" w="291940">
                      <a:moveTo>
                        <a:pt x="291940" y="0"/>
                      </a:moveTo>
                      <a:lnTo>
                        <a:pt x="0" y="227924"/>
                      </a:lnTo>
                      <a:cubicBezTo>
                        <a:pt x="285" y="227962"/>
                        <a:pt x="666" y="227981"/>
                        <a:pt x="1048" y="228009"/>
                      </a:cubicBezTo>
                      <a:cubicBezTo>
                        <a:pt x="1237" y="228029"/>
                        <a:pt x="1332" y="228057"/>
                        <a:pt x="1523" y="228076"/>
                      </a:cubicBezTo>
                      <a:lnTo>
                        <a:pt x="291750" y="1514"/>
                      </a:lnTo>
                      <a:lnTo>
                        <a:pt x="2919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2" name="Google Shape;1862;p47"/>
                <p:cNvSpPr/>
                <p:nvPr/>
              </p:nvSpPr>
              <p:spPr>
                <a:xfrm>
                  <a:off x="10962132" y="6043555"/>
                  <a:ext cx="307467" cy="239391"/>
                </a:xfrm>
                <a:custGeom>
                  <a:rect b="b" l="l" r="r" t="t"/>
                  <a:pathLst>
                    <a:path extrusionOk="0" h="239391" w="307467">
                      <a:moveTo>
                        <a:pt x="305943" y="0"/>
                      </a:moveTo>
                      <a:lnTo>
                        <a:pt x="0" y="238820"/>
                      </a:lnTo>
                      <a:cubicBezTo>
                        <a:pt x="381" y="239020"/>
                        <a:pt x="666" y="239201"/>
                        <a:pt x="1048" y="239392"/>
                      </a:cubicBezTo>
                      <a:lnTo>
                        <a:pt x="307467" y="181"/>
                      </a:lnTo>
                      <a:lnTo>
                        <a:pt x="3059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3" name="Google Shape;1863;p47"/>
                <p:cNvSpPr/>
                <p:nvPr/>
              </p:nvSpPr>
              <p:spPr>
                <a:xfrm>
                  <a:off x="10899553" y="6029991"/>
                  <a:ext cx="261460" cy="203787"/>
                </a:xfrm>
                <a:custGeom>
                  <a:rect b="b" l="l" r="r" t="t"/>
                  <a:pathLst>
                    <a:path extrusionOk="0" h="203787" w="261460">
                      <a:moveTo>
                        <a:pt x="259936" y="0"/>
                      </a:moveTo>
                      <a:lnTo>
                        <a:pt x="0" y="202930"/>
                      </a:lnTo>
                      <a:cubicBezTo>
                        <a:pt x="190" y="203206"/>
                        <a:pt x="380" y="203511"/>
                        <a:pt x="666" y="203788"/>
                      </a:cubicBezTo>
                      <a:lnTo>
                        <a:pt x="762" y="203749"/>
                      </a:lnTo>
                      <a:lnTo>
                        <a:pt x="261461" y="191"/>
                      </a:lnTo>
                      <a:lnTo>
                        <a:pt x="2599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4" name="Google Shape;1864;p47"/>
                <p:cNvSpPr/>
                <p:nvPr/>
              </p:nvSpPr>
              <p:spPr>
                <a:xfrm>
                  <a:off x="10972609" y="6045489"/>
                  <a:ext cx="312515" cy="243296"/>
                </a:xfrm>
                <a:custGeom>
                  <a:rect b="b" l="l" r="r" t="t"/>
                  <a:pathLst>
                    <a:path extrusionOk="0" h="243296" w="312515">
                      <a:moveTo>
                        <a:pt x="310991" y="0"/>
                      </a:moveTo>
                      <a:lnTo>
                        <a:pt x="0" y="242754"/>
                      </a:lnTo>
                      <a:cubicBezTo>
                        <a:pt x="286" y="242944"/>
                        <a:pt x="667" y="243116"/>
                        <a:pt x="1048" y="243297"/>
                      </a:cubicBezTo>
                      <a:lnTo>
                        <a:pt x="312516" y="190"/>
                      </a:lnTo>
                      <a:lnTo>
                        <a:pt x="3109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5" name="Google Shape;1865;p47"/>
                <p:cNvSpPr/>
                <p:nvPr/>
              </p:nvSpPr>
              <p:spPr>
                <a:xfrm>
                  <a:off x="10878122" y="6000930"/>
                  <a:ext cx="50195" cy="39357"/>
                </a:xfrm>
                <a:custGeom>
                  <a:rect b="b" l="l" r="r" t="t"/>
                  <a:pathLst>
                    <a:path extrusionOk="0" h="39357" w="50195">
                      <a:moveTo>
                        <a:pt x="48673" y="0"/>
                      </a:moveTo>
                      <a:lnTo>
                        <a:pt x="190" y="37843"/>
                      </a:lnTo>
                      <a:lnTo>
                        <a:pt x="0" y="39357"/>
                      </a:lnTo>
                      <a:lnTo>
                        <a:pt x="50196" y="191"/>
                      </a:lnTo>
                      <a:lnTo>
                        <a:pt x="486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6" name="Google Shape;1866;p47"/>
                <p:cNvSpPr/>
                <p:nvPr/>
              </p:nvSpPr>
              <p:spPr>
                <a:xfrm>
                  <a:off x="10919364" y="6034839"/>
                  <a:ext cx="280415" cy="218418"/>
                </a:xfrm>
                <a:custGeom>
                  <a:rect b="b" l="l" r="r" t="t"/>
                  <a:pathLst>
                    <a:path extrusionOk="0" h="218418" w="280415">
                      <a:moveTo>
                        <a:pt x="278988" y="0"/>
                      </a:moveTo>
                      <a:lnTo>
                        <a:pt x="0" y="217694"/>
                      </a:lnTo>
                      <a:cubicBezTo>
                        <a:pt x="286" y="217942"/>
                        <a:pt x="571" y="218170"/>
                        <a:pt x="857" y="218418"/>
                      </a:cubicBezTo>
                      <a:lnTo>
                        <a:pt x="280415" y="181"/>
                      </a:lnTo>
                      <a:lnTo>
                        <a:pt x="27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7" name="Google Shape;1867;p47"/>
                <p:cNvSpPr/>
                <p:nvPr/>
              </p:nvSpPr>
              <p:spPr>
                <a:xfrm>
                  <a:off x="10875168" y="6003835"/>
                  <a:ext cx="76486" cy="59855"/>
                </a:xfrm>
                <a:custGeom>
                  <a:rect b="b" l="l" r="r" t="t"/>
                  <a:pathLst>
                    <a:path extrusionOk="0" h="59855" w="76486">
                      <a:moveTo>
                        <a:pt x="74866" y="0"/>
                      </a:moveTo>
                      <a:lnTo>
                        <a:pt x="191" y="58264"/>
                      </a:lnTo>
                      <a:lnTo>
                        <a:pt x="0" y="59855"/>
                      </a:lnTo>
                      <a:lnTo>
                        <a:pt x="76486" y="200"/>
                      </a:lnTo>
                      <a:lnTo>
                        <a:pt x="748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8" name="Google Shape;1868;p47"/>
                <p:cNvSpPr/>
                <p:nvPr/>
              </p:nvSpPr>
              <p:spPr>
                <a:xfrm>
                  <a:off x="11050809" y="6058080"/>
                  <a:ext cx="335185" cy="260794"/>
                </a:xfrm>
                <a:custGeom>
                  <a:rect b="b" l="l" r="r" t="t"/>
                  <a:pathLst>
                    <a:path extrusionOk="0" h="260794" w="335185">
                      <a:moveTo>
                        <a:pt x="333661" y="0"/>
                      </a:moveTo>
                      <a:lnTo>
                        <a:pt x="0" y="260433"/>
                      </a:lnTo>
                      <a:cubicBezTo>
                        <a:pt x="381" y="260547"/>
                        <a:pt x="858" y="260681"/>
                        <a:pt x="1238" y="260795"/>
                      </a:cubicBezTo>
                      <a:lnTo>
                        <a:pt x="335185" y="191"/>
                      </a:lnTo>
                      <a:lnTo>
                        <a:pt x="3336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9" name="Google Shape;1869;p47"/>
                <p:cNvSpPr/>
                <p:nvPr/>
              </p:nvSpPr>
              <p:spPr>
                <a:xfrm>
                  <a:off x="10871358" y="6007712"/>
                  <a:ext cx="111347" cy="87105"/>
                </a:xfrm>
                <a:custGeom>
                  <a:rect b="b" l="l" r="r" t="t"/>
                  <a:pathLst>
                    <a:path extrusionOk="0" h="87105" w="111347">
                      <a:moveTo>
                        <a:pt x="109728" y="0"/>
                      </a:moveTo>
                      <a:lnTo>
                        <a:pt x="191" y="85515"/>
                      </a:lnTo>
                      <a:lnTo>
                        <a:pt x="0" y="87106"/>
                      </a:lnTo>
                      <a:lnTo>
                        <a:pt x="111348" y="190"/>
                      </a:lnTo>
                      <a:lnTo>
                        <a:pt x="109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0" name="Google Shape;1870;p47"/>
                <p:cNvSpPr/>
                <p:nvPr/>
              </p:nvSpPr>
              <p:spPr>
                <a:xfrm>
                  <a:off x="11018709" y="6053242"/>
                  <a:ext cx="328518" cy="255641"/>
                </a:xfrm>
                <a:custGeom>
                  <a:rect b="b" l="l" r="r" t="t"/>
                  <a:pathLst>
                    <a:path extrusionOk="0" h="255641" w="328518">
                      <a:moveTo>
                        <a:pt x="326994" y="0"/>
                      </a:moveTo>
                      <a:lnTo>
                        <a:pt x="0" y="255194"/>
                      </a:lnTo>
                      <a:cubicBezTo>
                        <a:pt x="381" y="255346"/>
                        <a:pt x="858" y="255489"/>
                        <a:pt x="1238" y="255641"/>
                      </a:cubicBezTo>
                      <a:lnTo>
                        <a:pt x="328518" y="181"/>
                      </a:lnTo>
                      <a:lnTo>
                        <a:pt x="326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1" name="Google Shape;1871;p47"/>
                <p:cNvSpPr/>
                <p:nvPr/>
              </p:nvSpPr>
              <p:spPr>
                <a:xfrm>
                  <a:off x="10882978" y="5996082"/>
                  <a:ext cx="6572" cy="5362"/>
                </a:xfrm>
                <a:custGeom>
                  <a:rect b="b" l="l" r="r" t="t"/>
                  <a:pathLst>
                    <a:path extrusionOk="0" h="5362" w="6572">
                      <a:moveTo>
                        <a:pt x="5049" y="0"/>
                      </a:moveTo>
                      <a:lnTo>
                        <a:pt x="191" y="3763"/>
                      </a:lnTo>
                      <a:lnTo>
                        <a:pt x="0" y="5362"/>
                      </a:lnTo>
                      <a:lnTo>
                        <a:pt x="6573" y="200"/>
                      </a:lnTo>
                      <a:lnTo>
                        <a:pt x="50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2" name="Google Shape;1872;p47"/>
                <p:cNvSpPr/>
                <p:nvPr/>
              </p:nvSpPr>
              <p:spPr>
                <a:xfrm>
                  <a:off x="11183302" y="6158636"/>
                  <a:ext cx="225266" cy="175821"/>
                </a:xfrm>
                <a:custGeom>
                  <a:rect b="b" l="l" r="r" t="t"/>
                  <a:pathLst>
                    <a:path extrusionOk="0" h="175821" w="225266">
                      <a:moveTo>
                        <a:pt x="225266" y="0"/>
                      </a:moveTo>
                      <a:lnTo>
                        <a:pt x="0" y="175822"/>
                      </a:lnTo>
                      <a:cubicBezTo>
                        <a:pt x="667" y="175803"/>
                        <a:pt x="1238" y="175822"/>
                        <a:pt x="1810" y="175803"/>
                      </a:cubicBezTo>
                      <a:lnTo>
                        <a:pt x="225076" y="1553"/>
                      </a:lnTo>
                      <a:lnTo>
                        <a:pt x="2252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3" name="Google Shape;1873;p47"/>
                <p:cNvSpPr/>
                <p:nvPr/>
              </p:nvSpPr>
              <p:spPr>
                <a:xfrm>
                  <a:off x="11006614" y="6051299"/>
                  <a:ext cx="325088" cy="252993"/>
                </a:xfrm>
                <a:custGeom>
                  <a:rect b="b" l="l" r="r" t="t"/>
                  <a:pathLst>
                    <a:path extrusionOk="0" h="252993" w="325088">
                      <a:moveTo>
                        <a:pt x="323564" y="0"/>
                      </a:moveTo>
                      <a:lnTo>
                        <a:pt x="0" y="252526"/>
                      </a:lnTo>
                      <a:cubicBezTo>
                        <a:pt x="380" y="252679"/>
                        <a:pt x="762" y="252841"/>
                        <a:pt x="1143" y="252993"/>
                      </a:cubicBezTo>
                      <a:lnTo>
                        <a:pt x="325088" y="191"/>
                      </a:lnTo>
                      <a:lnTo>
                        <a:pt x="3235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4" name="Google Shape;1874;p47"/>
                <p:cNvSpPr/>
                <p:nvPr/>
              </p:nvSpPr>
              <p:spPr>
                <a:xfrm>
                  <a:off x="10882026" y="5997054"/>
                  <a:ext cx="15239" cy="12106"/>
                </a:xfrm>
                <a:custGeom>
                  <a:rect b="b" l="l" r="r" t="t"/>
                  <a:pathLst>
                    <a:path extrusionOk="0" h="12106" w="15239">
                      <a:moveTo>
                        <a:pt x="13717" y="0"/>
                      </a:moveTo>
                      <a:lnTo>
                        <a:pt x="191" y="10601"/>
                      </a:lnTo>
                      <a:lnTo>
                        <a:pt x="0" y="12106"/>
                      </a:lnTo>
                      <a:lnTo>
                        <a:pt x="15240" y="191"/>
                      </a:lnTo>
                      <a:lnTo>
                        <a:pt x="137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5" name="Google Shape;1875;p47"/>
                <p:cNvSpPr/>
                <p:nvPr/>
              </p:nvSpPr>
              <p:spPr>
                <a:xfrm>
                  <a:off x="11000708" y="6050327"/>
                  <a:ext cx="323182" cy="251526"/>
                </a:xfrm>
                <a:custGeom>
                  <a:rect b="b" l="l" r="r" t="t"/>
                  <a:pathLst>
                    <a:path extrusionOk="0" h="251526" w="323182">
                      <a:moveTo>
                        <a:pt x="321658" y="0"/>
                      </a:moveTo>
                      <a:lnTo>
                        <a:pt x="0" y="251060"/>
                      </a:lnTo>
                      <a:cubicBezTo>
                        <a:pt x="380" y="251222"/>
                        <a:pt x="762" y="251364"/>
                        <a:pt x="1143" y="251527"/>
                      </a:cubicBezTo>
                      <a:lnTo>
                        <a:pt x="323183" y="200"/>
                      </a:lnTo>
                      <a:lnTo>
                        <a:pt x="3216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6" name="Google Shape;1876;p47"/>
                <p:cNvSpPr/>
                <p:nvPr/>
              </p:nvSpPr>
              <p:spPr>
                <a:xfrm>
                  <a:off x="10951845" y="6041612"/>
                  <a:ext cx="302228" cy="235362"/>
                </a:xfrm>
                <a:custGeom>
                  <a:rect b="b" l="l" r="r" t="t"/>
                  <a:pathLst>
                    <a:path extrusionOk="0" h="235362" w="302228">
                      <a:moveTo>
                        <a:pt x="300704" y="0"/>
                      </a:moveTo>
                      <a:lnTo>
                        <a:pt x="0" y="234744"/>
                      </a:lnTo>
                      <a:cubicBezTo>
                        <a:pt x="285" y="234953"/>
                        <a:pt x="666" y="235154"/>
                        <a:pt x="1048" y="235363"/>
                      </a:cubicBezTo>
                      <a:lnTo>
                        <a:pt x="302228" y="191"/>
                      </a:lnTo>
                      <a:lnTo>
                        <a:pt x="301465" y="86"/>
                      </a:lnTo>
                      <a:lnTo>
                        <a:pt x="3007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7" name="Google Shape;1877;p47"/>
                <p:cNvSpPr/>
                <p:nvPr/>
              </p:nvSpPr>
              <p:spPr>
                <a:xfrm>
                  <a:off x="10873264" y="6005779"/>
                  <a:ext cx="93821" cy="73437"/>
                </a:xfrm>
                <a:custGeom>
                  <a:rect b="b" l="l" r="r" t="t"/>
                  <a:pathLst>
                    <a:path extrusionOk="0" h="73437" w="93821">
                      <a:moveTo>
                        <a:pt x="92297" y="0"/>
                      </a:moveTo>
                      <a:lnTo>
                        <a:pt x="190" y="71923"/>
                      </a:lnTo>
                      <a:lnTo>
                        <a:pt x="0" y="73437"/>
                      </a:lnTo>
                      <a:lnTo>
                        <a:pt x="93821" y="190"/>
                      </a:lnTo>
                      <a:lnTo>
                        <a:pt x="922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8" name="Google Shape;1878;p47"/>
                <p:cNvSpPr/>
                <p:nvPr/>
              </p:nvSpPr>
              <p:spPr>
                <a:xfrm>
                  <a:off x="10942225" y="6039678"/>
                  <a:ext cx="296322" cy="230819"/>
                </a:xfrm>
                <a:custGeom>
                  <a:rect b="b" l="l" r="r" t="t"/>
                  <a:pathLst>
                    <a:path extrusionOk="0" h="230819" w="296322">
                      <a:moveTo>
                        <a:pt x="294894" y="0"/>
                      </a:moveTo>
                      <a:lnTo>
                        <a:pt x="0" y="230181"/>
                      </a:lnTo>
                      <a:cubicBezTo>
                        <a:pt x="285" y="230391"/>
                        <a:pt x="571" y="230610"/>
                        <a:pt x="857" y="230820"/>
                      </a:cubicBezTo>
                      <a:lnTo>
                        <a:pt x="296323" y="191"/>
                      </a:lnTo>
                      <a:lnTo>
                        <a:pt x="294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9" name="Google Shape;1879;p47"/>
                <p:cNvSpPr/>
                <p:nvPr/>
              </p:nvSpPr>
              <p:spPr>
                <a:xfrm>
                  <a:off x="10865357" y="6016428"/>
                  <a:ext cx="187071" cy="146103"/>
                </a:xfrm>
                <a:custGeom>
                  <a:rect b="b" l="l" r="r" t="t"/>
                  <a:pathLst>
                    <a:path extrusionOk="0" h="146103" w="187071">
                      <a:moveTo>
                        <a:pt x="185547" y="0"/>
                      </a:moveTo>
                      <a:lnTo>
                        <a:pt x="0" y="144837"/>
                      </a:lnTo>
                      <a:cubicBezTo>
                        <a:pt x="0" y="145256"/>
                        <a:pt x="95" y="145685"/>
                        <a:pt x="95" y="146104"/>
                      </a:cubicBezTo>
                      <a:lnTo>
                        <a:pt x="187071" y="191"/>
                      </a:lnTo>
                      <a:lnTo>
                        <a:pt x="185642" y="9"/>
                      </a:lnTo>
                      <a:lnTo>
                        <a:pt x="1855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0" name="Google Shape;1880;p47"/>
                <p:cNvSpPr/>
                <p:nvPr/>
              </p:nvSpPr>
              <p:spPr>
                <a:xfrm>
                  <a:off x="10886027" y="6026115"/>
                  <a:ext cx="243935" cy="190194"/>
                </a:xfrm>
                <a:custGeom>
                  <a:rect b="b" l="l" r="r" t="t"/>
                  <a:pathLst>
                    <a:path extrusionOk="0" h="190194" w="243935">
                      <a:moveTo>
                        <a:pt x="242411" y="0"/>
                      </a:moveTo>
                      <a:lnTo>
                        <a:pt x="0" y="189271"/>
                      </a:lnTo>
                      <a:cubicBezTo>
                        <a:pt x="191" y="189576"/>
                        <a:pt x="381" y="189890"/>
                        <a:pt x="571" y="190195"/>
                      </a:cubicBezTo>
                      <a:lnTo>
                        <a:pt x="243935" y="190"/>
                      </a:lnTo>
                      <a:lnTo>
                        <a:pt x="2424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1" name="Google Shape;1881;p47"/>
                <p:cNvSpPr/>
                <p:nvPr/>
              </p:nvSpPr>
              <p:spPr>
                <a:xfrm>
                  <a:off x="10867548" y="6018371"/>
                  <a:ext cx="200406" cy="156448"/>
                </a:xfrm>
                <a:custGeom>
                  <a:rect b="b" l="l" r="r" t="t"/>
                  <a:pathLst>
                    <a:path extrusionOk="0" h="156448" w="200406">
                      <a:moveTo>
                        <a:pt x="198882" y="0"/>
                      </a:moveTo>
                      <a:lnTo>
                        <a:pt x="0" y="155248"/>
                      </a:lnTo>
                      <a:cubicBezTo>
                        <a:pt x="95" y="155648"/>
                        <a:pt x="95" y="156048"/>
                        <a:pt x="191" y="156449"/>
                      </a:cubicBezTo>
                      <a:lnTo>
                        <a:pt x="200406" y="181"/>
                      </a:lnTo>
                      <a:lnTo>
                        <a:pt x="1988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2" name="Google Shape;1882;p47"/>
                <p:cNvSpPr/>
                <p:nvPr/>
              </p:nvSpPr>
              <p:spPr>
                <a:xfrm>
                  <a:off x="11165015" y="6143110"/>
                  <a:ext cx="245458" cy="191652"/>
                </a:xfrm>
                <a:custGeom>
                  <a:rect b="b" l="l" r="r" t="t"/>
                  <a:pathLst>
                    <a:path extrusionOk="0" h="191652" w="245458">
                      <a:moveTo>
                        <a:pt x="245458" y="0"/>
                      </a:moveTo>
                      <a:lnTo>
                        <a:pt x="0" y="191605"/>
                      </a:lnTo>
                      <a:cubicBezTo>
                        <a:pt x="571" y="191605"/>
                        <a:pt x="1143" y="191653"/>
                        <a:pt x="1714" y="191653"/>
                      </a:cubicBezTo>
                      <a:lnTo>
                        <a:pt x="245269" y="1514"/>
                      </a:lnTo>
                      <a:lnTo>
                        <a:pt x="24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3" name="Google Shape;1883;p47"/>
                <p:cNvSpPr/>
                <p:nvPr/>
              </p:nvSpPr>
              <p:spPr>
                <a:xfrm>
                  <a:off x="10876216" y="6002874"/>
                  <a:ext cx="67627" cy="53015"/>
                </a:xfrm>
                <a:custGeom>
                  <a:rect b="b" l="l" r="r" t="t"/>
                  <a:pathLst>
                    <a:path extrusionOk="0" h="53015" w="67627">
                      <a:moveTo>
                        <a:pt x="66104" y="0"/>
                      </a:moveTo>
                      <a:lnTo>
                        <a:pt x="191" y="51511"/>
                      </a:lnTo>
                      <a:lnTo>
                        <a:pt x="0" y="53016"/>
                      </a:lnTo>
                      <a:lnTo>
                        <a:pt x="67627" y="190"/>
                      </a:lnTo>
                      <a:lnTo>
                        <a:pt x="661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4" name="Google Shape;1884;p47"/>
                <p:cNvSpPr/>
                <p:nvPr/>
              </p:nvSpPr>
              <p:spPr>
                <a:xfrm>
                  <a:off x="11071192" y="6060985"/>
                  <a:ext cx="338042" cy="262918"/>
                </a:xfrm>
                <a:custGeom>
                  <a:rect b="b" l="l" r="r" t="t"/>
                  <a:pathLst>
                    <a:path extrusionOk="0" h="262918" w="338042">
                      <a:moveTo>
                        <a:pt x="336519" y="0"/>
                      </a:moveTo>
                      <a:lnTo>
                        <a:pt x="0" y="262624"/>
                      </a:lnTo>
                      <a:cubicBezTo>
                        <a:pt x="477" y="262728"/>
                        <a:pt x="953" y="262824"/>
                        <a:pt x="1429" y="262919"/>
                      </a:cubicBezTo>
                      <a:lnTo>
                        <a:pt x="338042" y="191"/>
                      </a:lnTo>
                      <a:lnTo>
                        <a:pt x="3365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5" name="Google Shape;1885;p47"/>
                <p:cNvSpPr/>
                <p:nvPr/>
              </p:nvSpPr>
              <p:spPr>
                <a:xfrm>
                  <a:off x="11174063" y="6150873"/>
                  <a:ext cx="235457" cy="183806"/>
                </a:xfrm>
                <a:custGeom>
                  <a:rect b="b" l="l" r="r" t="t"/>
                  <a:pathLst>
                    <a:path extrusionOk="0" h="183806" w="235457">
                      <a:moveTo>
                        <a:pt x="235458" y="0"/>
                      </a:moveTo>
                      <a:lnTo>
                        <a:pt x="0" y="183795"/>
                      </a:lnTo>
                      <a:cubicBezTo>
                        <a:pt x="95" y="183795"/>
                        <a:pt x="286" y="183814"/>
                        <a:pt x="381" y="183804"/>
                      </a:cubicBezTo>
                      <a:cubicBezTo>
                        <a:pt x="857" y="183804"/>
                        <a:pt x="1334" y="183785"/>
                        <a:pt x="1809" y="183785"/>
                      </a:cubicBezTo>
                      <a:lnTo>
                        <a:pt x="1809" y="183747"/>
                      </a:lnTo>
                      <a:lnTo>
                        <a:pt x="235267" y="1553"/>
                      </a:lnTo>
                      <a:lnTo>
                        <a:pt x="23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6" name="Google Shape;1886;p47"/>
                <p:cNvSpPr/>
                <p:nvPr/>
              </p:nvSpPr>
              <p:spPr>
                <a:xfrm>
                  <a:off x="10911173" y="6032896"/>
                  <a:ext cx="273176" cy="212769"/>
                </a:xfrm>
                <a:custGeom>
                  <a:rect b="b" l="l" r="r" t="t"/>
                  <a:pathLst>
                    <a:path extrusionOk="0" h="212769" w="273176">
                      <a:moveTo>
                        <a:pt x="271558" y="0"/>
                      </a:moveTo>
                      <a:lnTo>
                        <a:pt x="0" y="212027"/>
                      </a:lnTo>
                      <a:cubicBezTo>
                        <a:pt x="286" y="212284"/>
                        <a:pt x="476" y="212522"/>
                        <a:pt x="762" y="212770"/>
                      </a:cubicBezTo>
                      <a:lnTo>
                        <a:pt x="273176" y="191"/>
                      </a:lnTo>
                      <a:lnTo>
                        <a:pt x="2715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7" name="Google Shape;1887;p47"/>
                <p:cNvSpPr/>
                <p:nvPr/>
              </p:nvSpPr>
              <p:spPr>
                <a:xfrm>
                  <a:off x="11212544" y="6182001"/>
                  <a:ext cx="193070" cy="150694"/>
                </a:xfrm>
                <a:custGeom>
                  <a:rect b="b" l="l" r="r" t="t"/>
                  <a:pathLst>
                    <a:path extrusionOk="0" h="150694" w="193070">
                      <a:moveTo>
                        <a:pt x="193071" y="0"/>
                      </a:moveTo>
                      <a:lnTo>
                        <a:pt x="0" y="150695"/>
                      </a:lnTo>
                      <a:cubicBezTo>
                        <a:pt x="95" y="150686"/>
                        <a:pt x="190" y="150686"/>
                        <a:pt x="285" y="150676"/>
                      </a:cubicBezTo>
                      <a:cubicBezTo>
                        <a:pt x="857" y="150629"/>
                        <a:pt x="1428" y="150590"/>
                        <a:pt x="2000" y="150533"/>
                      </a:cubicBezTo>
                      <a:lnTo>
                        <a:pt x="192881" y="1553"/>
                      </a:lnTo>
                      <a:lnTo>
                        <a:pt x="1930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8" name="Google Shape;1888;p47"/>
                <p:cNvSpPr/>
                <p:nvPr/>
              </p:nvSpPr>
              <p:spPr>
                <a:xfrm>
                  <a:off x="11257883" y="6213338"/>
                  <a:ext cx="143636" cy="112080"/>
                </a:xfrm>
                <a:custGeom>
                  <a:rect b="b" l="l" r="r" t="t"/>
                  <a:pathLst>
                    <a:path extrusionOk="0" h="112080" w="143636">
                      <a:moveTo>
                        <a:pt x="143637" y="0"/>
                      </a:moveTo>
                      <a:lnTo>
                        <a:pt x="0" y="112081"/>
                      </a:lnTo>
                      <a:cubicBezTo>
                        <a:pt x="857" y="111890"/>
                        <a:pt x="1619" y="111757"/>
                        <a:pt x="2475" y="111576"/>
                      </a:cubicBezTo>
                      <a:lnTo>
                        <a:pt x="143255" y="1696"/>
                      </a:lnTo>
                      <a:cubicBezTo>
                        <a:pt x="143351" y="1153"/>
                        <a:pt x="143446" y="629"/>
                        <a:pt x="143637" y="77"/>
                      </a:cubicBezTo>
                      <a:cubicBezTo>
                        <a:pt x="143637" y="58"/>
                        <a:pt x="143637" y="29"/>
                        <a:pt x="1436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9" name="Google Shape;1889;p47"/>
                <p:cNvSpPr/>
                <p:nvPr/>
              </p:nvSpPr>
              <p:spPr>
                <a:xfrm>
                  <a:off x="11044142" y="6057109"/>
                  <a:ext cx="334042" cy="259966"/>
                </a:xfrm>
                <a:custGeom>
                  <a:rect b="b" l="l" r="r" t="t"/>
                  <a:pathLst>
                    <a:path extrusionOk="0" h="259966" w="334042">
                      <a:moveTo>
                        <a:pt x="332613" y="0"/>
                      </a:moveTo>
                      <a:lnTo>
                        <a:pt x="0" y="259556"/>
                      </a:lnTo>
                      <a:cubicBezTo>
                        <a:pt x="381" y="259690"/>
                        <a:pt x="857" y="259842"/>
                        <a:pt x="1334" y="259966"/>
                      </a:cubicBezTo>
                      <a:lnTo>
                        <a:pt x="334042" y="191"/>
                      </a:lnTo>
                      <a:lnTo>
                        <a:pt x="3326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0" name="Google Shape;1890;p47"/>
                <p:cNvSpPr/>
                <p:nvPr/>
              </p:nvSpPr>
              <p:spPr>
                <a:xfrm>
                  <a:off x="10880026" y="6024181"/>
                  <a:ext cx="234505" cy="182765"/>
                </a:xfrm>
                <a:custGeom>
                  <a:rect b="b" l="l" r="r" t="t"/>
                  <a:pathLst>
                    <a:path extrusionOk="0" h="182765" w="234505">
                      <a:moveTo>
                        <a:pt x="232981" y="0"/>
                      </a:moveTo>
                      <a:lnTo>
                        <a:pt x="0" y="181813"/>
                      </a:lnTo>
                      <a:cubicBezTo>
                        <a:pt x="191" y="182127"/>
                        <a:pt x="381" y="182442"/>
                        <a:pt x="571" y="182766"/>
                      </a:cubicBezTo>
                      <a:lnTo>
                        <a:pt x="234505" y="190"/>
                      </a:lnTo>
                      <a:lnTo>
                        <a:pt x="2329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1" name="Google Shape;1891;p47"/>
                <p:cNvSpPr/>
                <p:nvPr/>
              </p:nvSpPr>
              <p:spPr>
                <a:xfrm>
                  <a:off x="10870310" y="6008684"/>
                  <a:ext cx="120014" cy="93859"/>
                </a:xfrm>
                <a:custGeom>
                  <a:rect b="b" l="l" r="r" t="t"/>
                  <a:pathLst>
                    <a:path extrusionOk="0" h="93859" w="120014">
                      <a:moveTo>
                        <a:pt x="118586" y="0"/>
                      </a:moveTo>
                      <a:lnTo>
                        <a:pt x="191" y="92345"/>
                      </a:lnTo>
                      <a:lnTo>
                        <a:pt x="0" y="93859"/>
                      </a:lnTo>
                      <a:lnTo>
                        <a:pt x="120015" y="181"/>
                      </a:lnTo>
                      <a:lnTo>
                        <a:pt x="1185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2" name="Google Shape;1892;p47"/>
                <p:cNvSpPr/>
                <p:nvPr/>
              </p:nvSpPr>
              <p:spPr>
                <a:xfrm>
                  <a:off x="11245596" y="6205365"/>
                  <a:ext cx="157162" cy="122634"/>
                </a:xfrm>
                <a:custGeom>
                  <a:rect b="b" l="l" r="r" t="t"/>
                  <a:pathLst>
                    <a:path extrusionOk="0" h="122634" w="157162">
                      <a:moveTo>
                        <a:pt x="157163" y="0"/>
                      </a:moveTo>
                      <a:lnTo>
                        <a:pt x="0" y="122634"/>
                      </a:lnTo>
                      <a:cubicBezTo>
                        <a:pt x="762" y="122473"/>
                        <a:pt x="1620" y="122291"/>
                        <a:pt x="2381" y="122130"/>
                      </a:cubicBezTo>
                      <a:lnTo>
                        <a:pt x="156972" y="1514"/>
                      </a:lnTo>
                      <a:lnTo>
                        <a:pt x="1571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3" name="Google Shape;1893;p47"/>
                <p:cNvSpPr/>
                <p:nvPr/>
              </p:nvSpPr>
              <p:spPr>
                <a:xfrm>
                  <a:off x="10903077" y="6030963"/>
                  <a:ext cx="265746" cy="206949"/>
                </a:xfrm>
                <a:custGeom>
                  <a:rect b="b" l="l" r="r" t="t"/>
                  <a:pathLst>
                    <a:path extrusionOk="0" h="206949" w="265746">
                      <a:moveTo>
                        <a:pt x="264223" y="0"/>
                      </a:moveTo>
                      <a:lnTo>
                        <a:pt x="0" y="206169"/>
                      </a:lnTo>
                      <a:cubicBezTo>
                        <a:pt x="285" y="206435"/>
                        <a:pt x="571" y="206683"/>
                        <a:pt x="857" y="206950"/>
                      </a:cubicBezTo>
                      <a:lnTo>
                        <a:pt x="265747" y="191"/>
                      </a:lnTo>
                      <a:lnTo>
                        <a:pt x="2642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4" name="Google Shape;1894;p47"/>
                <p:cNvSpPr/>
                <p:nvPr/>
              </p:nvSpPr>
              <p:spPr>
                <a:xfrm>
                  <a:off x="10892314" y="6028058"/>
                  <a:ext cx="253269" cy="197224"/>
                </a:xfrm>
                <a:custGeom>
                  <a:rect b="b" l="l" r="r" t="t"/>
                  <a:pathLst>
                    <a:path extrusionOk="0" h="197224" w="253269">
                      <a:moveTo>
                        <a:pt x="251650" y="0"/>
                      </a:moveTo>
                      <a:lnTo>
                        <a:pt x="0" y="196405"/>
                      </a:lnTo>
                      <a:cubicBezTo>
                        <a:pt x="285" y="196682"/>
                        <a:pt x="571" y="196948"/>
                        <a:pt x="762" y="197225"/>
                      </a:cubicBezTo>
                      <a:lnTo>
                        <a:pt x="253269" y="191"/>
                      </a:lnTo>
                      <a:lnTo>
                        <a:pt x="2516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5" name="Google Shape;1895;p47"/>
                <p:cNvSpPr/>
                <p:nvPr/>
              </p:nvSpPr>
              <p:spPr>
                <a:xfrm>
                  <a:off x="11107769" y="6088617"/>
                  <a:ext cx="309562" cy="241839"/>
                </a:xfrm>
                <a:custGeom>
                  <a:rect b="b" l="l" r="r" t="t"/>
                  <a:pathLst>
                    <a:path extrusionOk="0" h="241839" w="309562">
                      <a:moveTo>
                        <a:pt x="309563" y="0"/>
                      </a:moveTo>
                      <a:lnTo>
                        <a:pt x="0" y="241611"/>
                      </a:lnTo>
                      <a:cubicBezTo>
                        <a:pt x="476" y="241688"/>
                        <a:pt x="952" y="241773"/>
                        <a:pt x="1428" y="241840"/>
                      </a:cubicBezTo>
                      <a:lnTo>
                        <a:pt x="309372" y="1553"/>
                      </a:lnTo>
                      <a:lnTo>
                        <a:pt x="3095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6" name="Google Shape;1896;p47"/>
              <p:cNvGrpSpPr/>
              <p:nvPr/>
            </p:nvGrpSpPr>
            <p:grpSpPr>
              <a:xfrm>
                <a:off x="10864500" y="5998568"/>
                <a:ext cx="555212" cy="339034"/>
                <a:chOff x="10864500" y="5998568"/>
                <a:chExt cx="555212" cy="339034"/>
              </a:xfrm>
            </p:grpSpPr>
            <p:sp>
              <p:nvSpPr>
                <p:cNvPr id="1897" name="Google Shape;1897;p47"/>
                <p:cNvSpPr/>
                <p:nvPr/>
              </p:nvSpPr>
              <p:spPr>
                <a:xfrm>
                  <a:off x="11180254" y="6035411"/>
                  <a:ext cx="187260" cy="240239"/>
                </a:xfrm>
                <a:custGeom>
                  <a:rect b="b" l="l" r="r" t="t"/>
                  <a:pathLst>
                    <a:path extrusionOk="0" h="240239" w="187260">
                      <a:moveTo>
                        <a:pt x="0" y="0"/>
                      </a:moveTo>
                      <a:lnTo>
                        <a:pt x="186404" y="240240"/>
                      </a:lnTo>
                      <a:cubicBezTo>
                        <a:pt x="186690" y="239992"/>
                        <a:pt x="186976" y="239745"/>
                        <a:pt x="187261" y="239497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8" name="Google Shape;1898;p47"/>
                <p:cNvSpPr/>
                <p:nvPr/>
              </p:nvSpPr>
              <p:spPr>
                <a:xfrm>
                  <a:off x="10873644" y="6072502"/>
                  <a:ext cx="197358" cy="253945"/>
                </a:xfrm>
                <a:custGeom>
                  <a:rect b="b" l="l" r="r" t="t"/>
                  <a:pathLst>
                    <a:path extrusionOk="0" h="253945" w="19735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95644" y="253575"/>
                      </a:lnTo>
                      <a:cubicBezTo>
                        <a:pt x="196215" y="253708"/>
                        <a:pt x="196787" y="253822"/>
                        <a:pt x="197359" y="25394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9" name="Google Shape;1899;p47"/>
                <p:cNvSpPr/>
                <p:nvPr/>
              </p:nvSpPr>
              <p:spPr>
                <a:xfrm>
                  <a:off x="11366563" y="6058671"/>
                  <a:ext cx="47340" cy="60750"/>
                </a:xfrm>
                <a:custGeom>
                  <a:rect b="b" l="l" r="r" t="t"/>
                  <a:pathLst>
                    <a:path extrusionOk="0" h="60750" w="47340">
                      <a:moveTo>
                        <a:pt x="0" y="0"/>
                      </a:moveTo>
                      <a:lnTo>
                        <a:pt x="47149" y="60750"/>
                      </a:lnTo>
                      <a:lnTo>
                        <a:pt x="47340" y="59236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0" name="Google Shape;1900;p47"/>
                <p:cNvSpPr/>
                <p:nvPr/>
              </p:nvSpPr>
              <p:spPr>
                <a:xfrm>
                  <a:off x="10993945" y="6012141"/>
                  <a:ext cx="249078" cy="319430"/>
                </a:xfrm>
                <a:custGeom>
                  <a:rect b="b" l="l" r="r" t="t"/>
                  <a:pathLst>
                    <a:path extrusionOk="0" h="319430" w="249078">
                      <a:moveTo>
                        <a:pt x="0" y="0"/>
                      </a:moveTo>
                      <a:lnTo>
                        <a:pt x="247936" y="319431"/>
                      </a:lnTo>
                      <a:cubicBezTo>
                        <a:pt x="248317" y="319364"/>
                        <a:pt x="248698" y="319250"/>
                        <a:pt x="249079" y="319183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1" name="Google Shape;1901;p47"/>
                <p:cNvSpPr/>
                <p:nvPr/>
              </p:nvSpPr>
              <p:spPr>
                <a:xfrm>
                  <a:off x="11087100" y="6023781"/>
                  <a:ext cx="224218" cy="287645"/>
                </a:xfrm>
                <a:custGeom>
                  <a:rect b="b" l="l" r="r" t="t"/>
                  <a:pathLst>
                    <a:path extrusionOk="0" h="287645" w="224218">
                      <a:moveTo>
                        <a:pt x="0" y="0"/>
                      </a:moveTo>
                      <a:lnTo>
                        <a:pt x="223171" y="287645"/>
                      </a:lnTo>
                      <a:cubicBezTo>
                        <a:pt x="223265" y="287598"/>
                        <a:pt x="223361" y="287521"/>
                        <a:pt x="223456" y="287474"/>
                      </a:cubicBezTo>
                      <a:cubicBezTo>
                        <a:pt x="223742" y="287350"/>
                        <a:pt x="223933" y="287235"/>
                        <a:pt x="224219" y="287121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2" name="Google Shape;1902;p47"/>
                <p:cNvSpPr/>
                <p:nvPr/>
              </p:nvSpPr>
              <p:spPr>
                <a:xfrm>
                  <a:off x="10865834" y="6170542"/>
                  <a:ext cx="83153" cy="107118"/>
                </a:xfrm>
                <a:custGeom>
                  <a:rect b="b" l="l" r="r" t="t"/>
                  <a:pathLst>
                    <a:path extrusionOk="0" h="107118" w="83153">
                      <a:moveTo>
                        <a:pt x="0" y="0"/>
                      </a:moveTo>
                      <a:cubicBezTo>
                        <a:pt x="191" y="771"/>
                        <a:pt x="286" y="1543"/>
                        <a:pt x="381" y="2314"/>
                      </a:cubicBezTo>
                      <a:lnTo>
                        <a:pt x="476" y="2362"/>
                      </a:lnTo>
                      <a:lnTo>
                        <a:pt x="80200" y="105137"/>
                      </a:lnTo>
                      <a:cubicBezTo>
                        <a:pt x="81249" y="105794"/>
                        <a:pt x="82105" y="106471"/>
                        <a:pt x="83153" y="1071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3" name="Google Shape;1903;p47"/>
                <p:cNvSpPr/>
                <p:nvPr/>
              </p:nvSpPr>
              <p:spPr>
                <a:xfrm>
                  <a:off x="11273409" y="6047041"/>
                  <a:ext cx="128777" cy="165668"/>
                </a:xfrm>
                <a:custGeom>
                  <a:rect b="b" l="l" r="r" t="t"/>
                  <a:pathLst>
                    <a:path extrusionOk="0" h="165668" w="128777">
                      <a:moveTo>
                        <a:pt x="0" y="0"/>
                      </a:moveTo>
                      <a:lnTo>
                        <a:pt x="128588" y="165668"/>
                      </a:lnTo>
                      <a:cubicBezTo>
                        <a:pt x="128588" y="165525"/>
                        <a:pt x="128588" y="165373"/>
                        <a:pt x="128588" y="165230"/>
                      </a:cubicBezTo>
                      <a:cubicBezTo>
                        <a:pt x="128682" y="164878"/>
                        <a:pt x="128682" y="164516"/>
                        <a:pt x="128777" y="16416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47"/>
                <p:cNvSpPr/>
                <p:nvPr/>
              </p:nvSpPr>
              <p:spPr>
                <a:xfrm>
                  <a:off x="10900790" y="6000511"/>
                  <a:ext cx="262890" cy="336994"/>
                </a:xfrm>
                <a:custGeom>
                  <a:rect b="b" l="l" r="r" t="t"/>
                  <a:pathLst>
                    <a:path extrusionOk="0" h="336994" w="262890">
                      <a:moveTo>
                        <a:pt x="0" y="0"/>
                      </a:moveTo>
                      <a:lnTo>
                        <a:pt x="261462" y="336938"/>
                      </a:lnTo>
                      <a:cubicBezTo>
                        <a:pt x="261938" y="336938"/>
                        <a:pt x="262414" y="336985"/>
                        <a:pt x="262891" y="33699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5" name="Google Shape;1905;p47"/>
                <p:cNvSpPr/>
                <p:nvPr/>
              </p:nvSpPr>
              <p:spPr>
                <a:xfrm>
                  <a:off x="11133677" y="6029591"/>
                  <a:ext cx="207550" cy="266252"/>
                </a:xfrm>
                <a:custGeom>
                  <a:rect b="b" l="l" r="r" t="t"/>
                  <a:pathLst>
                    <a:path extrusionOk="0" h="266252" w="207550">
                      <a:moveTo>
                        <a:pt x="0" y="0"/>
                      </a:moveTo>
                      <a:lnTo>
                        <a:pt x="206597" y="266252"/>
                      </a:lnTo>
                      <a:cubicBezTo>
                        <a:pt x="206692" y="266214"/>
                        <a:pt x="206787" y="266166"/>
                        <a:pt x="206883" y="266119"/>
                      </a:cubicBezTo>
                      <a:cubicBezTo>
                        <a:pt x="207073" y="265976"/>
                        <a:pt x="207359" y="265871"/>
                        <a:pt x="207550" y="265729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6" name="Google Shape;1906;p47"/>
                <p:cNvSpPr/>
                <p:nvPr/>
              </p:nvSpPr>
              <p:spPr>
                <a:xfrm>
                  <a:off x="10867834" y="6119155"/>
                  <a:ext cx="148780" cy="191490"/>
                </a:xfrm>
                <a:custGeom>
                  <a:rect b="b" l="l" r="r" t="t"/>
                  <a:pathLst>
                    <a:path extrusionOk="0" h="191490" w="148780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46971" y="190852"/>
                      </a:lnTo>
                      <a:lnTo>
                        <a:pt x="146971" y="190900"/>
                      </a:lnTo>
                      <a:cubicBezTo>
                        <a:pt x="147542" y="191119"/>
                        <a:pt x="148210" y="191271"/>
                        <a:pt x="148780" y="19149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47"/>
                <p:cNvSpPr/>
                <p:nvPr/>
              </p:nvSpPr>
              <p:spPr>
                <a:xfrm>
                  <a:off x="11319985" y="6052861"/>
                  <a:ext cx="88106" cy="113204"/>
                </a:xfrm>
                <a:custGeom>
                  <a:rect b="b" l="l" r="r" t="t"/>
                  <a:pathLst>
                    <a:path extrusionOk="0" h="113204" w="88106">
                      <a:moveTo>
                        <a:pt x="0" y="0"/>
                      </a:moveTo>
                      <a:lnTo>
                        <a:pt x="87917" y="113205"/>
                      </a:lnTo>
                      <a:lnTo>
                        <a:pt x="88106" y="111690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8" name="Google Shape;1908;p47"/>
                <p:cNvSpPr/>
                <p:nvPr/>
              </p:nvSpPr>
              <p:spPr>
                <a:xfrm>
                  <a:off x="10947272" y="6006322"/>
                  <a:ext cx="257365" cy="329907"/>
                </a:xfrm>
                <a:custGeom>
                  <a:rect b="b" l="l" r="r" t="t"/>
                  <a:pathLst>
                    <a:path extrusionOk="0" h="329907" w="257365">
                      <a:moveTo>
                        <a:pt x="0" y="0"/>
                      </a:moveTo>
                      <a:lnTo>
                        <a:pt x="256032" y="329908"/>
                      </a:lnTo>
                      <a:cubicBezTo>
                        <a:pt x="256509" y="329869"/>
                        <a:pt x="256985" y="329822"/>
                        <a:pt x="257366" y="329784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9" name="Google Shape;1909;p47"/>
                <p:cNvSpPr/>
                <p:nvPr/>
              </p:nvSpPr>
              <p:spPr>
                <a:xfrm>
                  <a:off x="11413140" y="6064491"/>
                  <a:ext cx="6572" cy="8191"/>
                </a:xfrm>
                <a:custGeom>
                  <a:rect b="b" l="l" r="r" t="t"/>
                  <a:pathLst>
                    <a:path extrusionOk="0" h="8191" w="6572">
                      <a:moveTo>
                        <a:pt x="0" y="0"/>
                      </a:moveTo>
                      <a:lnTo>
                        <a:pt x="6382" y="8191"/>
                      </a:lnTo>
                      <a:lnTo>
                        <a:pt x="6573" y="6686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0" name="Google Shape;1910;p47"/>
                <p:cNvSpPr/>
                <p:nvPr/>
              </p:nvSpPr>
              <p:spPr>
                <a:xfrm>
                  <a:off x="11040427" y="6017952"/>
                  <a:ext cx="238029" cy="305161"/>
                </a:xfrm>
                <a:custGeom>
                  <a:rect b="b" l="l" r="r" t="t"/>
                  <a:pathLst>
                    <a:path extrusionOk="0" h="305161" w="238029">
                      <a:moveTo>
                        <a:pt x="0" y="0"/>
                      </a:moveTo>
                      <a:lnTo>
                        <a:pt x="236887" y="305162"/>
                      </a:lnTo>
                      <a:cubicBezTo>
                        <a:pt x="237268" y="305057"/>
                        <a:pt x="237649" y="304981"/>
                        <a:pt x="237934" y="304885"/>
                      </a:cubicBezTo>
                      <a:cubicBezTo>
                        <a:pt x="238030" y="304876"/>
                        <a:pt x="238030" y="304866"/>
                        <a:pt x="238030" y="304857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1" name="Google Shape;1911;p47"/>
                <p:cNvSpPr/>
                <p:nvPr/>
              </p:nvSpPr>
              <p:spPr>
                <a:xfrm>
                  <a:off x="11226832" y="6041221"/>
                  <a:ext cx="162114" cy="208064"/>
                </a:xfrm>
                <a:custGeom>
                  <a:rect b="b" l="l" r="r" t="t"/>
                  <a:pathLst>
                    <a:path extrusionOk="0" h="208064" w="162114">
                      <a:moveTo>
                        <a:pt x="0" y="0"/>
                      </a:moveTo>
                      <a:lnTo>
                        <a:pt x="161448" y="208064"/>
                      </a:lnTo>
                      <a:cubicBezTo>
                        <a:pt x="161639" y="207873"/>
                        <a:pt x="161734" y="207693"/>
                        <a:pt x="161830" y="207511"/>
                      </a:cubicBezTo>
                      <a:cubicBezTo>
                        <a:pt x="161925" y="207378"/>
                        <a:pt x="162020" y="207264"/>
                        <a:pt x="162115" y="207140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2" name="Google Shape;1912;p47"/>
                <p:cNvSpPr/>
                <p:nvPr/>
              </p:nvSpPr>
              <p:spPr>
                <a:xfrm>
                  <a:off x="10879549" y="6025772"/>
                  <a:ext cx="239840" cy="308781"/>
                </a:xfrm>
                <a:custGeom>
                  <a:rect b="b" l="l" r="r" t="t"/>
                  <a:pathLst>
                    <a:path extrusionOk="0" h="308781" w="23984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38316" y="308629"/>
                      </a:lnTo>
                      <a:cubicBezTo>
                        <a:pt x="238792" y="308686"/>
                        <a:pt x="239268" y="308724"/>
                        <a:pt x="239840" y="308781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3" name="Google Shape;1913;p47"/>
                <p:cNvSpPr/>
                <p:nvPr/>
              </p:nvSpPr>
              <p:spPr>
                <a:xfrm>
                  <a:off x="11172443" y="6034439"/>
                  <a:ext cx="190881" cy="244859"/>
                </a:xfrm>
                <a:custGeom>
                  <a:rect b="b" l="l" r="r" t="t"/>
                  <a:pathLst>
                    <a:path extrusionOk="0" h="244859" w="190881">
                      <a:moveTo>
                        <a:pt x="0" y="0"/>
                      </a:moveTo>
                      <a:lnTo>
                        <a:pt x="190024" y="244859"/>
                      </a:lnTo>
                      <a:cubicBezTo>
                        <a:pt x="190309" y="244612"/>
                        <a:pt x="190595" y="244402"/>
                        <a:pt x="190881" y="2441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4" name="Google Shape;1914;p47"/>
                <p:cNvSpPr/>
                <p:nvPr/>
              </p:nvSpPr>
              <p:spPr>
                <a:xfrm>
                  <a:off x="10872692" y="6080264"/>
                  <a:ext cx="189833" cy="244363"/>
                </a:xfrm>
                <a:custGeom>
                  <a:rect b="b" l="l" r="r" t="t"/>
                  <a:pathLst>
                    <a:path extrusionOk="0" h="244363" w="189833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8214" y="244002"/>
                      </a:lnTo>
                      <a:cubicBezTo>
                        <a:pt x="188595" y="244087"/>
                        <a:pt x="188976" y="244164"/>
                        <a:pt x="189357" y="244259"/>
                      </a:cubicBezTo>
                      <a:cubicBezTo>
                        <a:pt x="189452" y="244297"/>
                        <a:pt x="189643" y="244326"/>
                        <a:pt x="189834" y="244364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5" name="Google Shape;1915;p47"/>
                <p:cNvSpPr/>
                <p:nvPr/>
              </p:nvSpPr>
              <p:spPr>
                <a:xfrm>
                  <a:off x="11358753" y="6057700"/>
                  <a:ext cx="54196" cy="69523"/>
                </a:xfrm>
                <a:custGeom>
                  <a:rect b="b" l="l" r="r" t="t"/>
                  <a:pathLst>
                    <a:path extrusionOk="0" h="69523" w="54196">
                      <a:moveTo>
                        <a:pt x="0" y="0"/>
                      </a:moveTo>
                      <a:lnTo>
                        <a:pt x="53912" y="69523"/>
                      </a:lnTo>
                      <a:lnTo>
                        <a:pt x="54197" y="67923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6" name="Google Shape;1916;p47"/>
                <p:cNvSpPr/>
                <p:nvPr/>
              </p:nvSpPr>
              <p:spPr>
                <a:xfrm>
                  <a:off x="10986135" y="6011170"/>
                  <a:ext cx="250697" cy="321316"/>
                </a:xfrm>
                <a:custGeom>
                  <a:rect b="b" l="l" r="r" t="t"/>
                  <a:pathLst>
                    <a:path extrusionOk="0" h="321316" w="250697">
                      <a:moveTo>
                        <a:pt x="0" y="0"/>
                      </a:moveTo>
                      <a:lnTo>
                        <a:pt x="249459" y="321316"/>
                      </a:lnTo>
                      <a:cubicBezTo>
                        <a:pt x="249841" y="321250"/>
                        <a:pt x="250222" y="321212"/>
                        <a:pt x="250697" y="32114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7" name="Google Shape;1917;p47"/>
                <p:cNvSpPr/>
                <p:nvPr/>
              </p:nvSpPr>
              <p:spPr>
                <a:xfrm>
                  <a:off x="11079290" y="6022809"/>
                  <a:ext cx="226884" cy="290874"/>
                </a:xfrm>
                <a:custGeom>
                  <a:rect b="b" l="l" r="r" t="t"/>
                  <a:pathLst>
                    <a:path extrusionOk="0" h="290874" w="226884">
                      <a:moveTo>
                        <a:pt x="0" y="0"/>
                      </a:moveTo>
                      <a:lnTo>
                        <a:pt x="225837" y="290875"/>
                      </a:lnTo>
                      <a:cubicBezTo>
                        <a:pt x="226028" y="290779"/>
                        <a:pt x="226313" y="290694"/>
                        <a:pt x="226504" y="290599"/>
                      </a:cubicBezTo>
                      <a:cubicBezTo>
                        <a:pt x="226599" y="290560"/>
                        <a:pt x="226790" y="290522"/>
                        <a:pt x="226885" y="290484"/>
                      </a:cubicBezTo>
                      <a:lnTo>
                        <a:pt x="1523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8" name="Google Shape;1918;p47"/>
                <p:cNvSpPr/>
                <p:nvPr/>
              </p:nvSpPr>
              <p:spPr>
                <a:xfrm>
                  <a:off x="10868501" y="6183010"/>
                  <a:ext cx="65532" cy="84419"/>
                </a:xfrm>
                <a:custGeom>
                  <a:rect b="b" l="l" r="r" t="t"/>
                  <a:pathLst>
                    <a:path extrusionOk="0" h="84419" w="65532">
                      <a:moveTo>
                        <a:pt x="0" y="0"/>
                      </a:moveTo>
                      <a:cubicBezTo>
                        <a:pt x="380" y="1105"/>
                        <a:pt x="762" y="2191"/>
                        <a:pt x="1143" y="3286"/>
                      </a:cubicBezTo>
                      <a:lnTo>
                        <a:pt x="62102" y="81810"/>
                      </a:lnTo>
                      <a:cubicBezTo>
                        <a:pt x="63245" y="82620"/>
                        <a:pt x="64198" y="83458"/>
                        <a:pt x="65341" y="84268"/>
                      </a:cubicBezTo>
                      <a:cubicBezTo>
                        <a:pt x="65341" y="84315"/>
                        <a:pt x="65437" y="84363"/>
                        <a:pt x="65532" y="844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9" name="Google Shape;1919;p47"/>
                <p:cNvSpPr/>
                <p:nvPr/>
              </p:nvSpPr>
              <p:spPr>
                <a:xfrm>
                  <a:off x="11265598" y="6046069"/>
                  <a:ext cx="135254" cy="173821"/>
                </a:xfrm>
                <a:custGeom>
                  <a:rect b="b" l="l" r="r" t="t"/>
                  <a:pathLst>
                    <a:path extrusionOk="0" h="173821" w="135254">
                      <a:moveTo>
                        <a:pt x="0" y="0"/>
                      </a:moveTo>
                      <a:lnTo>
                        <a:pt x="134970" y="173822"/>
                      </a:lnTo>
                      <a:cubicBezTo>
                        <a:pt x="134970" y="173507"/>
                        <a:pt x="135065" y="173193"/>
                        <a:pt x="135160" y="172879"/>
                      </a:cubicBezTo>
                      <a:cubicBezTo>
                        <a:pt x="135160" y="172717"/>
                        <a:pt x="135160" y="172555"/>
                        <a:pt x="135255" y="172402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0" name="Google Shape;1920;p47"/>
                <p:cNvSpPr/>
                <p:nvPr/>
              </p:nvSpPr>
              <p:spPr>
                <a:xfrm>
                  <a:off x="10892980" y="5999540"/>
                  <a:ext cx="263461" cy="337709"/>
                </a:xfrm>
                <a:custGeom>
                  <a:rect b="b" l="l" r="r" t="t"/>
                  <a:pathLst>
                    <a:path extrusionOk="0" h="337709" w="263461">
                      <a:moveTo>
                        <a:pt x="0" y="0"/>
                      </a:moveTo>
                      <a:lnTo>
                        <a:pt x="262128" y="337652"/>
                      </a:lnTo>
                      <a:cubicBezTo>
                        <a:pt x="262604" y="337671"/>
                        <a:pt x="262985" y="337690"/>
                        <a:pt x="263462" y="33770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1" name="Google Shape;1921;p47"/>
                <p:cNvSpPr/>
                <p:nvPr/>
              </p:nvSpPr>
              <p:spPr>
                <a:xfrm>
                  <a:off x="11125961" y="6028629"/>
                  <a:ext cx="210408" cy="270005"/>
                </a:xfrm>
                <a:custGeom>
                  <a:rect b="b" l="l" r="r" t="t"/>
                  <a:pathLst>
                    <a:path extrusionOk="0" h="270005" w="210408">
                      <a:moveTo>
                        <a:pt x="0" y="0"/>
                      </a:moveTo>
                      <a:lnTo>
                        <a:pt x="209455" y="270005"/>
                      </a:lnTo>
                      <a:cubicBezTo>
                        <a:pt x="209550" y="269967"/>
                        <a:pt x="209645" y="269948"/>
                        <a:pt x="209741" y="269910"/>
                      </a:cubicBezTo>
                      <a:cubicBezTo>
                        <a:pt x="209931" y="269767"/>
                        <a:pt x="210217" y="269624"/>
                        <a:pt x="210408" y="269481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2" name="Google Shape;1922;p47"/>
                <p:cNvSpPr/>
                <p:nvPr/>
              </p:nvSpPr>
              <p:spPr>
                <a:xfrm>
                  <a:off x="10866882" y="6126956"/>
                  <a:ext cx="139732" cy="179812"/>
                </a:xfrm>
                <a:custGeom>
                  <a:rect b="b" l="l" r="r" t="t"/>
                  <a:pathLst>
                    <a:path extrusionOk="0" h="179812" w="13973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37731" y="178994"/>
                      </a:lnTo>
                      <a:cubicBezTo>
                        <a:pt x="138399" y="179270"/>
                        <a:pt x="139065" y="179546"/>
                        <a:pt x="139732" y="17981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3" name="Google Shape;1923;p47"/>
                <p:cNvSpPr/>
                <p:nvPr/>
              </p:nvSpPr>
              <p:spPr>
                <a:xfrm>
                  <a:off x="11312175" y="6051889"/>
                  <a:ext cx="94868" cy="121976"/>
                </a:xfrm>
                <a:custGeom>
                  <a:rect b="b" l="l" r="r" t="t"/>
                  <a:pathLst>
                    <a:path extrusionOk="0" h="121976" w="94868">
                      <a:moveTo>
                        <a:pt x="0" y="0"/>
                      </a:moveTo>
                      <a:lnTo>
                        <a:pt x="94678" y="121977"/>
                      </a:lnTo>
                      <a:lnTo>
                        <a:pt x="94869" y="12047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4" name="Google Shape;1924;p47"/>
                <p:cNvSpPr/>
                <p:nvPr/>
              </p:nvSpPr>
              <p:spPr>
                <a:xfrm>
                  <a:off x="10939653" y="6005360"/>
                  <a:ext cx="258413" cy="331384"/>
                </a:xfrm>
                <a:custGeom>
                  <a:rect b="b" l="l" r="r" t="t"/>
                  <a:pathLst>
                    <a:path extrusionOk="0" h="331384" w="258413">
                      <a:moveTo>
                        <a:pt x="0" y="0"/>
                      </a:moveTo>
                      <a:lnTo>
                        <a:pt x="257175" y="331384"/>
                      </a:lnTo>
                      <a:cubicBezTo>
                        <a:pt x="257366" y="331365"/>
                        <a:pt x="257651" y="331365"/>
                        <a:pt x="257841" y="331355"/>
                      </a:cubicBezTo>
                      <a:cubicBezTo>
                        <a:pt x="258032" y="331346"/>
                        <a:pt x="258223" y="331318"/>
                        <a:pt x="258413" y="33130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5" name="Google Shape;1925;p47"/>
                <p:cNvSpPr/>
                <p:nvPr/>
              </p:nvSpPr>
              <p:spPr>
                <a:xfrm>
                  <a:off x="11405425" y="6063520"/>
                  <a:ext cx="13334" cy="16973"/>
                </a:xfrm>
                <a:custGeom>
                  <a:rect b="b" l="l" r="r" t="t"/>
                  <a:pathLst>
                    <a:path extrusionOk="0" h="16973" w="13334">
                      <a:moveTo>
                        <a:pt x="0" y="0"/>
                      </a:moveTo>
                      <a:lnTo>
                        <a:pt x="13145" y="16973"/>
                      </a:lnTo>
                      <a:lnTo>
                        <a:pt x="13334" y="15459"/>
                      </a:ln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6" name="Google Shape;1926;p47"/>
                <p:cNvSpPr/>
                <p:nvPr/>
              </p:nvSpPr>
              <p:spPr>
                <a:xfrm>
                  <a:off x="11032807" y="6016990"/>
                  <a:ext cx="239934" cy="307752"/>
                </a:xfrm>
                <a:custGeom>
                  <a:rect b="b" l="l" r="r" t="t"/>
                  <a:pathLst>
                    <a:path extrusionOk="0" h="307752" w="239934">
                      <a:moveTo>
                        <a:pt x="0" y="0"/>
                      </a:moveTo>
                      <a:lnTo>
                        <a:pt x="238791" y="307753"/>
                      </a:lnTo>
                      <a:cubicBezTo>
                        <a:pt x="239173" y="307657"/>
                        <a:pt x="239553" y="307543"/>
                        <a:pt x="239934" y="307448"/>
                      </a:cubicBez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7" name="Google Shape;1927;p47"/>
                <p:cNvSpPr/>
                <p:nvPr/>
              </p:nvSpPr>
              <p:spPr>
                <a:xfrm>
                  <a:off x="11219021" y="6040259"/>
                  <a:ext cx="166687" cy="213921"/>
                </a:xfrm>
                <a:custGeom>
                  <a:rect b="b" l="l" r="r" t="t"/>
                  <a:pathLst>
                    <a:path extrusionOk="0" h="213921" w="166687">
                      <a:moveTo>
                        <a:pt x="0" y="0"/>
                      </a:moveTo>
                      <a:lnTo>
                        <a:pt x="166021" y="213922"/>
                      </a:lnTo>
                      <a:cubicBezTo>
                        <a:pt x="166117" y="213817"/>
                        <a:pt x="166212" y="213722"/>
                        <a:pt x="166212" y="213627"/>
                      </a:cubicBezTo>
                      <a:cubicBezTo>
                        <a:pt x="166401" y="213407"/>
                        <a:pt x="166592" y="213207"/>
                        <a:pt x="166688" y="212988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8" name="Google Shape;1928;p47"/>
                <p:cNvSpPr/>
                <p:nvPr/>
              </p:nvSpPr>
              <p:spPr>
                <a:xfrm>
                  <a:off x="10878502" y="6033572"/>
                  <a:ext cx="233171" cy="300095"/>
                </a:xfrm>
                <a:custGeom>
                  <a:rect b="b" l="l" r="r" t="t"/>
                  <a:pathLst>
                    <a:path extrusionOk="0" h="300095" w="23317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31553" y="299857"/>
                      </a:lnTo>
                      <a:cubicBezTo>
                        <a:pt x="232124" y="299933"/>
                        <a:pt x="232601" y="300028"/>
                        <a:pt x="233172" y="300095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9" name="Google Shape;1929;p47"/>
                <p:cNvSpPr/>
                <p:nvPr/>
              </p:nvSpPr>
              <p:spPr>
                <a:xfrm>
                  <a:off x="11164728" y="6033468"/>
                  <a:ext cx="194499" cy="249516"/>
                </a:xfrm>
                <a:custGeom>
                  <a:rect b="b" l="l" r="r" t="t"/>
                  <a:pathLst>
                    <a:path extrusionOk="0" h="249516" w="194499">
                      <a:moveTo>
                        <a:pt x="0" y="0"/>
                      </a:moveTo>
                      <a:lnTo>
                        <a:pt x="193643" y="249517"/>
                      </a:lnTo>
                      <a:cubicBezTo>
                        <a:pt x="193929" y="249288"/>
                        <a:pt x="194215" y="249041"/>
                        <a:pt x="194500" y="248812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0" name="Google Shape;1930;p47"/>
                <p:cNvSpPr/>
                <p:nvPr/>
              </p:nvSpPr>
              <p:spPr>
                <a:xfrm>
                  <a:off x="10871739" y="6088027"/>
                  <a:ext cx="181927" cy="234238"/>
                </a:xfrm>
                <a:custGeom>
                  <a:rect b="b" l="l" r="r" t="t"/>
                  <a:pathLst>
                    <a:path extrusionOk="0" h="234238" w="181927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0213" y="233743"/>
                      </a:lnTo>
                      <a:cubicBezTo>
                        <a:pt x="180784" y="233896"/>
                        <a:pt x="181356" y="234086"/>
                        <a:pt x="181927" y="234239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1" name="Google Shape;1931;p47"/>
                <p:cNvSpPr/>
                <p:nvPr/>
              </p:nvSpPr>
              <p:spPr>
                <a:xfrm>
                  <a:off x="11351037" y="6056737"/>
                  <a:ext cx="60864" cy="78200"/>
                </a:xfrm>
                <a:custGeom>
                  <a:rect b="b" l="l" r="r" t="t"/>
                  <a:pathLst>
                    <a:path extrusionOk="0" h="78200" w="60864">
                      <a:moveTo>
                        <a:pt x="0" y="0"/>
                      </a:moveTo>
                      <a:lnTo>
                        <a:pt x="60674" y="78200"/>
                      </a:lnTo>
                      <a:lnTo>
                        <a:pt x="60865" y="76695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2" name="Google Shape;1932;p47"/>
                <p:cNvSpPr/>
                <p:nvPr/>
              </p:nvSpPr>
              <p:spPr>
                <a:xfrm>
                  <a:off x="10978324" y="6010198"/>
                  <a:ext cx="252127" cy="323202"/>
                </a:xfrm>
                <a:custGeom>
                  <a:rect b="b" l="l" r="r" t="t"/>
                  <a:pathLst>
                    <a:path extrusionOk="0" h="323202" w="252127">
                      <a:moveTo>
                        <a:pt x="0" y="0"/>
                      </a:moveTo>
                      <a:lnTo>
                        <a:pt x="250889" y="323202"/>
                      </a:lnTo>
                      <a:cubicBezTo>
                        <a:pt x="250985" y="323183"/>
                        <a:pt x="251079" y="323164"/>
                        <a:pt x="251174" y="323155"/>
                      </a:cubicBezTo>
                      <a:cubicBezTo>
                        <a:pt x="251556" y="323107"/>
                        <a:pt x="251842" y="323079"/>
                        <a:pt x="252128" y="323031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3" name="Google Shape;1933;p47"/>
                <p:cNvSpPr/>
                <p:nvPr/>
              </p:nvSpPr>
              <p:spPr>
                <a:xfrm>
                  <a:off x="11071574" y="6021838"/>
                  <a:ext cx="229076" cy="293827"/>
                </a:xfrm>
                <a:custGeom>
                  <a:rect b="b" l="l" r="r" t="t"/>
                  <a:pathLst>
                    <a:path extrusionOk="0" h="293827" w="229076">
                      <a:moveTo>
                        <a:pt x="0" y="0"/>
                      </a:moveTo>
                      <a:lnTo>
                        <a:pt x="228029" y="293827"/>
                      </a:lnTo>
                      <a:cubicBezTo>
                        <a:pt x="228219" y="293761"/>
                        <a:pt x="228409" y="293704"/>
                        <a:pt x="228600" y="293656"/>
                      </a:cubicBezTo>
                      <a:cubicBezTo>
                        <a:pt x="228791" y="293589"/>
                        <a:pt x="228981" y="293551"/>
                        <a:pt x="229077" y="29347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4" name="Google Shape;1934;p47"/>
                <p:cNvSpPr/>
                <p:nvPr/>
              </p:nvSpPr>
              <p:spPr>
                <a:xfrm>
                  <a:off x="10875740" y="6201413"/>
                  <a:ext cx="39147" cy="50358"/>
                </a:xfrm>
                <a:custGeom>
                  <a:rect b="b" l="l" r="r" t="t"/>
                  <a:pathLst>
                    <a:path extrusionOk="0" h="50358" w="39147">
                      <a:moveTo>
                        <a:pt x="0" y="0"/>
                      </a:moveTo>
                      <a:cubicBezTo>
                        <a:pt x="857" y="1676"/>
                        <a:pt x="1714" y="3343"/>
                        <a:pt x="2571" y="5010"/>
                      </a:cubicBezTo>
                      <a:lnTo>
                        <a:pt x="33718" y="45158"/>
                      </a:lnTo>
                      <a:cubicBezTo>
                        <a:pt x="35528" y="46891"/>
                        <a:pt x="37242" y="48663"/>
                        <a:pt x="39148" y="503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5" name="Google Shape;1935;p47"/>
                <p:cNvSpPr/>
                <p:nvPr/>
              </p:nvSpPr>
              <p:spPr>
                <a:xfrm>
                  <a:off x="11257883" y="6045107"/>
                  <a:ext cx="141255" cy="181470"/>
                </a:xfrm>
                <a:custGeom>
                  <a:rect b="b" l="l" r="r" t="t"/>
                  <a:pathLst>
                    <a:path extrusionOk="0" h="181470" w="141255">
                      <a:moveTo>
                        <a:pt x="0" y="0"/>
                      </a:moveTo>
                      <a:lnTo>
                        <a:pt x="140874" y="181470"/>
                      </a:lnTo>
                      <a:cubicBezTo>
                        <a:pt x="140969" y="181051"/>
                        <a:pt x="141160" y="180642"/>
                        <a:pt x="141255" y="18022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6" name="Google Shape;1936;p47"/>
                <p:cNvSpPr/>
                <p:nvPr/>
              </p:nvSpPr>
              <p:spPr>
                <a:xfrm>
                  <a:off x="10885265" y="5998568"/>
                  <a:ext cx="264032" cy="338385"/>
                </a:xfrm>
                <a:custGeom>
                  <a:rect b="b" l="l" r="r" t="t"/>
                  <a:pathLst>
                    <a:path extrusionOk="0" h="338385" w="264032">
                      <a:moveTo>
                        <a:pt x="0" y="0"/>
                      </a:moveTo>
                      <a:lnTo>
                        <a:pt x="262508" y="338328"/>
                      </a:lnTo>
                      <a:cubicBezTo>
                        <a:pt x="262985" y="338347"/>
                        <a:pt x="263461" y="338357"/>
                        <a:pt x="264033" y="338385"/>
                      </a:cubicBezTo>
                      <a:lnTo>
                        <a:pt x="1523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7" name="Google Shape;1937;p47"/>
                <p:cNvSpPr/>
                <p:nvPr/>
              </p:nvSpPr>
              <p:spPr>
                <a:xfrm>
                  <a:off x="11118151" y="6027658"/>
                  <a:ext cx="213455" cy="273767"/>
                </a:xfrm>
                <a:custGeom>
                  <a:rect b="b" l="l" r="r" t="t"/>
                  <a:pathLst>
                    <a:path extrusionOk="0" h="273767" w="213455">
                      <a:moveTo>
                        <a:pt x="0" y="0"/>
                      </a:moveTo>
                      <a:lnTo>
                        <a:pt x="212408" y="273768"/>
                      </a:lnTo>
                      <a:cubicBezTo>
                        <a:pt x="212597" y="273672"/>
                        <a:pt x="212788" y="273605"/>
                        <a:pt x="212979" y="273510"/>
                      </a:cubicBezTo>
                      <a:cubicBezTo>
                        <a:pt x="213074" y="273415"/>
                        <a:pt x="213265" y="273291"/>
                        <a:pt x="213456" y="273205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8" name="Google Shape;1938;p47"/>
                <p:cNvSpPr/>
                <p:nvPr/>
              </p:nvSpPr>
              <p:spPr>
                <a:xfrm>
                  <a:off x="10865929" y="6134756"/>
                  <a:ext cx="130396" cy="167773"/>
                </a:xfrm>
                <a:custGeom>
                  <a:rect b="b" l="l" r="r" t="t"/>
                  <a:pathLst>
                    <a:path extrusionOk="0" h="167773" w="130396">
                      <a:moveTo>
                        <a:pt x="191" y="0"/>
                      </a:moveTo>
                      <a:lnTo>
                        <a:pt x="0" y="1515"/>
                      </a:lnTo>
                      <a:lnTo>
                        <a:pt x="128397" y="166917"/>
                      </a:lnTo>
                      <a:cubicBezTo>
                        <a:pt x="129063" y="167212"/>
                        <a:pt x="129730" y="167488"/>
                        <a:pt x="130397" y="16777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9" name="Google Shape;1939;p47"/>
                <p:cNvSpPr/>
                <p:nvPr/>
              </p:nvSpPr>
              <p:spPr>
                <a:xfrm>
                  <a:off x="11304459" y="6050918"/>
                  <a:ext cx="101632" cy="130749"/>
                </a:xfrm>
                <a:custGeom>
                  <a:rect b="b" l="l" r="r" t="t"/>
                  <a:pathLst>
                    <a:path extrusionOk="0" h="130749" w="101632">
                      <a:moveTo>
                        <a:pt x="0" y="0"/>
                      </a:moveTo>
                      <a:lnTo>
                        <a:pt x="101441" y="130750"/>
                      </a:lnTo>
                      <a:lnTo>
                        <a:pt x="101632" y="129197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0" name="Google Shape;1940;p47"/>
                <p:cNvSpPr/>
                <p:nvPr/>
              </p:nvSpPr>
              <p:spPr>
                <a:xfrm>
                  <a:off x="10931842" y="6004388"/>
                  <a:ext cx="259556" cy="332727"/>
                </a:xfrm>
                <a:custGeom>
                  <a:rect b="b" l="l" r="r" t="t"/>
                  <a:pathLst>
                    <a:path extrusionOk="0" h="332727" w="259556">
                      <a:moveTo>
                        <a:pt x="0" y="0"/>
                      </a:moveTo>
                      <a:lnTo>
                        <a:pt x="258224" y="332727"/>
                      </a:lnTo>
                      <a:cubicBezTo>
                        <a:pt x="258699" y="332708"/>
                        <a:pt x="259176" y="332717"/>
                        <a:pt x="259556" y="33269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1" name="Google Shape;1941;p47"/>
                <p:cNvSpPr/>
                <p:nvPr/>
              </p:nvSpPr>
              <p:spPr>
                <a:xfrm>
                  <a:off x="11397614" y="6062547"/>
                  <a:ext cx="20192" cy="25746"/>
                </a:xfrm>
                <a:custGeom>
                  <a:rect b="b" l="l" r="r" t="t"/>
                  <a:pathLst>
                    <a:path extrusionOk="0" h="25746" w="20192">
                      <a:moveTo>
                        <a:pt x="0" y="0"/>
                      </a:moveTo>
                      <a:lnTo>
                        <a:pt x="20002" y="25746"/>
                      </a:lnTo>
                      <a:lnTo>
                        <a:pt x="20193" y="24232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2" name="Google Shape;1942;p47"/>
                <p:cNvSpPr/>
                <p:nvPr/>
              </p:nvSpPr>
              <p:spPr>
                <a:xfrm>
                  <a:off x="11024996" y="6016018"/>
                  <a:ext cx="242030" cy="310390"/>
                </a:xfrm>
                <a:custGeom>
                  <a:rect b="b" l="l" r="r" t="t"/>
                  <a:pathLst>
                    <a:path extrusionOk="0" h="310390" w="242030">
                      <a:moveTo>
                        <a:pt x="0" y="0"/>
                      </a:moveTo>
                      <a:lnTo>
                        <a:pt x="240888" y="310391"/>
                      </a:lnTo>
                      <a:cubicBezTo>
                        <a:pt x="241269" y="310286"/>
                        <a:pt x="241649" y="310153"/>
                        <a:pt x="242031" y="31004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3" name="Google Shape;1943;p47"/>
                <p:cNvSpPr/>
                <p:nvPr/>
              </p:nvSpPr>
              <p:spPr>
                <a:xfrm>
                  <a:off x="11211306" y="6039288"/>
                  <a:ext cx="171163" cy="219779"/>
                </a:xfrm>
                <a:custGeom>
                  <a:rect b="b" l="l" r="r" t="t"/>
                  <a:pathLst>
                    <a:path extrusionOk="0" h="219779" w="171163">
                      <a:moveTo>
                        <a:pt x="0" y="0"/>
                      </a:moveTo>
                      <a:lnTo>
                        <a:pt x="170497" y="219780"/>
                      </a:lnTo>
                      <a:cubicBezTo>
                        <a:pt x="170783" y="219465"/>
                        <a:pt x="170973" y="219132"/>
                        <a:pt x="171164" y="21881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4" name="Google Shape;1944;p47"/>
                <p:cNvSpPr/>
                <p:nvPr/>
              </p:nvSpPr>
              <p:spPr>
                <a:xfrm>
                  <a:off x="10877550" y="6041374"/>
                  <a:ext cx="226123" cy="291103"/>
                </a:xfrm>
                <a:custGeom>
                  <a:rect b="b" l="l" r="r" t="t"/>
                  <a:pathLst>
                    <a:path extrusionOk="0" h="291103" w="226123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24504" y="290817"/>
                      </a:lnTo>
                      <a:cubicBezTo>
                        <a:pt x="225076" y="290903"/>
                        <a:pt x="225553" y="291017"/>
                        <a:pt x="226123" y="29110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5" name="Google Shape;1945;p47"/>
                <p:cNvSpPr/>
                <p:nvPr/>
              </p:nvSpPr>
              <p:spPr>
                <a:xfrm>
                  <a:off x="11157013" y="6032506"/>
                  <a:ext cx="197834" cy="253850"/>
                </a:xfrm>
                <a:custGeom>
                  <a:rect b="b" l="l" r="r" t="t"/>
                  <a:pathLst>
                    <a:path extrusionOk="0" h="253850" w="197834">
                      <a:moveTo>
                        <a:pt x="0" y="0"/>
                      </a:moveTo>
                      <a:lnTo>
                        <a:pt x="196978" y="253851"/>
                      </a:lnTo>
                      <a:cubicBezTo>
                        <a:pt x="197264" y="253632"/>
                        <a:pt x="197548" y="253442"/>
                        <a:pt x="197834" y="253232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6" name="Google Shape;1946;p47"/>
                <p:cNvSpPr/>
                <p:nvPr/>
              </p:nvSpPr>
              <p:spPr>
                <a:xfrm>
                  <a:off x="10870787" y="6095828"/>
                  <a:ext cx="174021" cy="223952"/>
                </a:xfrm>
                <a:custGeom>
                  <a:rect b="b" l="l" r="r" t="t"/>
                  <a:pathLst>
                    <a:path extrusionOk="0" h="223952" w="17402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72212" y="223447"/>
                      </a:lnTo>
                      <a:cubicBezTo>
                        <a:pt x="172784" y="223618"/>
                        <a:pt x="173355" y="223790"/>
                        <a:pt x="174022" y="2239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7" name="Google Shape;1947;p47"/>
                <p:cNvSpPr/>
                <p:nvPr/>
              </p:nvSpPr>
              <p:spPr>
                <a:xfrm>
                  <a:off x="11343227" y="6055766"/>
                  <a:ext cx="67722" cy="86972"/>
                </a:xfrm>
                <a:custGeom>
                  <a:rect b="b" l="l" r="r" t="t"/>
                  <a:pathLst>
                    <a:path extrusionOk="0" h="86972" w="67722">
                      <a:moveTo>
                        <a:pt x="0" y="0"/>
                      </a:moveTo>
                      <a:lnTo>
                        <a:pt x="67532" y="86973"/>
                      </a:lnTo>
                      <a:lnTo>
                        <a:pt x="67723" y="85468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8" name="Google Shape;1948;p47"/>
                <p:cNvSpPr/>
                <p:nvPr/>
              </p:nvSpPr>
              <p:spPr>
                <a:xfrm>
                  <a:off x="10970704" y="6009236"/>
                  <a:ext cx="253460" cy="325069"/>
                </a:xfrm>
                <a:custGeom>
                  <a:rect b="b" l="l" r="r" t="t"/>
                  <a:pathLst>
                    <a:path extrusionOk="0" h="325069" w="253460">
                      <a:moveTo>
                        <a:pt x="0" y="0"/>
                      </a:moveTo>
                      <a:lnTo>
                        <a:pt x="252222" y="325069"/>
                      </a:lnTo>
                      <a:cubicBezTo>
                        <a:pt x="252508" y="325031"/>
                        <a:pt x="252793" y="324984"/>
                        <a:pt x="253174" y="324945"/>
                      </a:cubicBezTo>
                      <a:cubicBezTo>
                        <a:pt x="253269" y="324936"/>
                        <a:pt x="253365" y="324908"/>
                        <a:pt x="253460" y="32489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9" name="Google Shape;1949;p47"/>
                <p:cNvSpPr/>
                <p:nvPr/>
              </p:nvSpPr>
              <p:spPr>
                <a:xfrm>
                  <a:off x="11063859" y="6020876"/>
                  <a:ext cx="231361" cy="296818"/>
                </a:xfrm>
                <a:custGeom>
                  <a:rect b="b" l="l" r="r" t="t"/>
                  <a:pathLst>
                    <a:path extrusionOk="0" h="296818" w="231361">
                      <a:moveTo>
                        <a:pt x="0" y="0"/>
                      </a:moveTo>
                      <a:lnTo>
                        <a:pt x="230314" y="296819"/>
                      </a:lnTo>
                      <a:cubicBezTo>
                        <a:pt x="230505" y="296761"/>
                        <a:pt x="230600" y="296695"/>
                        <a:pt x="230791" y="296637"/>
                      </a:cubicBezTo>
                      <a:cubicBezTo>
                        <a:pt x="230981" y="296571"/>
                        <a:pt x="231171" y="296495"/>
                        <a:pt x="231361" y="296428"/>
                      </a:cubicBezTo>
                      <a:lnTo>
                        <a:pt x="1428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0" name="Google Shape;1950;p47"/>
                <p:cNvSpPr/>
                <p:nvPr/>
              </p:nvSpPr>
              <p:spPr>
                <a:xfrm>
                  <a:off x="11250072" y="6044136"/>
                  <a:ext cx="146971" cy="188671"/>
                </a:xfrm>
                <a:custGeom>
                  <a:rect b="b" l="l" r="r" t="t"/>
                  <a:pathLst>
                    <a:path extrusionOk="0" h="188671" w="146971">
                      <a:moveTo>
                        <a:pt x="0" y="0"/>
                      </a:moveTo>
                      <a:lnTo>
                        <a:pt x="146495" y="188671"/>
                      </a:lnTo>
                      <a:cubicBezTo>
                        <a:pt x="146590" y="188300"/>
                        <a:pt x="146876" y="187947"/>
                        <a:pt x="146971" y="187566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1" name="Google Shape;1951;p47"/>
                <p:cNvSpPr/>
                <p:nvPr/>
              </p:nvSpPr>
              <p:spPr>
                <a:xfrm>
                  <a:off x="10882407" y="6002445"/>
                  <a:ext cx="259651" cy="334251"/>
                </a:xfrm>
                <a:custGeom>
                  <a:rect b="b" l="l" r="r" t="t"/>
                  <a:pathLst>
                    <a:path extrusionOk="0" h="334251" w="25965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8223" y="334156"/>
                      </a:lnTo>
                      <a:cubicBezTo>
                        <a:pt x="258604" y="334176"/>
                        <a:pt x="258984" y="334194"/>
                        <a:pt x="259366" y="334213"/>
                      </a:cubicBezTo>
                      <a:cubicBezTo>
                        <a:pt x="259461" y="334223"/>
                        <a:pt x="259556" y="334242"/>
                        <a:pt x="259652" y="3342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2" name="Google Shape;1952;p47"/>
                <p:cNvSpPr/>
                <p:nvPr/>
              </p:nvSpPr>
              <p:spPr>
                <a:xfrm>
                  <a:off x="11110340" y="6026686"/>
                  <a:ext cx="216408" cy="277491"/>
                </a:xfrm>
                <a:custGeom>
                  <a:rect b="b" l="l" r="r" t="t"/>
                  <a:pathLst>
                    <a:path extrusionOk="0" h="277491" w="216408">
                      <a:moveTo>
                        <a:pt x="0" y="0"/>
                      </a:moveTo>
                      <a:lnTo>
                        <a:pt x="215457" y="277492"/>
                      </a:lnTo>
                      <a:cubicBezTo>
                        <a:pt x="215741" y="277320"/>
                        <a:pt x="216028" y="277139"/>
                        <a:pt x="216409" y="276958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3" name="Google Shape;1953;p47"/>
                <p:cNvSpPr/>
                <p:nvPr/>
              </p:nvSpPr>
              <p:spPr>
                <a:xfrm>
                  <a:off x="10864977" y="6142482"/>
                  <a:ext cx="120490" cy="155143"/>
                </a:xfrm>
                <a:custGeom>
                  <a:rect b="b" l="l" r="r" t="t"/>
                  <a:pathLst>
                    <a:path extrusionOk="0" h="155143" w="120490">
                      <a:moveTo>
                        <a:pt x="190" y="0"/>
                      </a:moveTo>
                      <a:lnTo>
                        <a:pt x="0" y="1114"/>
                      </a:lnTo>
                      <a:cubicBezTo>
                        <a:pt x="0" y="1257"/>
                        <a:pt x="0" y="1400"/>
                        <a:pt x="0" y="1553"/>
                      </a:cubicBezTo>
                      <a:lnTo>
                        <a:pt x="0" y="1600"/>
                      </a:lnTo>
                      <a:lnTo>
                        <a:pt x="118300" y="154057"/>
                      </a:lnTo>
                      <a:cubicBezTo>
                        <a:pt x="119063" y="154419"/>
                        <a:pt x="119824" y="154791"/>
                        <a:pt x="120490" y="155143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4" name="Google Shape;1954;p47"/>
                <p:cNvSpPr/>
                <p:nvPr/>
              </p:nvSpPr>
              <p:spPr>
                <a:xfrm>
                  <a:off x="11296650" y="6049946"/>
                  <a:ext cx="108489" cy="139484"/>
                </a:xfrm>
                <a:custGeom>
                  <a:rect b="b" l="l" r="r" t="t"/>
                  <a:pathLst>
                    <a:path extrusionOk="0" h="139484" w="108489">
                      <a:moveTo>
                        <a:pt x="0" y="0"/>
                      </a:moveTo>
                      <a:lnTo>
                        <a:pt x="108299" y="139485"/>
                      </a:lnTo>
                      <a:lnTo>
                        <a:pt x="108490" y="137932"/>
                      </a:ln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5" name="Google Shape;1955;p47"/>
                <p:cNvSpPr/>
                <p:nvPr/>
              </p:nvSpPr>
              <p:spPr>
                <a:xfrm>
                  <a:off x="10924032" y="6003417"/>
                  <a:ext cx="260508" cy="333851"/>
                </a:xfrm>
                <a:custGeom>
                  <a:rect b="b" l="l" r="r" t="t"/>
                  <a:pathLst>
                    <a:path extrusionOk="0" h="333851" w="260508">
                      <a:moveTo>
                        <a:pt x="0" y="0"/>
                      </a:moveTo>
                      <a:lnTo>
                        <a:pt x="259175" y="333851"/>
                      </a:lnTo>
                      <a:cubicBezTo>
                        <a:pt x="259556" y="333841"/>
                        <a:pt x="260033" y="333832"/>
                        <a:pt x="260509" y="33381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6" name="Google Shape;1956;p47"/>
                <p:cNvSpPr/>
                <p:nvPr/>
              </p:nvSpPr>
              <p:spPr>
                <a:xfrm>
                  <a:off x="11389804" y="6061576"/>
                  <a:ext cx="26955" cy="34518"/>
                </a:xfrm>
                <a:custGeom>
                  <a:rect b="b" l="l" r="r" t="t"/>
                  <a:pathLst>
                    <a:path extrusionOk="0" h="34518" w="26955">
                      <a:moveTo>
                        <a:pt x="0" y="0"/>
                      </a:moveTo>
                      <a:lnTo>
                        <a:pt x="26765" y="34519"/>
                      </a:lnTo>
                      <a:lnTo>
                        <a:pt x="26955" y="32928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7" name="Google Shape;1957;p47"/>
                <p:cNvSpPr/>
                <p:nvPr/>
              </p:nvSpPr>
              <p:spPr>
                <a:xfrm>
                  <a:off x="11017186" y="6015046"/>
                  <a:ext cx="243839" cy="312677"/>
                </a:xfrm>
                <a:custGeom>
                  <a:rect b="b" l="l" r="r" t="t"/>
                  <a:pathLst>
                    <a:path extrusionOk="0" h="312677" w="243839">
                      <a:moveTo>
                        <a:pt x="0" y="0"/>
                      </a:moveTo>
                      <a:lnTo>
                        <a:pt x="242697" y="312677"/>
                      </a:lnTo>
                      <a:cubicBezTo>
                        <a:pt x="242983" y="312620"/>
                        <a:pt x="243268" y="312582"/>
                        <a:pt x="243458" y="312534"/>
                      </a:cubicBezTo>
                      <a:cubicBezTo>
                        <a:pt x="243649" y="312506"/>
                        <a:pt x="243744" y="312487"/>
                        <a:pt x="243840" y="312458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8" name="Google Shape;1958;p47"/>
                <p:cNvSpPr/>
                <p:nvPr/>
              </p:nvSpPr>
              <p:spPr>
                <a:xfrm>
                  <a:off x="11203495" y="6038316"/>
                  <a:ext cx="175450" cy="225075"/>
                </a:xfrm>
                <a:custGeom>
                  <a:rect b="b" l="l" r="r" t="t"/>
                  <a:pathLst>
                    <a:path extrusionOk="0" h="225075" w="175450">
                      <a:moveTo>
                        <a:pt x="0" y="0"/>
                      </a:moveTo>
                      <a:lnTo>
                        <a:pt x="174689" y="225076"/>
                      </a:lnTo>
                      <a:cubicBezTo>
                        <a:pt x="174974" y="224790"/>
                        <a:pt x="175260" y="224524"/>
                        <a:pt x="175451" y="224238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9" name="Google Shape;1959;p47"/>
                <p:cNvSpPr/>
                <p:nvPr/>
              </p:nvSpPr>
              <p:spPr>
                <a:xfrm>
                  <a:off x="10876597" y="6049137"/>
                  <a:ext cx="219170" cy="282101"/>
                </a:xfrm>
                <a:custGeom>
                  <a:rect b="b" l="l" r="r" t="t"/>
                  <a:pathLst>
                    <a:path extrusionOk="0" h="282101" w="21917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17551" y="281864"/>
                      </a:lnTo>
                      <a:cubicBezTo>
                        <a:pt x="218123" y="281950"/>
                        <a:pt x="218598" y="282016"/>
                        <a:pt x="219170" y="28210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47"/>
                <p:cNvSpPr/>
                <p:nvPr/>
              </p:nvSpPr>
              <p:spPr>
                <a:xfrm>
                  <a:off x="11149203" y="6031534"/>
                  <a:ext cx="201167" cy="258051"/>
                </a:xfrm>
                <a:custGeom>
                  <a:rect b="b" l="l" r="r" t="t"/>
                  <a:pathLst>
                    <a:path extrusionOk="0" h="258051" w="201167">
                      <a:moveTo>
                        <a:pt x="0" y="0"/>
                      </a:moveTo>
                      <a:lnTo>
                        <a:pt x="200216" y="258051"/>
                      </a:lnTo>
                      <a:cubicBezTo>
                        <a:pt x="200501" y="257833"/>
                        <a:pt x="200787" y="257575"/>
                        <a:pt x="201168" y="25735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1" name="Google Shape;1961;p47"/>
                <p:cNvSpPr/>
                <p:nvPr/>
              </p:nvSpPr>
              <p:spPr>
                <a:xfrm>
                  <a:off x="10869834" y="6103629"/>
                  <a:ext cx="165925" cy="213569"/>
                </a:xfrm>
                <a:custGeom>
                  <a:rect b="b" l="l" r="r" t="t"/>
                  <a:pathLst>
                    <a:path extrusionOk="0" h="213569" w="165925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64021" y="212931"/>
                      </a:lnTo>
                      <a:cubicBezTo>
                        <a:pt x="164688" y="213140"/>
                        <a:pt x="165260" y="213370"/>
                        <a:pt x="165926" y="21357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2" name="Google Shape;1962;p47"/>
                <p:cNvSpPr/>
                <p:nvPr/>
              </p:nvSpPr>
              <p:spPr>
                <a:xfrm>
                  <a:off x="11335511" y="6054794"/>
                  <a:ext cx="74486" cy="95745"/>
                </a:xfrm>
                <a:custGeom>
                  <a:rect b="b" l="l" r="r" t="t"/>
                  <a:pathLst>
                    <a:path extrusionOk="0" h="95745" w="74486">
                      <a:moveTo>
                        <a:pt x="0" y="0"/>
                      </a:moveTo>
                      <a:lnTo>
                        <a:pt x="74295" y="95745"/>
                      </a:lnTo>
                      <a:lnTo>
                        <a:pt x="74486" y="9420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47"/>
                <p:cNvSpPr/>
                <p:nvPr/>
              </p:nvSpPr>
              <p:spPr>
                <a:xfrm>
                  <a:off x="10962893" y="6008265"/>
                  <a:ext cx="254984" cy="326859"/>
                </a:xfrm>
                <a:custGeom>
                  <a:rect b="b" l="l" r="r" t="t"/>
                  <a:pathLst>
                    <a:path extrusionOk="0" h="326859" w="254984">
                      <a:moveTo>
                        <a:pt x="0" y="0"/>
                      </a:moveTo>
                      <a:lnTo>
                        <a:pt x="253651" y="326860"/>
                      </a:lnTo>
                      <a:cubicBezTo>
                        <a:pt x="253841" y="326841"/>
                        <a:pt x="254032" y="326822"/>
                        <a:pt x="254223" y="326812"/>
                      </a:cubicBezTo>
                      <a:cubicBezTo>
                        <a:pt x="254509" y="326784"/>
                        <a:pt x="254698" y="326812"/>
                        <a:pt x="254984" y="32678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4" name="Google Shape;1964;p47"/>
                <p:cNvSpPr/>
                <p:nvPr/>
              </p:nvSpPr>
              <p:spPr>
                <a:xfrm>
                  <a:off x="11056048" y="6019895"/>
                  <a:ext cx="233743" cy="299789"/>
                </a:xfrm>
                <a:custGeom>
                  <a:rect b="b" l="l" r="r" t="t"/>
                  <a:pathLst>
                    <a:path extrusionOk="0" h="299789" w="233743">
                      <a:moveTo>
                        <a:pt x="0" y="0"/>
                      </a:moveTo>
                      <a:lnTo>
                        <a:pt x="232696" y="299790"/>
                      </a:lnTo>
                      <a:cubicBezTo>
                        <a:pt x="232886" y="299704"/>
                        <a:pt x="233076" y="299628"/>
                        <a:pt x="233363" y="299542"/>
                      </a:cubicBezTo>
                      <a:cubicBezTo>
                        <a:pt x="233458" y="299495"/>
                        <a:pt x="233649" y="299447"/>
                        <a:pt x="233744" y="29939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5" name="Google Shape;1965;p47"/>
                <p:cNvSpPr/>
                <p:nvPr/>
              </p:nvSpPr>
              <p:spPr>
                <a:xfrm>
                  <a:off x="11242357" y="6043164"/>
                  <a:ext cx="152113" cy="195347"/>
                </a:xfrm>
                <a:custGeom>
                  <a:rect b="b" l="l" r="r" t="t"/>
                  <a:pathLst>
                    <a:path extrusionOk="0" h="195347" w="152113">
                      <a:moveTo>
                        <a:pt x="0" y="0"/>
                      </a:moveTo>
                      <a:lnTo>
                        <a:pt x="151542" y="195348"/>
                      </a:lnTo>
                      <a:cubicBezTo>
                        <a:pt x="151733" y="194967"/>
                        <a:pt x="151923" y="194577"/>
                        <a:pt x="152114" y="194196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47"/>
                <p:cNvSpPr/>
                <p:nvPr/>
              </p:nvSpPr>
              <p:spPr>
                <a:xfrm>
                  <a:off x="10881455" y="6010246"/>
                  <a:ext cx="253078" cy="325792"/>
                </a:xfrm>
                <a:custGeom>
                  <a:rect b="b" l="l" r="r" t="t"/>
                  <a:pathLst>
                    <a:path extrusionOk="0" h="325792" w="25307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1554" y="325650"/>
                      </a:lnTo>
                      <a:cubicBezTo>
                        <a:pt x="252031" y="325688"/>
                        <a:pt x="252508" y="325755"/>
                        <a:pt x="253079" y="32579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7" name="Google Shape;1967;p47"/>
                <p:cNvSpPr/>
                <p:nvPr/>
              </p:nvSpPr>
              <p:spPr>
                <a:xfrm>
                  <a:off x="11102625" y="6025714"/>
                  <a:ext cx="218979" cy="280940"/>
                </a:xfrm>
                <a:custGeom>
                  <a:rect b="b" l="l" r="r" t="t"/>
                  <a:pathLst>
                    <a:path extrusionOk="0" h="280940" w="218979">
                      <a:moveTo>
                        <a:pt x="0" y="0"/>
                      </a:moveTo>
                      <a:lnTo>
                        <a:pt x="218027" y="280940"/>
                      </a:lnTo>
                      <a:cubicBezTo>
                        <a:pt x="218218" y="280864"/>
                        <a:pt x="218313" y="280788"/>
                        <a:pt x="218503" y="280711"/>
                      </a:cubicBezTo>
                      <a:cubicBezTo>
                        <a:pt x="218694" y="280626"/>
                        <a:pt x="218884" y="280540"/>
                        <a:pt x="218980" y="2804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8" name="Google Shape;1968;p47"/>
                <p:cNvSpPr/>
                <p:nvPr/>
              </p:nvSpPr>
              <p:spPr>
                <a:xfrm>
                  <a:off x="10864500" y="6150730"/>
                  <a:ext cx="109728" cy="141312"/>
                </a:xfrm>
                <a:custGeom>
                  <a:rect b="b" l="l" r="r" t="t"/>
                  <a:pathLst>
                    <a:path extrusionOk="0" h="141312" w="109728">
                      <a:moveTo>
                        <a:pt x="0" y="0"/>
                      </a:moveTo>
                      <a:cubicBezTo>
                        <a:pt x="0" y="562"/>
                        <a:pt x="0" y="1124"/>
                        <a:pt x="0" y="1696"/>
                      </a:cubicBezTo>
                      <a:lnTo>
                        <a:pt x="107442" y="140237"/>
                      </a:lnTo>
                      <a:cubicBezTo>
                        <a:pt x="108204" y="140608"/>
                        <a:pt x="108965" y="140942"/>
                        <a:pt x="109728" y="14131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47"/>
                <p:cNvSpPr/>
                <p:nvPr/>
              </p:nvSpPr>
              <p:spPr>
                <a:xfrm>
                  <a:off x="11288934" y="6048984"/>
                  <a:ext cx="115253" cy="148208"/>
                </a:xfrm>
                <a:custGeom>
                  <a:rect b="b" l="l" r="r" t="t"/>
                  <a:pathLst>
                    <a:path extrusionOk="0" h="148208" w="115253">
                      <a:moveTo>
                        <a:pt x="0" y="0"/>
                      </a:moveTo>
                      <a:lnTo>
                        <a:pt x="115063" y="148209"/>
                      </a:lnTo>
                      <a:lnTo>
                        <a:pt x="115253" y="146695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0" name="Google Shape;1970;p47"/>
                <p:cNvSpPr/>
                <p:nvPr/>
              </p:nvSpPr>
              <p:spPr>
                <a:xfrm>
                  <a:off x="10916316" y="6002445"/>
                  <a:ext cx="261271" cy="335013"/>
                </a:xfrm>
                <a:custGeom>
                  <a:rect b="b" l="l" r="r" t="t"/>
                  <a:pathLst>
                    <a:path extrusionOk="0" h="335013" w="261271">
                      <a:moveTo>
                        <a:pt x="0" y="0"/>
                      </a:moveTo>
                      <a:lnTo>
                        <a:pt x="259938" y="335013"/>
                      </a:lnTo>
                      <a:cubicBezTo>
                        <a:pt x="260414" y="335004"/>
                        <a:pt x="260890" y="334985"/>
                        <a:pt x="261271" y="334975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1" name="Google Shape;1971;p47"/>
                <p:cNvSpPr/>
                <p:nvPr/>
              </p:nvSpPr>
              <p:spPr>
                <a:xfrm>
                  <a:off x="11382088" y="6060614"/>
                  <a:ext cx="33718" cy="43196"/>
                </a:xfrm>
                <a:custGeom>
                  <a:rect b="b" l="l" r="r" t="t"/>
                  <a:pathLst>
                    <a:path extrusionOk="0" h="43196" w="33718">
                      <a:moveTo>
                        <a:pt x="0" y="0"/>
                      </a:moveTo>
                      <a:lnTo>
                        <a:pt x="33528" y="43196"/>
                      </a:lnTo>
                      <a:lnTo>
                        <a:pt x="33719" y="41691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47"/>
                <p:cNvSpPr/>
                <p:nvPr/>
              </p:nvSpPr>
              <p:spPr>
                <a:xfrm>
                  <a:off x="11009375" y="6014075"/>
                  <a:ext cx="245650" cy="314915"/>
                </a:xfrm>
                <a:custGeom>
                  <a:rect b="b" l="l" r="r" t="t"/>
                  <a:pathLst>
                    <a:path extrusionOk="0" h="314915" w="245650">
                      <a:moveTo>
                        <a:pt x="0" y="0"/>
                      </a:moveTo>
                      <a:lnTo>
                        <a:pt x="244507" y="314916"/>
                      </a:lnTo>
                      <a:cubicBezTo>
                        <a:pt x="244889" y="314830"/>
                        <a:pt x="245269" y="314792"/>
                        <a:pt x="245650" y="314706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3" name="Google Shape;1973;p47"/>
                <p:cNvSpPr/>
                <p:nvPr/>
              </p:nvSpPr>
              <p:spPr>
                <a:xfrm>
                  <a:off x="11195780" y="6037344"/>
                  <a:ext cx="179450" cy="230267"/>
                </a:xfrm>
                <a:custGeom>
                  <a:rect b="b" l="l" r="r" t="t"/>
                  <a:pathLst>
                    <a:path extrusionOk="0" h="230267" w="179450">
                      <a:moveTo>
                        <a:pt x="0" y="0"/>
                      </a:moveTo>
                      <a:lnTo>
                        <a:pt x="178689" y="230267"/>
                      </a:lnTo>
                      <a:cubicBezTo>
                        <a:pt x="178974" y="229991"/>
                        <a:pt x="179165" y="229705"/>
                        <a:pt x="179451" y="229429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4" name="Google Shape;1974;p47"/>
                <p:cNvSpPr/>
                <p:nvPr/>
              </p:nvSpPr>
              <p:spPr>
                <a:xfrm>
                  <a:off x="10875645" y="6056900"/>
                  <a:ext cx="212120" cy="273100"/>
                </a:xfrm>
                <a:custGeom>
                  <a:rect b="b" l="l" r="r" t="t"/>
                  <a:pathLst>
                    <a:path extrusionOk="0" h="273100" w="212120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10502" y="272815"/>
                      </a:lnTo>
                      <a:cubicBezTo>
                        <a:pt x="210598" y="272843"/>
                        <a:pt x="210788" y="272882"/>
                        <a:pt x="210882" y="272910"/>
                      </a:cubicBezTo>
                      <a:cubicBezTo>
                        <a:pt x="211264" y="272977"/>
                        <a:pt x="211741" y="273025"/>
                        <a:pt x="212121" y="273101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5" name="Google Shape;1975;p47"/>
                <p:cNvSpPr/>
                <p:nvPr/>
              </p:nvSpPr>
              <p:spPr>
                <a:xfrm>
                  <a:off x="11141392" y="6030563"/>
                  <a:ext cx="204407" cy="262185"/>
                </a:xfrm>
                <a:custGeom>
                  <a:rect b="b" l="l" r="r" t="t"/>
                  <a:pathLst>
                    <a:path extrusionOk="0" h="262185" w="204407">
                      <a:moveTo>
                        <a:pt x="0" y="0"/>
                      </a:moveTo>
                      <a:lnTo>
                        <a:pt x="203549" y="262185"/>
                      </a:lnTo>
                      <a:cubicBezTo>
                        <a:pt x="203740" y="262042"/>
                        <a:pt x="203931" y="261909"/>
                        <a:pt x="204121" y="261775"/>
                      </a:cubicBezTo>
                      <a:cubicBezTo>
                        <a:pt x="204217" y="261699"/>
                        <a:pt x="204312" y="261633"/>
                        <a:pt x="204407" y="26156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6" name="Google Shape;1976;p47"/>
                <p:cNvSpPr/>
                <p:nvPr/>
              </p:nvSpPr>
              <p:spPr>
                <a:xfrm>
                  <a:off x="10868786" y="6111354"/>
                  <a:ext cx="157448" cy="202596"/>
                </a:xfrm>
                <a:custGeom>
                  <a:rect b="b" l="l" r="r" t="t"/>
                  <a:pathLst>
                    <a:path extrusionOk="0" h="202596" w="157448">
                      <a:moveTo>
                        <a:pt x="191" y="0"/>
                      </a:moveTo>
                      <a:lnTo>
                        <a:pt x="0" y="1591"/>
                      </a:lnTo>
                      <a:lnTo>
                        <a:pt x="155544" y="201959"/>
                      </a:lnTo>
                      <a:cubicBezTo>
                        <a:pt x="156210" y="202168"/>
                        <a:pt x="156782" y="202387"/>
                        <a:pt x="157449" y="202597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7" name="Google Shape;1977;p47"/>
                <p:cNvSpPr/>
                <p:nvPr/>
              </p:nvSpPr>
              <p:spPr>
                <a:xfrm>
                  <a:off x="11327701" y="6053832"/>
                  <a:ext cx="81343" cy="104470"/>
                </a:xfrm>
                <a:custGeom>
                  <a:rect b="b" l="l" r="r" t="t"/>
                  <a:pathLst>
                    <a:path extrusionOk="0" h="104470" w="81343">
                      <a:moveTo>
                        <a:pt x="0" y="0"/>
                      </a:moveTo>
                      <a:lnTo>
                        <a:pt x="81153" y="104470"/>
                      </a:lnTo>
                      <a:lnTo>
                        <a:pt x="81344" y="102918"/>
                      </a:ln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8" name="Google Shape;1978;p47"/>
                <p:cNvSpPr/>
                <p:nvPr/>
              </p:nvSpPr>
              <p:spPr>
                <a:xfrm>
                  <a:off x="10955083" y="6007293"/>
                  <a:ext cx="256127" cy="328393"/>
                </a:xfrm>
                <a:custGeom>
                  <a:rect b="b" l="l" r="r" t="t"/>
                  <a:pathLst>
                    <a:path extrusionOk="0" h="328393" w="256127">
                      <a:moveTo>
                        <a:pt x="0" y="0"/>
                      </a:moveTo>
                      <a:lnTo>
                        <a:pt x="254889" y="328393"/>
                      </a:lnTo>
                      <a:cubicBezTo>
                        <a:pt x="255175" y="328365"/>
                        <a:pt x="255555" y="328326"/>
                        <a:pt x="255841" y="328298"/>
                      </a:cubicBezTo>
                      <a:cubicBezTo>
                        <a:pt x="255937" y="328289"/>
                        <a:pt x="256032" y="328279"/>
                        <a:pt x="256127" y="328270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9" name="Google Shape;1979;p47"/>
                <p:cNvSpPr/>
                <p:nvPr/>
              </p:nvSpPr>
              <p:spPr>
                <a:xfrm>
                  <a:off x="11048238" y="6018923"/>
                  <a:ext cx="236028" cy="302561"/>
                </a:xfrm>
                <a:custGeom>
                  <a:rect b="b" l="l" r="r" t="t"/>
                  <a:pathLst>
                    <a:path extrusionOk="0" h="302561" w="236028">
                      <a:moveTo>
                        <a:pt x="0" y="0"/>
                      </a:moveTo>
                      <a:lnTo>
                        <a:pt x="234886" y="302561"/>
                      </a:lnTo>
                      <a:cubicBezTo>
                        <a:pt x="235267" y="302447"/>
                        <a:pt x="235648" y="302380"/>
                        <a:pt x="236029" y="30225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0" name="Google Shape;1980;p47"/>
                <p:cNvSpPr/>
                <p:nvPr/>
              </p:nvSpPr>
              <p:spPr>
                <a:xfrm>
                  <a:off x="11234546" y="6042193"/>
                  <a:ext cx="157353" cy="201977"/>
                </a:xfrm>
                <a:custGeom>
                  <a:rect b="b" l="l" r="r" t="t"/>
                  <a:pathLst>
                    <a:path extrusionOk="0" h="201977" w="157353">
                      <a:moveTo>
                        <a:pt x="0" y="0"/>
                      </a:moveTo>
                      <a:lnTo>
                        <a:pt x="156781" y="201978"/>
                      </a:lnTo>
                      <a:cubicBezTo>
                        <a:pt x="156781" y="201901"/>
                        <a:pt x="156876" y="201825"/>
                        <a:pt x="156876" y="201749"/>
                      </a:cubicBezTo>
                      <a:cubicBezTo>
                        <a:pt x="157067" y="201453"/>
                        <a:pt x="157163" y="201158"/>
                        <a:pt x="157353" y="20087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47"/>
                <p:cNvSpPr/>
                <p:nvPr/>
              </p:nvSpPr>
              <p:spPr>
                <a:xfrm>
                  <a:off x="10880503" y="6018009"/>
                  <a:ext cx="246411" cy="317287"/>
                </a:xfrm>
                <a:custGeom>
                  <a:rect b="b" l="l" r="r" t="t"/>
                  <a:pathLst>
                    <a:path extrusionOk="0" h="317287" w="246411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44983" y="317144"/>
                      </a:lnTo>
                      <a:cubicBezTo>
                        <a:pt x="245458" y="317192"/>
                        <a:pt x="245935" y="317239"/>
                        <a:pt x="246412" y="317287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2" name="Google Shape;1982;p47"/>
                <p:cNvSpPr/>
                <p:nvPr/>
              </p:nvSpPr>
              <p:spPr>
                <a:xfrm>
                  <a:off x="11094909" y="6024753"/>
                  <a:ext cx="221551" cy="284283"/>
                </a:xfrm>
                <a:custGeom>
                  <a:rect b="b" l="l" r="r" t="t"/>
                  <a:pathLst>
                    <a:path extrusionOk="0" h="284283" w="221551">
                      <a:moveTo>
                        <a:pt x="0" y="0"/>
                      </a:moveTo>
                      <a:lnTo>
                        <a:pt x="220599" y="284283"/>
                      </a:lnTo>
                      <a:cubicBezTo>
                        <a:pt x="220695" y="284216"/>
                        <a:pt x="220885" y="284159"/>
                        <a:pt x="220981" y="284093"/>
                      </a:cubicBezTo>
                      <a:cubicBezTo>
                        <a:pt x="221171" y="283997"/>
                        <a:pt x="221362" y="283893"/>
                        <a:pt x="221552" y="283797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3" name="Google Shape;1983;p47"/>
                <p:cNvSpPr/>
                <p:nvPr/>
              </p:nvSpPr>
              <p:spPr>
                <a:xfrm>
                  <a:off x="10864500" y="6159789"/>
                  <a:ext cx="97440" cy="125558"/>
                </a:xfrm>
                <a:custGeom>
                  <a:rect b="b" l="l" r="r" t="t"/>
                  <a:pathLst>
                    <a:path extrusionOk="0" h="125558" w="97440">
                      <a:moveTo>
                        <a:pt x="0" y="0"/>
                      </a:moveTo>
                      <a:cubicBezTo>
                        <a:pt x="0" y="638"/>
                        <a:pt x="95" y="1276"/>
                        <a:pt x="95" y="1914"/>
                      </a:cubicBezTo>
                      <a:lnTo>
                        <a:pt x="94964" y="124110"/>
                      </a:lnTo>
                      <a:cubicBezTo>
                        <a:pt x="95727" y="124596"/>
                        <a:pt x="96584" y="125073"/>
                        <a:pt x="97441" y="1255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4" name="Google Shape;1984;p47"/>
                <p:cNvSpPr/>
                <p:nvPr/>
              </p:nvSpPr>
              <p:spPr>
                <a:xfrm>
                  <a:off x="11281124" y="6048012"/>
                  <a:ext cx="122015" cy="156981"/>
                </a:xfrm>
                <a:custGeom>
                  <a:rect b="b" l="l" r="r" t="t"/>
                  <a:pathLst>
                    <a:path extrusionOk="0" h="156981" w="122015">
                      <a:moveTo>
                        <a:pt x="0" y="0"/>
                      </a:moveTo>
                      <a:lnTo>
                        <a:pt x="121920" y="156982"/>
                      </a:lnTo>
                      <a:lnTo>
                        <a:pt x="122016" y="155467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5" name="Google Shape;1985;p47"/>
                <p:cNvSpPr/>
                <p:nvPr/>
              </p:nvSpPr>
              <p:spPr>
                <a:xfrm>
                  <a:off x="10908601" y="6001483"/>
                  <a:ext cx="262128" cy="336119"/>
                </a:xfrm>
                <a:custGeom>
                  <a:rect b="b" l="l" r="r" t="t"/>
                  <a:pathLst>
                    <a:path extrusionOk="0" h="336119" w="262128">
                      <a:moveTo>
                        <a:pt x="0" y="0"/>
                      </a:moveTo>
                      <a:lnTo>
                        <a:pt x="260795" y="336118"/>
                      </a:lnTo>
                      <a:cubicBezTo>
                        <a:pt x="261270" y="336128"/>
                        <a:pt x="261651" y="336089"/>
                        <a:pt x="262128" y="336089"/>
                      </a:cubicBezTo>
                      <a:lnTo>
                        <a:pt x="1429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6" name="Google Shape;1986;p47"/>
                <p:cNvSpPr/>
                <p:nvPr/>
              </p:nvSpPr>
              <p:spPr>
                <a:xfrm>
                  <a:off x="11374278" y="6059642"/>
                  <a:ext cx="40576" cy="51968"/>
                </a:xfrm>
                <a:custGeom>
                  <a:rect b="b" l="l" r="r" t="t"/>
                  <a:pathLst>
                    <a:path extrusionOk="0" h="51968" w="40576">
                      <a:moveTo>
                        <a:pt x="0" y="0"/>
                      </a:moveTo>
                      <a:lnTo>
                        <a:pt x="40386" y="51968"/>
                      </a:lnTo>
                      <a:lnTo>
                        <a:pt x="40577" y="50464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7" name="Google Shape;1987;p47"/>
                <p:cNvSpPr/>
                <p:nvPr/>
              </p:nvSpPr>
              <p:spPr>
                <a:xfrm>
                  <a:off x="11001756" y="6013113"/>
                  <a:ext cx="247268" cy="317192"/>
                </a:xfrm>
                <a:custGeom>
                  <a:rect b="b" l="l" r="r" t="t"/>
                  <a:pathLst>
                    <a:path extrusionOk="0" h="317192" w="247268">
                      <a:moveTo>
                        <a:pt x="0" y="0"/>
                      </a:moveTo>
                      <a:lnTo>
                        <a:pt x="246126" y="317192"/>
                      </a:lnTo>
                      <a:cubicBezTo>
                        <a:pt x="246221" y="317173"/>
                        <a:pt x="246316" y="317164"/>
                        <a:pt x="246412" y="317145"/>
                      </a:cubicBezTo>
                      <a:cubicBezTo>
                        <a:pt x="246697" y="317078"/>
                        <a:pt x="246983" y="316992"/>
                        <a:pt x="247269" y="316935"/>
                      </a:cubicBezTo>
                      <a:lnTo>
                        <a:pt x="1428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8" name="Google Shape;1988;p47"/>
                <p:cNvSpPr/>
                <p:nvPr/>
              </p:nvSpPr>
              <p:spPr>
                <a:xfrm>
                  <a:off x="11187969" y="6036383"/>
                  <a:ext cx="183546" cy="235496"/>
                </a:xfrm>
                <a:custGeom>
                  <a:rect b="b" l="l" r="r" t="t"/>
                  <a:pathLst>
                    <a:path extrusionOk="0" h="235496" w="183546">
                      <a:moveTo>
                        <a:pt x="0" y="0"/>
                      </a:moveTo>
                      <a:lnTo>
                        <a:pt x="182785" y="235496"/>
                      </a:lnTo>
                      <a:cubicBezTo>
                        <a:pt x="182976" y="235286"/>
                        <a:pt x="183166" y="235048"/>
                        <a:pt x="183356" y="234839"/>
                      </a:cubicBezTo>
                      <a:cubicBezTo>
                        <a:pt x="183452" y="234782"/>
                        <a:pt x="183452" y="234715"/>
                        <a:pt x="183547" y="234658"/>
                      </a:cubicBezTo>
                      <a:lnTo>
                        <a:pt x="1620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9" name="Google Shape;1989;p47"/>
                <p:cNvSpPr/>
                <p:nvPr/>
              </p:nvSpPr>
              <p:spPr>
                <a:xfrm>
                  <a:off x="10874692" y="6064700"/>
                  <a:ext cx="204692" cy="263566"/>
                </a:xfrm>
                <a:custGeom>
                  <a:rect b="b" l="l" r="r" t="t"/>
                  <a:pathLst>
                    <a:path extrusionOk="0" h="263566" w="20469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02978" y="263195"/>
                      </a:lnTo>
                      <a:cubicBezTo>
                        <a:pt x="203549" y="263309"/>
                        <a:pt x="204121" y="263452"/>
                        <a:pt x="204692" y="26356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90" name="Google Shape;1990;p47"/>
              <p:cNvSpPr/>
              <p:nvPr/>
            </p:nvSpPr>
            <p:spPr>
              <a:xfrm>
                <a:off x="10881860" y="5879696"/>
                <a:ext cx="539840" cy="303756"/>
              </a:xfrm>
              <a:custGeom>
                <a:rect b="b" l="l" r="r" t="t"/>
                <a:pathLst>
                  <a:path extrusionOk="0" h="303756" w="539840">
                    <a:moveTo>
                      <a:pt x="642" y="118253"/>
                    </a:moveTo>
                    <a:cubicBezTo>
                      <a:pt x="10929" y="36472"/>
                      <a:pt x="139707" y="-14763"/>
                      <a:pt x="288488" y="3801"/>
                    </a:cubicBezTo>
                    <a:cubicBezTo>
                      <a:pt x="437173" y="22375"/>
                      <a:pt x="549473" y="103728"/>
                      <a:pt x="539186" y="185510"/>
                    </a:cubicBezTo>
                    <a:cubicBezTo>
                      <a:pt x="528994" y="267291"/>
                      <a:pt x="400216" y="318526"/>
                      <a:pt x="251435" y="299952"/>
                    </a:cubicBezTo>
                    <a:cubicBezTo>
                      <a:pt x="102750" y="281388"/>
                      <a:pt x="-9550" y="200035"/>
                      <a:pt x="642" y="118253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47"/>
              <p:cNvSpPr/>
              <p:nvPr/>
            </p:nvSpPr>
            <p:spPr>
              <a:xfrm>
                <a:off x="10886345" y="5975670"/>
                <a:ext cx="81596" cy="141560"/>
              </a:xfrm>
              <a:custGeom>
                <a:rect b="b" l="l" r="r" t="t"/>
                <a:pathLst>
                  <a:path extrusionOk="0" h="141560" w="81596">
                    <a:moveTo>
                      <a:pt x="4159" y="0"/>
                    </a:moveTo>
                    <a:cubicBezTo>
                      <a:pt x="-10891" y="99117"/>
                      <a:pt x="69405" y="124082"/>
                      <a:pt x="81597" y="141561"/>
                    </a:cubicBezTo>
                    <a:cubicBezTo>
                      <a:pt x="65880" y="127416"/>
                      <a:pt x="-19654" y="92573"/>
                      <a:pt x="4159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47"/>
              <p:cNvSpPr/>
              <p:nvPr/>
            </p:nvSpPr>
            <p:spPr>
              <a:xfrm>
                <a:off x="10949844" y="6105001"/>
                <a:ext cx="340804" cy="69242"/>
              </a:xfrm>
              <a:custGeom>
                <a:rect b="b" l="l" r="r" t="t"/>
                <a:pathLst>
                  <a:path extrusionOk="0" h="69242" w="340804">
                    <a:moveTo>
                      <a:pt x="0" y="0"/>
                    </a:moveTo>
                    <a:cubicBezTo>
                      <a:pt x="140780" y="87649"/>
                      <a:pt x="319946" y="61189"/>
                      <a:pt x="340805" y="56798"/>
                    </a:cubicBezTo>
                    <a:cubicBezTo>
                      <a:pt x="316516" y="72514"/>
                      <a:pt x="108109" y="89030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47"/>
              <p:cNvSpPr/>
              <p:nvPr/>
            </p:nvSpPr>
            <p:spPr>
              <a:xfrm>
                <a:off x="11235403" y="6104248"/>
                <a:ext cx="168402" cy="71551"/>
              </a:xfrm>
              <a:custGeom>
                <a:rect b="b" l="l" r="r" t="t"/>
                <a:pathLst>
                  <a:path extrusionOk="0" h="71551" w="168402">
                    <a:moveTo>
                      <a:pt x="0" y="71551"/>
                    </a:moveTo>
                    <a:cubicBezTo>
                      <a:pt x="129350" y="50816"/>
                      <a:pt x="168403" y="0"/>
                      <a:pt x="168403" y="0"/>
                    </a:cubicBezTo>
                    <a:cubicBezTo>
                      <a:pt x="168403" y="0"/>
                      <a:pt x="131445" y="55207"/>
                      <a:pt x="0" y="7155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4" name="Google Shape;1994;p47"/>
            <p:cNvGrpSpPr/>
            <p:nvPr/>
          </p:nvGrpSpPr>
          <p:grpSpPr>
            <a:xfrm>
              <a:off x="11293412" y="5775275"/>
              <a:ext cx="548175" cy="540895"/>
              <a:chOff x="11293412" y="5775275"/>
              <a:chExt cx="548175" cy="540895"/>
            </a:xfrm>
          </p:grpSpPr>
          <p:sp>
            <p:nvSpPr>
              <p:cNvPr id="1995" name="Google Shape;1995;p47"/>
              <p:cNvSpPr/>
              <p:nvPr/>
            </p:nvSpPr>
            <p:spPr>
              <a:xfrm>
                <a:off x="11293412" y="5804659"/>
                <a:ext cx="523206" cy="511511"/>
              </a:xfrm>
              <a:custGeom>
                <a:rect b="b" l="l" r="r" t="t"/>
                <a:pathLst>
                  <a:path extrusionOk="0" h="511511" w="523206">
                    <a:moveTo>
                      <a:pt x="128300" y="0"/>
                    </a:moveTo>
                    <a:lnTo>
                      <a:pt x="27811" y="106546"/>
                    </a:lnTo>
                    <a:cubicBezTo>
                      <a:pt x="26573" y="107909"/>
                      <a:pt x="25335" y="109356"/>
                      <a:pt x="24192" y="110794"/>
                    </a:cubicBezTo>
                    <a:cubicBezTo>
                      <a:pt x="-30291" y="175926"/>
                      <a:pt x="10095" y="307162"/>
                      <a:pt x="116775" y="407746"/>
                    </a:cubicBezTo>
                    <a:cubicBezTo>
                      <a:pt x="223550" y="508339"/>
                      <a:pt x="356900" y="540915"/>
                      <a:pt x="418718" y="482755"/>
                    </a:cubicBezTo>
                    <a:cubicBezTo>
                      <a:pt x="420051" y="481469"/>
                      <a:pt x="421480" y="480203"/>
                      <a:pt x="422718" y="478831"/>
                    </a:cubicBezTo>
                    <a:lnTo>
                      <a:pt x="523206" y="372294"/>
                    </a:lnTo>
                    <a:lnTo>
                      <a:pt x="400144" y="256289"/>
                    </a:lnTo>
                    <a:lnTo>
                      <a:pt x="251364" y="116014"/>
                    </a:lnTo>
                    <a:lnTo>
                      <a:pt x="1283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50000">
                    <a:srgbClr val="646464"/>
                  </a:gs>
                  <a:gs pos="100000">
                    <a:srgbClr val="000000"/>
                  </a:gs>
                </a:gsLst>
                <a:lin ang="281757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96" name="Google Shape;1996;p47"/>
              <p:cNvGrpSpPr/>
              <p:nvPr/>
            </p:nvGrpSpPr>
            <p:grpSpPr>
              <a:xfrm>
                <a:off x="11295888" y="5806373"/>
                <a:ext cx="518253" cy="505253"/>
                <a:chOff x="11295888" y="5806373"/>
                <a:chExt cx="518253" cy="505253"/>
              </a:xfrm>
            </p:grpSpPr>
            <p:sp>
              <p:nvSpPr>
                <p:cNvPr id="1997" name="Google Shape;1997;p47"/>
                <p:cNvSpPr/>
                <p:nvPr/>
              </p:nvSpPr>
              <p:spPr>
                <a:xfrm>
                  <a:off x="11360848" y="5865399"/>
                  <a:ext cx="130016" cy="5096"/>
                </a:xfrm>
                <a:custGeom>
                  <a:rect b="b" l="l" r="r" t="t"/>
                  <a:pathLst>
                    <a:path extrusionOk="0" h="5096" w="130016">
                      <a:moveTo>
                        <a:pt x="128969" y="0"/>
                      </a:moveTo>
                      <a:lnTo>
                        <a:pt x="1048" y="3982"/>
                      </a:lnTo>
                      <a:lnTo>
                        <a:pt x="0" y="5096"/>
                      </a:lnTo>
                      <a:lnTo>
                        <a:pt x="130016" y="1048"/>
                      </a:lnTo>
                      <a:lnTo>
                        <a:pt x="1289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8" name="Google Shape;1998;p47"/>
                <p:cNvSpPr/>
                <p:nvPr/>
              </p:nvSpPr>
              <p:spPr>
                <a:xfrm>
                  <a:off x="11307317" y="6042317"/>
                  <a:ext cx="371284" cy="12601"/>
                </a:xfrm>
                <a:custGeom>
                  <a:rect b="b" l="l" r="r" t="t"/>
                  <a:pathLst>
                    <a:path extrusionOk="0" h="12601" w="371284">
                      <a:moveTo>
                        <a:pt x="370141" y="0"/>
                      </a:moveTo>
                      <a:lnTo>
                        <a:pt x="0" y="11506"/>
                      </a:lnTo>
                      <a:cubicBezTo>
                        <a:pt x="95" y="11878"/>
                        <a:pt x="191" y="12239"/>
                        <a:pt x="381" y="12602"/>
                      </a:cubicBezTo>
                      <a:lnTo>
                        <a:pt x="371284" y="1067"/>
                      </a:lnTo>
                      <a:lnTo>
                        <a:pt x="370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9" name="Google Shape;1999;p47"/>
                <p:cNvSpPr/>
                <p:nvPr/>
              </p:nvSpPr>
              <p:spPr>
                <a:xfrm>
                  <a:off x="11307984" y="5924350"/>
                  <a:ext cx="245459" cy="8696"/>
                </a:xfrm>
                <a:custGeom>
                  <a:rect b="b" l="l" r="r" t="t"/>
                  <a:pathLst>
                    <a:path extrusionOk="0" h="8696" w="245459">
                      <a:moveTo>
                        <a:pt x="244316" y="0"/>
                      </a:moveTo>
                      <a:lnTo>
                        <a:pt x="572" y="7611"/>
                      </a:lnTo>
                      <a:cubicBezTo>
                        <a:pt x="381" y="7963"/>
                        <a:pt x="191" y="8334"/>
                        <a:pt x="0" y="8697"/>
                      </a:cubicBezTo>
                      <a:lnTo>
                        <a:pt x="245459" y="1067"/>
                      </a:lnTo>
                      <a:lnTo>
                        <a:pt x="2443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0" name="Google Shape;2000;p47"/>
                <p:cNvSpPr/>
                <p:nvPr/>
              </p:nvSpPr>
              <p:spPr>
                <a:xfrm>
                  <a:off x="11325797" y="6085217"/>
                  <a:ext cx="398334" cy="13411"/>
                </a:xfrm>
                <a:custGeom>
                  <a:rect b="b" l="l" r="r" t="t"/>
                  <a:pathLst>
                    <a:path extrusionOk="0" h="13411" w="398334">
                      <a:moveTo>
                        <a:pt x="397192" y="0"/>
                      </a:moveTo>
                      <a:lnTo>
                        <a:pt x="0" y="12345"/>
                      </a:lnTo>
                      <a:cubicBezTo>
                        <a:pt x="190" y="12697"/>
                        <a:pt x="380" y="13059"/>
                        <a:pt x="476" y="13411"/>
                      </a:cubicBezTo>
                      <a:lnTo>
                        <a:pt x="398335" y="1067"/>
                      </a:lnTo>
                      <a:lnTo>
                        <a:pt x="397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1" name="Google Shape;2001;p47"/>
                <p:cNvSpPr/>
                <p:nvPr/>
              </p:nvSpPr>
              <p:spPr>
                <a:xfrm>
                  <a:off x="11509438" y="6273498"/>
                  <a:ext cx="214979" cy="7734"/>
                </a:xfrm>
                <a:custGeom>
                  <a:rect b="b" l="l" r="r" t="t"/>
                  <a:pathLst>
                    <a:path extrusionOk="0" h="7734" w="214979">
                      <a:moveTo>
                        <a:pt x="214980" y="0"/>
                      </a:moveTo>
                      <a:lnTo>
                        <a:pt x="0" y="6686"/>
                      </a:lnTo>
                      <a:cubicBezTo>
                        <a:pt x="667" y="7020"/>
                        <a:pt x="1238" y="7401"/>
                        <a:pt x="1906" y="7734"/>
                      </a:cubicBezTo>
                      <a:lnTo>
                        <a:pt x="213932" y="1114"/>
                      </a:lnTo>
                      <a:lnTo>
                        <a:pt x="214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2" name="Google Shape;2002;p47"/>
                <p:cNvSpPr/>
                <p:nvPr/>
              </p:nvSpPr>
              <p:spPr>
                <a:xfrm>
                  <a:off x="11499532" y="6267783"/>
                  <a:ext cx="230218" cy="8201"/>
                </a:xfrm>
                <a:custGeom>
                  <a:rect b="b" l="l" r="r" t="t"/>
                  <a:pathLst>
                    <a:path extrusionOk="0" h="8201" w="230218">
                      <a:moveTo>
                        <a:pt x="230219" y="0"/>
                      </a:moveTo>
                      <a:lnTo>
                        <a:pt x="0" y="7182"/>
                      </a:lnTo>
                      <a:cubicBezTo>
                        <a:pt x="380" y="7382"/>
                        <a:pt x="666" y="7554"/>
                        <a:pt x="1048" y="7744"/>
                      </a:cubicBezTo>
                      <a:cubicBezTo>
                        <a:pt x="1332" y="7897"/>
                        <a:pt x="1619" y="8040"/>
                        <a:pt x="1905" y="8201"/>
                      </a:cubicBezTo>
                      <a:lnTo>
                        <a:pt x="229171" y="1134"/>
                      </a:lnTo>
                      <a:lnTo>
                        <a:pt x="2302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3" name="Google Shape;2003;p47"/>
                <p:cNvSpPr/>
                <p:nvPr/>
              </p:nvSpPr>
              <p:spPr>
                <a:xfrm>
                  <a:off x="11334654" y="6101314"/>
                  <a:ext cx="406527" cy="13687"/>
                </a:xfrm>
                <a:custGeom>
                  <a:rect b="b" l="l" r="r" t="t"/>
                  <a:pathLst>
                    <a:path extrusionOk="0" h="13687" w="406527">
                      <a:moveTo>
                        <a:pt x="405385" y="0"/>
                      </a:moveTo>
                      <a:lnTo>
                        <a:pt x="0" y="12583"/>
                      </a:lnTo>
                      <a:cubicBezTo>
                        <a:pt x="191" y="12945"/>
                        <a:pt x="381" y="13325"/>
                        <a:pt x="667" y="13688"/>
                      </a:cubicBezTo>
                      <a:lnTo>
                        <a:pt x="406528" y="1048"/>
                      </a:lnTo>
                      <a:lnTo>
                        <a:pt x="4053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4" name="Google Shape;2004;p47"/>
                <p:cNvSpPr/>
                <p:nvPr/>
              </p:nvSpPr>
              <p:spPr>
                <a:xfrm>
                  <a:off x="11387709" y="5838577"/>
                  <a:ext cx="74771" cy="3371"/>
                </a:xfrm>
                <a:custGeom>
                  <a:rect b="b" l="l" r="r" t="t"/>
                  <a:pathLst>
                    <a:path extrusionOk="0" h="3371" w="74771">
                      <a:moveTo>
                        <a:pt x="73628" y="0"/>
                      </a:moveTo>
                      <a:lnTo>
                        <a:pt x="1048" y="2257"/>
                      </a:lnTo>
                      <a:lnTo>
                        <a:pt x="0" y="3372"/>
                      </a:lnTo>
                      <a:lnTo>
                        <a:pt x="74771" y="1048"/>
                      </a:lnTo>
                      <a:lnTo>
                        <a:pt x="736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5" name="Google Shape;2005;p47"/>
                <p:cNvSpPr/>
                <p:nvPr/>
              </p:nvSpPr>
              <p:spPr>
                <a:xfrm>
                  <a:off x="11409234" y="5817126"/>
                  <a:ext cx="30480" cy="1991"/>
                </a:xfrm>
                <a:custGeom>
                  <a:rect b="b" l="l" r="r" t="t"/>
                  <a:pathLst>
                    <a:path extrusionOk="0" h="1991" w="30480">
                      <a:moveTo>
                        <a:pt x="29338" y="0"/>
                      </a:moveTo>
                      <a:lnTo>
                        <a:pt x="1049" y="886"/>
                      </a:lnTo>
                      <a:lnTo>
                        <a:pt x="0" y="1991"/>
                      </a:lnTo>
                      <a:lnTo>
                        <a:pt x="30481" y="1048"/>
                      </a:lnTo>
                      <a:lnTo>
                        <a:pt x="29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6" name="Google Shape;2006;p47"/>
                <p:cNvSpPr/>
                <p:nvPr/>
              </p:nvSpPr>
              <p:spPr>
                <a:xfrm>
                  <a:off x="11315604" y="6063767"/>
                  <a:ext cx="385762" cy="13020"/>
                </a:xfrm>
                <a:custGeom>
                  <a:rect b="b" l="l" r="r" t="t"/>
                  <a:pathLst>
                    <a:path extrusionOk="0" h="13020" w="385762">
                      <a:moveTo>
                        <a:pt x="384620" y="0"/>
                      </a:moveTo>
                      <a:lnTo>
                        <a:pt x="0" y="11953"/>
                      </a:lnTo>
                      <a:cubicBezTo>
                        <a:pt x="95" y="12306"/>
                        <a:pt x="286" y="12668"/>
                        <a:pt x="381" y="13020"/>
                      </a:cubicBezTo>
                      <a:lnTo>
                        <a:pt x="385763" y="1067"/>
                      </a:lnTo>
                      <a:lnTo>
                        <a:pt x="3846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7" name="Google Shape;2007;p47"/>
                <p:cNvSpPr/>
                <p:nvPr/>
              </p:nvSpPr>
              <p:spPr>
                <a:xfrm>
                  <a:off x="11305413" y="6036973"/>
                  <a:ext cx="367474" cy="12477"/>
                </a:xfrm>
                <a:custGeom>
                  <a:rect b="b" l="l" r="r" t="t"/>
                  <a:pathLst>
                    <a:path extrusionOk="0" h="12477" w="367474">
                      <a:moveTo>
                        <a:pt x="366331" y="0"/>
                      </a:moveTo>
                      <a:lnTo>
                        <a:pt x="0" y="11382"/>
                      </a:lnTo>
                      <a:cubicBezTo>
                        <a:pt x="190" y="11754"/>
                        <a:pt x="190" y="12116"/>
                        <a:pt x="285" y="12478"/>
                      </a:cubicBezTo>
                      <a:lnTo>
                        <a:pt x="367474" y="1038"/>
                      </a:lnTo>
                      <a:lnTo>
                        <a:pt x="3663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8" name="Google Shape;2008;p47"/>
                <p:cNvSpPr/>
                <p:nvPr/>
              </p:nvSpPr>
              <p:spPr>
                <a:xfrm>
                  <a:off x="11574779" y="6302340"/>
                  <a:ext cx="112586" cy="4495"/>
                </a:xfrm>
                <a:custGeom>
                  <a:rect b="b" l="l" r="r" t="t"/>
                  <a:pathLst>
                    <a:path extrusionOk="0" h="4495" w="112586">
                      <a:moveTo>
                        <a:pt x="112586" y="0"/>
                      </a:moveTo>
                      <a:lnTo>
                        <a:pt x="0" y="3524"/>
                      </a:lnTo>
                      <a:cubicBezTo>
                        <a:pt x="1049" y="3810"/>
                        <a:pt x="2192" y="4220"/>
                        <a:pt x="3239" y="4496"/>
                      </a:cubicBezTo>
                      <a:lnTo>
                        <a:pt x="109633" y="1191"/>
                      </a:lnTo>
                      <a:cubicBezTo>
                        <a:pt x="110586" y="771"/>
                        <a:pt x="111634" y="438"/>
                        <a:pt x="11258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9" name="Google Shape;2009;p47"/>
                <p:cNvSpPr/>
                <p:nvPr/>
              </p:nvSpPr>
              <p:spPr>
                <a:xfrm>
                  <a:off x="11328653" y="6090589"/>
                  <a:ext cx="401097" cy="13496"/>
                </a:xfrm>
                <a:custGeom>
                  <a:rect b="b" l="l" r="r" t="t"/>
                  <a:pathLst>
                    <a:path extrusionOk="0" h="13496" w="401097">
                      <a:moveTo>
                        <a:pt x="400050" y="0"/>
                      </a:moveTo>
                      <a:lnTo>
                        <a:pt x="0" y="12439"/>
                      </a:lnTo>
                      <a:cubicBezTo>
                        <a:pt x="191" y="12792"/>
                        <a:pt x="381" y="13145"/>
                        <a:pt x="572" y="13497"/>
                      </a:cubicBezTo>
                      <a:lnTo>
                        <a:pt x="401098" y="1048"/>
                      </a:lnTo>
                      <a:lnTo>
                        <a:pt x="4000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0" name="Google Shape;2010;p47"/>
                <p:cNvSpPr/>
                <p:nvPr/>
              </p:nvSpPr>
              <p:spPr>
                <a:xfrm>
                  <a:off x="11430761" y="6216433"/>
                  <a:ext cx="347472" cy="11849"/>
                </a:xfrm>
                <a:custGeom>
                  <a:rect b="b" l="l" r="r" t="t"/>
                  <a:pathLst>
                    <a:path extrusionOk="0" h="11849" w="347472">
                      <a:moveTo>
                        <a:pt x="347473" y="0"/>
                      </a:moveTo>
                      <a:lnTo>
                        <a:pt x="0" y="10802"/>
                      </a:lnTo>
                      <a:cubicBezTo>
                        <a:pt x="381" y="11135"/>
                        <a:pt x="763" y="11516"/>
                        <a:pt x="1143" y="11849"/>
                      </a:cubicBezTo>
                      <a:lnTo>
                        <a:pt x="346329" y="1143"/>
                      </a:lnTo>
                      <a:lnTo>
                        <a:pt x="3474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1" name="Google Shape;2011;p47"/>
                <p:cNvSpPr/>
                <p:nvPr/>
              </p:nvSpPr>
              <p:spPr>
                <a:xfrm>
                  <a:off x="11473243" y="6250676"/>
                  <a:ext cx="272700" cy="9534"/>
                </a:xfrm>
                <a:custGeom>
                  <a:rect b="b" l="l" r="r" t="t"/>
                  <a:pathLst>
                    <a:path extrusionOk="0" h="9534" w="272700">
                      <a:moveTo>
                        <a:pt x="272701" y="0"/>
                      </a:moveTo>
                      <a:lnTo>
                        <a:pt x="0" y="8477"/>
                      </a:lnTo>
                      <a:cubicBezTo>
                        <a:pt x="285" y="8630"/>
                        <a:pt x="476" y="8811"/>
                        <a:pt x="762" y="8963"/>
                      </a:cubicBezTo>
                      <a:cubicBezTo>
                        <a:pt x="1048" y="9163"/>
                        <a:pt x="1334" y="9334"/>
                        <a:pt x="1619" y="9534"/>
                      </a:cubicBezTo>
                      <a:lnTo>
                        <a:pt x="1714" y="9534"/>
                      </a:lnTo>
                      <a:lnTo>
                        <a:pt x="271653" y="1105"/>
                      </a:lnTo>
                      <a:lnTo>
                        <a:pt x="2727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2" name="Google Shape;2012;p47"/>
                <p:cNvSpPr/>
                <p:nvPr/>
              </p:nvSpPr>
              <p:spPr>
                <a:xfrm>
                  <a:off x="11299697" y="5945800"/>
                  <a:ext cx="276511" cy="9667"/>
                </a:xfrm>
                <a:custGeom>
                  <a:rect b="b" l="l" r="r" t="t"/>
                  <a:pathLst>
                    <a:path extrusionOk="0" h="9667" w="276511">
                      <a:moveTo>
                        <a:pt x="275368" y="0"/>
                      </a:moveTo>
                      <a:lnTo>
                        <a:pt x="286" y="8582"/>
                      </a:lnTo>
                      <a:cubicBezTo>
                        <a:pt x="191" y="8944"/>
                        <a:pt x="95" y="9296"/>
                        <a:pt x="0" y="9667"/>
                      </a:cubicBezTo>
                      <a:lnTo>
                        <a:pt x="276511" y="1067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3" name="Google Shape;2013;p47"/>
                <p:cNvSpPr/>
                <p:nvPr/>
              </p:nvSpPr>
              <p:spPr>
                <a:xfrm>
                  <a:off x="11296268" y="5967250"/>
                  <a:ext cx="302704" cy="10477"/>
                </a:xfrm>
                <a:custGeom>
                  <a:rect b="b" l="l" r="r" t="t"/>
                  <a:pathLst>
                    <a:path extrusionOk="0" h="10477" w="302704">
                      <a:moveTo>
                        <a:pt x="301562" y="0"/>
                      </a:moveTo>
                      <a:lnTo>
                        <a:pt x="0" y="9401"/>
                      </a:lnTo>
                      <a:cubicBezTo>
                        <a:pt x="0" y="9754"/>
                        <a:pt x="0" y="10126"/>
                        <a:pt x="0" y="10478"/>
                      </a:cubicBezTo>
                      <a:lnTo>
                        <a:pt x="302705" y="1067"/>
                      </a:lnTo>
                      <a:lnTo>
                        <a:pt x="3015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4" name="Google Shape;2014;p47"/>
                <p:cNvSpPr/>
                <p:nvPr/>
              </p:nvSpPr>
              <p:spPr>
                <a:xfrm>
                  <a:off x="11386471" y="6171009"/>
                  <a:ext cx="427482" cy="14344"/>
                </a:xfrm>
                <a:custGeom>
                  <a:rect b="b" l="l" r="r" t="t"/>
                  <a:pathLst>
                    <a:path extrusionOk="0" h="14344" w="427482">
                      <a:moveTo>
                        <a:pt x="427482" y="0"/>
                      </a:moveTo>
                      <a:lnTo>
                        <a:pt x="0" y="13297"/>
                      </a:lnTo>
                      <a:cubicBezTo>
                        <a:pt x="380" y="13640"/>
                        <a:pt x="666" y="13992"/>
                        <a:pt x="952" y="14344"/>
                      </a:cubicBezTo>
                      <a:lnTo>
                        <a:pt x="427482" y="1105"/>
                      </a:lnTo>
                      <a:lnTo>
                        <a:pt x="4274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5" name="Google Shape;2015;p47"/>
                <p:cNvSpPr/>
                <p:nvPr/>
              </p:nvSpPr>
              <p:spPr>
                <a:xfrm>
                  <a:off x="11481815" y="6256401"/>
                  <a:ext cx="258699" cy="9067"/>
                </a:xfrm>
                <a:custGeom>
                  <a:rect b="b" l="l" r="r" t="t"/>
                  <a:pathLst>
                    <a:path extrusionOk="0" h="9067" w="258699">
                      <a:moveTo>
                        <a:pt x="258699" y="0"/>
                      </a:moveTo>
                      <a:lnTo>
                        <a:pt x="0" y="8011"/>
                      </a:lnTo>
                      <a:cubicBezTo>
                        <a:pt x="572" y="8363"/>
                        <a:pt x="1049" y="8715"/>
                        <a:pt x="1620" y="9067"/>
                      </a:cubicBezTo>
                      <a:lnTo>
                        <a:pt x="257652" y="1105"/>
                      </a:lnTo>
                      <a:lnTo>
                        <a:pt x="258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6" name="Google Shape;2016;p47"/>
                <p:cNvSpPr/>
                <p:nvPr/>
              </p:nvSpPr>
              <p:spPr>
                <a:xfrm>
                  <a:off x="11320367" y="6074492"/>
                  <a:ext cx="392335" cy="13258"/>
                </a:xfrm>
                <a:custGeom>
                  <a:rect b="b" l="l" r="r" t="t"/>
                  <a:pathLst>
                    <a:path extrusionOk="0" h="13258" w="392335">
                      <a:moveTo>
                        <a:pt x="391192" y="0"/>
                      </a:moveTo>
                      <a:lnTo>
                        <a:pt x="0" y="12192"/>
                      </a:lnTo>
                      <a:cubicBezTo>
                        <a:pt x="191" y="12545"/>
                        <a:pt x="286" y="12906"/>
                        <a:pt x="477" y="13258"/>
                      </a:cubicBezTo>
                      <a:lnTo>
                        <a:pt x="392335" y="1067"/>
                      </a:lnTo>
                      <a:lnTo>
                        <a:pt x="391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7" name="Google Shape;2017;p47"/>
                <p:cNvSpPr/>
                <p:nvPr/>
              </p:nvSpPr>
              <p:spPr>
                <a:xfrm>
                  <a:off x="11323225" y="5902899"/>
                  <a:ext cx="207453" cy="7525"/>
                </a:xfrm>
                <a:custGeom>
                  <a:rect b="b" l="l" r="r" t="t"/>
                  <a:pathLst>
                    <a:path extrusionOk="0" h="7525" w="207453">
                      <a:moveTo>
                        <a:pt x="206311" y="0"/>
                      </a:moveTo>
                      <a:lnTo>
                        <a:pt x="952" y="6411"/>
                      </a:lnTo>
                      <a:lnTo>
                        <a:pt x="380" y="7058"/>
                      </a:lnTo>
                      <a:cubicBezTo>
                        <a:pt x="285" y="7201"/>
                        <a:pt x="95" y="7372"/>
                        <a:pt x="0" y="7525"/>
                      </a:cubicBezTo>
                      <a:lnTo>
                        <a:pt x="207454" y="1067"/>
                      </a:lnTo>
                      <a:lnTo>
                        <a:pt x="2063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8" name="Google Shape;2018;p47"/>
                <p:cNvSpPr/>
                <p:nvPr/>
              </p:nvSpPr>
              <p:spPr>
                <a:xfrm>
                  <a:off x="11401901" y="6187916"/>
                  <a:ext cx="403192" cy="13582"/>
                </a:xfrm>
                <a:custGeom>
                  <a:rect b="b" l="l" r="r" t="t"/>
                  <a:pathLst>
                    <a:path extrusionOk="0" h="13582" w="403192">
                      <a:moveTo>
                        <a:pt x="403193" y="0"/>
                      </a:moveTo>
                      <a:lnTo>
                        <a:pt x="0" y="12516"/>
                      </a:lnTo>
                      <a:cubicBezTo>
                        <a:pt x="285" y="12859"/>
                        <a:pt x="666" y="13239"/>
                        <a:pt x="952" y="13582"/>
                      </a:cubicBezTo>
                      <a:lnTo>
                        <a:pt x="402145" y="1114"/>
                      </a:lnTo>
                      <a:lnTo>
                        <a:pt x="403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9" name="Google Shape;2019;p47"/>
                <p:cNvSpPr/>
                <p:nvPr/>
              </p:nvSpPr>
              <p:spPr>
                <a:xfrm>
                  <a:off x="11351990" y="6128118"/>
                  <a:ext cx="417575" cy="14001"/>
                </a:xfrm>
                <a:custGeom>
                  <a:rect b="b" l="l" r="r" t="t"/>
                  <a:pathLst>
                    <a:path extrusionOk="0" h="14001" w="417575">
                      <a:moveTo>
                        <a:pt x="416528" y="0"/>
                      </a:moveTo>
                      <a:lnTo>
                        <a:pt x="0" y="12945"/>
                      </a:lnTo>
                      <a:cubicBezTo>
                        <a:pt x="190" y="13306"/>
                        <a:pt x="476" y="13640"/>
                        <a:pt x="762" y="14001"/>
                      </a:cubicBezTo>
                      <a:lnTo>
                        <a:pt x="417576" y="1067"/>
                      </a:lnTo>
                      <a:lnTo>
                        <a:pt x="4165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0" name="Google Shape;2020;p47"/>
                <p:cNvSpPr/>
                <p:nvPr/>
              </p:nvSpPr>
              <p:spPr>
                <a:xfrm>
                  <a:off x="11296268" y="5988691"/>
                  <a:ext cx="325469" cy="11191"/>
                </a:xfrm>
                <a:custGeom>
                  <a:rect b="b" l="l" r="r" t="t"/>
                  <a:pathLst>
                    <a:path extrusionOk="0" h="11191" w="325469">
                      <a:moveTo>
                        <a:pt x="324327" y="0"/>
                      </a:moveTo>
                      <a:lnTo>
                        <a:pt x="0" y="10116"/>
                      </a:lnTo>
                      <a:cubicBezTo>
                        <a:pt x="0" y="10468"/>
                        <a:pt x="0" y="10839"/>
                        <a:pt x="0" y="11192"/>
                      </a:cubicBezTo>
                      <a:lnTo>
                        <a:pt x="325470" y="1076"/>
                      </a:lnTo>
                      <a:lnTo>
                        <a:pt x="3243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1" name="Google Shape;2021;p47"/>
                <p:cNvSpPr/>
                <p:nvPr/>
              </p:nvSpPr>
              <p:spPr>
                <a:xfrm>
                  <a:off x="11295888" y="5977994"/>
                  <a:ext cx="314420" cy="10820"/>
                </a:xfrm>
                <a:custGeom>
                  <a:rect b="b" l="l" r="r" t="t"/>
                  <a:pathLst>
                    <a:path extrusionOk="0" h="10820" w="314420">
                      <a:moveTo>
                        <a:pt x="313372" y="0"/>
                      </a:moveTo>
                      <a:lnTo>
                        <a:pt x="0" y="9715"/>
                      </a:lnTo>
                      <a:cubicBezTo>
                        <a:pt x="0" y="10096"/>
                        <a:pt x="0" y="10449"/>
                        <a:pt x="0" y="10820"/>
                      </a:cubicBezTo>
                      <a:lnTo>
                        <a:pt x="314420" y="1048"/>
                      </a:lnTo>
                      <a:lnTo>
                        <a:pt x="3133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2" name="Google Shape;2022;p47"/>
                <p:cNvSpPr/>
                <p:nvPr/>
              </p:nvSpPr>
              <p:spPr>
                <a:xfrm>
                  <a:off x="11355799" y="6133490"/>
                  <a:ext cx="419481" cy="14059"/>
                </a:xfrm>
                <a:custGeom>
                  <a:rect b="b" l="l" r="r" t="t"/>
                  <a:pathLst>
                    <a:path extrusionOk="0" h="14059" w="419481">
                      <a:moveTo>
                        <a:pt x="418338" y="0"/>
                      </a:moveTo>
                      <a:lnTo>
                        <a:pt x="0" y="13011"/>
                      </a:lnTo>
                      <a:cubicBezTo>
                        <a:pt x="286" y="13354"/>
                        <a:pt x="477" y="13716"/>
                        <a:pt x="763" y="14059"/>
                      </a:cubicBezTo>
                      <a:lnTo>
                        <a:pt x="419481" y="1038"/>
                      </a:lnTo>
                      <a:lnTo>
                        <a:pt x="418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3" name="Google Shape;2023;p47"/>
                <p:cNvSpPr/>
                <p:nvPr/>
              </p:nvSpPr>
              <p:spPr>
                <a:xfrm>
                  <a:off x="11318462" y="5908271"/>
                  <a:ext cx="217932" cy="7848"/>
                </a:xfrm>
                <a:custGeom>
                  <a:rect b="b" l="l" r="r" t="t"/>
                  <a:pathLst>
                    <a:path extrusionOk="0" h="7848" w="217932">
                      <a:moveTo>
                        <a:pt x="216789" y="0"/>
                      </a:moveTo>
                      <a:lnTo>
                        <a:pt x="857" y="6744"/>
                      </a:lnTo>
                      <a:cubicBezTo>
                        <a:pt x="571" y="7115"/>
                        <a:pt x="285" y="7477"/>
                        <a:pt x="0" y="7848"/>
                      </a:cubicBezTo>
                      <a:lnTo>
                        <a:pt x="217932" y="1048"/>
                      </a:lnTo>
                      <a:lnTo>
                        <a:pt x="2167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4" name="Google Shape;2024;p47"/>
                <p:cNvSpPr/>
                <p:nvPr/>
              </p:nvSpPr>
              <p:spPr>
                <a:xfrm>
                  <a:off x="11344656" y="5881478"/>
                  <a:ext cx="163258" cy="6114"/>
                </a:xfrm>
                <a:custGeom>
                  <a:rect b="b" l="l" r="r" t="t"/>
                  <a:pathLst>
                    <a:path extrusionOk="0" h="6114" w="163258">
                      <a:moveTo>
                        <a:pt x="162210" y="0"/>
                      </a:moveTo>
                      <a:lnTo>
                        <a:pt x="1048" y="5010"/>
                      </a:lnTo>
                      <a:lnTo>
                        <a:pt x="0" y="6115"/>
                      </a:lnTo>
                      <a:lnTo>
                        <a:pt x="163259" y="1038"/>
                      </a:lnTo>
                      <a:lnTo>
                        <a:pt x="1622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5" name="Google Shape;2025;p47"/>
                <p:cNvSpPr/>
                <p:nvPr/>
              </p:nvSpPr>
              <p:spPr>
                <a:xfrm>
                  <a:off x="11333893" y="5892203"/>
                  <a:ext cx="185451" cy="6810"/>
                </a:xfrm>
                <a:custGeom>
                  <a:rect b="b" l="l" r="r" t="t"/>
                  <a:pathLst>
                    <a:path extrusionOk="0" h="6810" w="185451">
                      <a:moveTo>
                        <a:pt x="184309" y="0"/>
                      </a:moveTo>
                      <a:lnTo>
                        <a:pt x="1143" y="5667"/>
                      </a:lnTo>
                      <a:lnTo>
                        <a:pt x="0" y="6810"/>
                      </a:lnTo>
                      <a:lnTo>
                        <a:pt x="185451" y="1038"/>
                      </a:lnTo>
                      <a:lnTo>
                        <a:pt x="184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6" name="Google Shape;2026;p47"/>
                <p:cNvSpPr/>
                <p:nvPr/>
              </p:nvSpPr>
              <p:spPr>
                <a:xfrm>
                  <a:off x="11303984" y="6031591"/>
                  <a:ext cx="363188" cy="12353"/>
                </a:xfrm>
                <a:custGeom>
                  <a:rect b="b" l="l" r="r" t="t"/>
                  <a:pathLst>
                    <a:path extrusionOk="0" h="12353" w="363188">
                      <a:moveTo>
                        <a:pt x="362141" y="0"/>
                      </a:moveTo>
                      <a:lnTo>
                        <a:pt x="0" y="11287"/>
                      </a:lnTo>
                      <a:cubicBezTo>
                        <a:pt x="95" y="11649"/>
                        <a:pt x="191" y="11992"/>
                        <a:pt x="286" y="12354"/>
                      </a:cubicBezTo>
                      <a:lnTo>
                        <a:pt x="363188" y="1067"/>
                      </a:lnTo>
                      <a:lnTo>
                        <a:pt x="362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7" name="Google Shape;2027;p47"/>
                <p:cNvSpPr/>
                <p:nvPr/>
              </p:nvSpPr>
              <p:spPr>
                <a:xfrm>
                  <a:off x="11396471" y="6182201"/>
                  <a:ext cx="413956" cy="13944"/>
                </a:xfrm>
                <a:custGeom>
                  <a:rect b="b" l="l" r="r" t="t"/>
                  <a:pathLst>
                    <a:path extrusionOk="0" h="13944" w="413956">
                      <a:moveTo>
                        <a:pt x="413956" y="0"/>
                      </a:moveTo>
                      <a:lnTo>
                        <a:pt x="0" y="12868"/>
                      </a:lnTo>
                      <a:cubicBezTo>
                        <a:pt x="381" y="13231"/>
                        <a:pt x="763" y="13583"/>
                        <a:pt x="1048" y="13944"/>
                      </a:cubicBezTo>
                      <a:lnTo>
                        <a:pt x="412909" y="1105"/>
                      </a:lnTo>
                      <a:lnTo>
                        <a:pt x="4139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8" name="Google Shape;2028;p47"/>
                <p:cNvSpPr/>
                <p:nvPr/>
              </p:nvSpPr>
              <p:spPr>
                <a:xfrm>
                  <a:off x="11391327" y="6176534"/>
                  <a:ext cx="422814" cy="14220"/>
                </a:xfrm>
                <a:custGeom>
                  <a:rect b="b" l="l" r="r" t="t"/>
                  <a:pathLst>
                    <a:path extrusionOk="0" h="14220" w="422814">
                      <a:moveTo>
                        <a:pt x="422720" y="0"/>
                      </a:moveTo>
                      <a:lnTo>
                        <a:pt x="0" y="13173"/>
                      </a:lnTo>
                      <a:cubicBezTo>
                        <a:pt x="286" y="13516"/>
                        <a:pt x="572" y="13878"/>
                        <a:pt x="953" y="14221"/>
                      </a:cubicBezTo>
                      <a:lnTo>
                        <a:pt x="422815" y="1105"/>
                      </a:lnTo>
                      <a:lnTo>
                        <a:pt x="4227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9" name="Google Shape;2029;p47"/>
                <p:cNvSpPr/>
                <p:nvPr/>
              </p:nvSpPr>
              <p:spPr>
                <a:xfrm>
                  <a:off x="11371611" y="5854655"/>
                  <a:ext cx="107917" cy="4391"/>
                </a:xfrm>
                <a:custGeom>
                  <a:rect b="b" l="l" r="r" t="t"/>
                  <a:pathLst>
                    <a:path extrusionOk="0" h="4391" w="107917">
                      <a:moveTo>
                        <a:pt x="106775" y="0"/>
                      </a:moveTo>
                      <a:lnTo>
                        <a:pt x="1048" y="3286"/>
                      </a:lnTo>
                      <a:lnTo>
                        <a:pt x="0" y="4391"/>
                      </a:lnTo>
                      <a:lnTo>
                        <a:pt x="107918" y="1038"/>
                      </a:lnTo>
                      <a:lnTo>
                        <a:pt x="1067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0" name="Google Shape;2030;p47"/>
                <p:cNvSpPr/>
                <p:nvPr/>
              </p:nvSpPr>
              <p:spPr>
                <a:xfrm>
                  <a:off x="11543727" y="6290662"/>
                  <a:ext cx="162878" cy="6076"/>
                </a:xfrm>
                <a:custGeom>
                  <a:rect b="b" l="l" r="r" t="t"/>
                  <a:pathLst>
                    <a:path extrusionOk="0" h="6076" w="162878">
                      <a:moveTo>
                        <a:pt x="162878" y="0"/>
                      </a:moveTo>
                      <a:lnTo>
                        <a:pt x="0" y="5058"/>
                      </a:lnTo>
                      <a:cubicBezTo>
                        <a:pt x="667" y="5296"/>
                        <a:pt x="1238" y="5515"/>
                        <a:pt x="1906" y="5734"/>
                      </a:cubicBezTo>
                      <a:cubicBezTo>
                        <a:pt x="2192" y="5848"/>
                        <a:pt x="2477" y="5962"/>
                        <a:pt x="2763" y="6077"/>
                      </a:cubicBezTo>
                      <a:lnTo>
                        <a:pt x="161259" y="1152"/>
                      </a:lnTo>
                      <a:cubicBezTo>
                        <a:pt x="161831" y="762"/>
                        <a:pt x="162306" y="400"/>
                        <a:pt x="1628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1" name="Google Shape;2031;p47"/>
                <p:cNvSpPr/>
                <p:nvPr/>
              </p:nvSpPr>
              <p:spPr>
                <a:xfrm>
                  <a:off x="11596687" y="6308388"/>
                  <a:ext cx="74484" cy="3238"/>
                </a:xfrm>
                <a:custGeom>
                  <a:rect b="b" l="l" r="r" t="t"/>
                  <a:pathLst>
                    <a:path extrusionOk="0" h="3238" w="74484">
                      <a:moveTo>
                        <a:pt x="74485" y="0"/>
                      </a:moveTo>
                      <a:lnTo>
                        <a:pt x="0" y="2315"/>
                      </a:lnTo>
                      <a:cubicBezTo>
                        <a:pt x="2000" y="2648"/>
                        <a:pt x="3906" y="2915"/>
                        <a:pt x="5715" y="3191"/>
                      </a:cubicBezTo>
                      <a:cubicBezTo>
                        <a:pt x="5810" y="3200"/>
                        <a:pt x="5905" y="3229"/>
                        <a:pt x="6001" y="3239"/>
                      </a:cubicBezTo>
                      <a:lnTo>
                        <a:pt x="6001" y="3239"/>
                      </a:lnTo>
                      <a:lnTo>
                        <a:pt x="68770" y="1257"/>
                      </a:lnTo>
                      <a:lnTo>
                        <a:pt x="68866" y="1248"/>
                      </a:lnTo>
                      <a:cubicBezTo>
                        <a:pt x="70771" y="810"/>
                        <a:pt x="72676" y="524"/>
                        <a:pt x="7448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2" name="Google Shape;2032;p47"/>
                <p:cNvSpPr/>
                <p:nvPr/>
              </p:nvSpPr>
              <p:spPr>
                <a:xfrm>
                  <a:off x="11298459" y="5951172"/>
                  <a:ext cx="283464" cy="9887"/>
                </a:xfrm>
                <a:custGeom>
                  <a:rect b="b" l="l" r="r" t="t"/>
                  <a:pathLst>
                    <a:path extrusionOk="0" h="9887" w="283464">
                      <a:moveTo>
                        <a:pt x="282321" y="0"/>
                      </a:moveTo>
                      <a:lnTo>
                        <a:pt x="191" y="8773"/>
                      </a:lnTo>
                      <a:lnTo>
                        <a:pt x="191" y="8773"/>
                      </a:lnTo>
                      <a:cubicBezTo>
                        <a:pt x="95" y="9135"/>
                        <a:pt x="95" y="9516"/>
                        <a:pt x="0" y="9887"/>
                      </a:cubicBezTo>
                      <a:lnTo>
                        <a:pt x="283464" y="1038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3" name="Google Shape;2033;p47"/>
                <p:cNvSpPr/>
                <p:nvPr/>
              </p:nvSpPr>
              <p:spPr>
                <a:xfrm>
                  <a:off x="11557635" y="6296481"/>
                  <a:ext cx="140207" cy="5333"/>
                </a:xfrm>
                <a:custGeom>
                  <a:rect b="b" l="l" r="r" t="t"/>
                  <a:pathLst>
                    <a:path extrusionOk="0" h="5333" w="140207">
                      <a:moveTo>
                        <a:pt x="140208" y="0"/>
                      </a:moveTo>
                      <a:lnTo>
                        <a:pt x="0" y="4363"/>
                      </a:lnTo>
                      <a:cubicBezTo>
                        <a:pt x="1048" y="4706"/>
                        <a:pt x="2095" y="5001"/>
                        <a:pt x="3143" y="5334"/>
                      </a:cubicBezTo>
                      <a:lnTo>
                        <a:pt x="138113" y="1144"/>
                      </a:lnTo>
                      <a:cubicBezTo>
                        <a:pt x="138779" y="743"/>
                        <a:pt x="139541" y="410"/>
                        <a:pt x="1402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4" name="Google Shape;2034;p47"/>
                <p:cNvSpPr/>
                <p:nvPr/>
              </p:nvSpPr>
              <p:spPr>
                <a:xfrm>
                  <a:off x="11339321" y="5886821"/>
                  <a:ext cx="174307" cy="6496"/>
                </a:xfrm>
                <a:custGeom>
                  <a:rect b="b" l="l" r="r" t="t"/>
                  <a:pathLst>
                    <a:path extrusionOk="0" h="6496" w="174307">
                      <a:moveTo>
                        <a:pt x="173165" y="0"/>
                      </a:moveTo>
                      <a:lnTo>
                        <a:pt x="1048" y="5353"/>
                      </a:lnTo>
                      <a:lnTo>
                        <a:pt x="0" y="6496"/>
                      </a:lnTo>
                      <a:lnTo>
                        <a:pt x="174308" y="1076"/>
                      </a:lnTo>
                      <a:lnTo>
                        <a:pt x="17316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5" name="Google Shape;2035;p47"/>
                <p:cNvSpPr/>
                <p:nvPr/>
              </p:nvSpPr>
              <p:spPr>
                <a:xfrm>
                  <a:off x="11302555" y="6026248"/>
                  <a:ext cx="358997" cy="12191"/>
                </a:xfrm>
                <a:custGeom>
                  <a:rect b="b" l="l" r="r" t="t"/>
                  <a:pathLst>
                    <a:path extrusionOk="0" h="12191" w="358997">
                      <a:moveTo>
                        <a:pt x="357854" y="0"/>
                      </a:moveTo>
                      <a:lnTo>
                        <a:pt x="0" y="11125"/>
                      </a:lnTo>
                      <a:cubicBezTo>
                        <a:pt x="0" y="11478"/>
                        <a:pt x="191" y="11830"/>
                        <a:pt x="286" y="12192"/>
                      </a:cubicBezTo>
                      <a:lnTo>
                        <a:pt x="358998" y="1067"/>
                      </a:lnTo>
                      <a:lnTo>
                        <a:pt x="3578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6" name="Google Shape;2036;p47"/>
                <p:cNvSpPr/>
                <p:nvPr/>
              </p:nvSpPr>
              <p:spPr>
                <a:xfrm>
                  <a:off x="11299888" y="6015523"/>
                  <a:ext cx="350234" cy="11953"/>
                </a:xfrm>
                <a:custGeom>
                  <a:rect b="b" l="l" r="r" t="t"/>
                  <a:pathLst>
                    <a:path extrusionOk="0" h="11953" w="350234">
                      <a:moveTo>
                        <a:pt x="349187" y="0"/>
                      </a:moveTo>
                      <a:lnTo>
                        <a:pt x="0" y="10849"/>
                      </a:lnTo>
                      <a:cubicBezTo>
                        <a:pt x="95" y="11220"/>
                        <a:pt x="95" y="11582"/>
                        <a:pt x="191" y="11954"/>
                      </a:cubicBezTo>
                      <a:lnTo>
                        <a:pt x="350234" y="1038"/>
                      </a:lnTo>
                      <a:lnTo>
                        <a:pt x="3491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7" name="Google Shape;2037;p47"/>
                <p:cNvSpPr/>
                <p:nvPr/>
              </p:nvSpPr>
              <p:spPr>
                <a:xfrm>
                  <a:off x="11301412" y="5940447"/>
                  <a:ext cx="269081" cy="9410"/>
                </a:xfrm>
                <a:custGeom>
                  <a:rect b="b" l="l" r="r" t="t"/>
                  <a:pathLst>
                    <a:path extrusionOk="0" h="9410" w="269081">
                      <a:moveTo>
                        <a:pt x="268034" y="0"/>
                      </a:moveTo>
                      <a:lnTo>
                        <a:pt x="286" y="8325"/>
                      </a:lnTo>
                      <a:cubicBezTo>
                        <a:pt x="191" y="8687"/>
                        <a:pt x="95" y="9049"/>
                        <a:pt x="0" y="9410"/>
                      </a:cubicBezTo>
                      <a:lnTo>
                        <a:pt x="269081" y="1067"/>
                      </a:lnTo>
                      <a:lnTo>
                        <a:pt x="268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8" name="Google Shape;2038;p47"/>
                <p:cNvSpPr/>
                <p:nvPr/>
              </p:nvSpPr>
              <p:spPr>
                <a:xfrm>
                  <a:off x="11403806" y="5822508"/>
                  <a:ext cx="41624" cy="2333"/>
                </a:xfrm>
                <a:custGeom>
                  <a:rect b="b" l="l" r="r" t="t"/>
                  <a:pathLst>
                    <a:path extrusionOk="0" h="2333" w="41624">
                      <a:moveTo>
                        <a:pt x="40481" y="0"/>
                      </a:moveTo>
                      <a:lnTo>
                        <a:pt x="1048" y="1219"/>
                      </a:lnTo>
                      <a:lnTo>
                        <a:pt x="0" y="2334"/>
                      </a:lnTo>
                      <a:lnTo>
                        <a:pt x="41624" y="1038"/>
                      </a:lnTo>
                      <a:lnTo>
                        <a:pt x="404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9" name="Google Shape;2039;p47"/>
                <p:cNvSpPr/>
                <p:nvPr/>
              </p:nvSpPr>
              <p:spPr>
                <a:xfrm>
                  <a:off x="11376850" y="6160284"/>
                  <a:ext cx="426909" cy="14315"/>
                </a:xfrm>
                <a:custGeom>
                  <a:rect b="b" l="l" r="r" t="t"/>
                  <a:pathLst>
                    <a:path extrusionOk="0" h="14315" w="426909">
                      <a:moveTo>
                        <a:pt x="425767" y="0"/>
                      </a:moveTo>
                      <a:lnTo>
                        <a:pt x="0" y="13239"/>
                      </a:lnTo>
                      <a:cubicBezTo>
                        <a:pt x="380" y="13601"/>
                        <a:pt x="666" y="13954"/>
                        <a:pt x="952" y="14316"/>
                      </a:cubicBezTo>
                      <a:lnTo>
                        <a:pt x="426910" y="1076"/>
                      </a:lnTo>
                      <a:lnTo>
                        <a:pt x="4257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0" name="Google Shape;2040;p47"/>
                <p:cNvSpPr/>
                <p:nvPr/>
              </p:nvSpPr>
              <p:spPr>
                <a:xfrm>
                  <a:off x="11444096" y="6227854"/>
                  <a:ext cx="323374" cy="11115"/>
                </a:xfrm>
                <a:custGeom>
                  <a:rect b="b" l="l" r="r" t="t"/>
                  <a:pathLst>
                    <a:path extrusionOk="0" h="11115" w="323374">
                      <a:moveTo>
                        <a:pt x="323374" y="0"/>
                      </a:moveTo>
                      <a:lnTo>
                        <a:pt x="0" y="10049"/>
                      </a:lnTo>
                      <a:cubicBezTo>
                        <a:pt x="286" y="10277"/>
                        <a:pt x="572" y="10525"/>
                        <a:pt x="857" y="10763"/>
                      </a:cubicBezTo>
                      <a:cubicBezTo>
                        <a:pt x="952" y="10877"/>
                        <a:pt x="1143" y="11001"/>
                        <a:pt x="1238" y="11116"/>
                      </a:cubicBezTo>
                      <a:lnTo>
                        <a:pt x="322326" y="1105"/>
                      </a:lnTo>
                      <a:lnTo>
                        <a:pt x="3233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1" name="Google Shape;2041;p47"/>
                <p:cNvSpPr/>
                <p:nvPr/>
              </p:nvSpPr>
              <p:spPr>
                <a:xfrm>
                  <a:off x="11297602" y="5956544"/>
                  <a:ext cx="289941" cy="10067"/>
                </a:xfrm>
                <a:custGeom>
                  <a:rect b="b" l="l" r="r" t="t"/>
                  <a:pathLst>
                    <a:path extrusionOk="0" h="10067" w="289941">
                      <a:moveTo>
                        <a:pt x="288894" y="0"/>
                      </a:moveTo>
                      <a:lnTo>
                        <a:pt x="95" y="8954"/>
                      </a:lnTo>
                      <a:cubicBezTo>
                        <a:pt x="95" y="9325"/>
                        <a:pt x="0" y="9697"/>
                        <a:pt x="0" y="10068"/>
                      </a:cubicBezTo>
                      <a:lnTo>
                        <a:pt x="289942" y="1048"/>
                      </a:lnTo>
                      <a:lnTo>
                        <a:pt x="288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2" name="Google Shape;2042;p47"/>
                <p:cNvSpPr/>
                <p:nvPr/>
              </p:nvSpPr>
              <p:spPr>
                <a:xfrm>
                  <a:off x="11437334" y="6222130"/>
                  <a:ext cx="335470" cy="11496"/>
                </a:xfrm>
                <a:custGeom>
                  <a:rect b="b" l="l" r="r" t="t"/>
                  <a:pathLst>
                    <a:path extrusionOk="0" h="11496" w="335470">
                      <a:moveTo>
                        <a:pt x="335470" y="0"/>
                      </a:moveTo>
                      <a:lnTo>
                        <a:pt x="0" y="10459"/>
                      </a:lnTo>
                      <a:cubicBezTo>
                        <a:pt x="381" y="10820"/>
                        <a:pt x="857" y="11144"/>
                        <a:pt x="1334" y="11496"/>
                      </a:cubicBezTo>
                      <a:lnTo>
                        <a:pt x="334423" y="1134"/>
                      </a:lnTo>
                      <a:lnTo>
                        <a:pt x="3354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3" name="Google Shape;2043;p47"/>
                <p:cNvSpPr/>
                <p:nvPr/>
              </p:nvSpPr>
              <p:spPr>
                <a:xfrm>
                  <a:off x="11344561" y="6117392"/>
                  <a:ext cx="413670" cy="13906"/>
                </a:xfrm>
                <a:custGeom>
                  <a:rect b="b" l="l" r="r" t="t"/>
                  <a:pathLst>
                    <a:path extrusionOk="0" h="13906" w="413670">
                      <a:moveTo>
                        <a:pt x="412527" y="0"/>
                      </a:moveTo>
                      <a:lnTo>
                        <a:pt x="0" y="12849"/>
                      </a:lnTo>
                      <a:cubicBezTo>
                        <a:pt x="191" y="13202"/>
                        <a:pt x="380" y="13554"/>
                        <a:pt x="666" y="13907"/>
                      </a:cubicBezTo>
                      <a:lnTo>
                        <a:pt x="413670" y="1067"/>
                      </a:lnTo>
                      <a:lnTo>
                        <a:pt x="4125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4" name="Google Shape;2044;p47"/>
                <p:cNvSpPr/>
                <p:nvPr/>
              </p:nvSpPr>
              <p:spPr>
                <a:xfrm>
                  <a:off x="11297983" y="6004798"/>
                  <a:ext cx="340804" cy="11630"/>
                </a:xfrm>
                <a:custGeom>
                  <a:rect b="b" l="l" r="r" t="t"/>
                  <a:pathLst>
                    <a:path extrusionOk="0" h="11630" w="340804">
                      <a:moveTo>
                        <a:pt x="339662" y="0"/>
                      </a:moveTo>
                      <a:lnTo>
                        <a:pt x="0" y="10563"/>
                      </a:lnTo>
                      <a:cubicBezTo>
                        <a:pt x="95" y="10916"/>
                        <a:pt x="191" y="11278"/>
                        <a:pt x="191" y="11630"/>
                      </a:cubicBezTo>
                      <a:lnTo>
                        <a:pt x="340805" y="1067"/>
                      </a:lnTo>
                      <a:lnTo>
                        <a:pt x="339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5" name="Google Shape;2045;p47"/>
                <p:cNvSpPr/>
                <p:nvPr/>
              </p:nvSpPr>
              <p:spPr>
                <a:xfrm>
                  <a:off x="11314271" y="5913653"/>
                  <a:ext cx="227838" cy="8124"/>
                </a:xfrm>
                <a:custGeom>
                  <a:rect b="b" l="l" r="r" t="t"/>
                  <a:pathLst>
                    <a:path extrusionOk="0" h="8124" w="227838">
                      <a:moveTo>
                        <a:pt x="226695" y="0"/>
                      </a:moveTo>
                      <a:lnTo>
                        <a:pt x="763" y="6991"/>
                      </a:lnTo>
                      <a:cubicBezTo>
                        <a:pt x="477" y="7363"/>
                        <a:pt x="286" y="7753"/>
                        <a:pt x="0" y="8125"/>
                      </a:cubicBezTo>
                      <a:lnTo>
                        <a:pt x="227838" y="1038"/>
                      </a:lnTo>
                      <a:lnTo>
                        <a:pt x="2266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6" name="Google Shape;2046;p47"/>
                <p:cNvSpPr/>
                <p:nvPr/>
              </p:nvSpPr>
              <p:spPr>
                <a:xfrm>
                  <a:off x="11303032" y="5935103"/>
                  <a:ext cx="261842" cy="9182"/>
                </a:xfrm>
                <a:custGeom>
                  <a:rect b="b" l="l" r="r" t="t"/>
                  <a:pathLst>
                    <a:path extrusionOk="0" h="9182" w="261842">
                      <a:moveTo>
                        <a:pt x="260699" y="0"/>
                      </a:moveTo>
                      <a:lnTo>
                        <a:pt x="380" y="8058"/>
                      </a:lnTo>
                      <a:cubicBezTo>
                        <a:pt x="190" y="8420"/>
                        <a:pt x="190" y="8820"/>
                        <a:pt x="0" y="9183"/>
                      </a:cubicBezTo>
                      <a:lnTo>
                        <a:pt x="261842" y="1038"/>
                      </a:lnTo>
                      <a:lnTo>
                        <a:pt x="260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7" name="Google Shape;2047;p47"/>
                <p:cNvSpPr/>
                <p:nvPr/>
              </p:nvSpPr>
              <p:spPr>
                <a:xfrm>
                  <a:off x="11311223" y="6053042"/>
                  <a:ext cx="378714" cy="12830"/>
                </a:xfrm>
                <a:custGeom>
                  <a:rect b="b" l="l" r="r" t="t"/>
                  <a:pathLst>
                    <a:path extrusionOk="0" h="12830" w="378714">
                      <a:moveTo>
                        <a:pt x="377571" y="0"/>
                      </a:moveTo>
                      <a:lnTo>
                        <a:pt x="0" y="11745"/>
                      </a:lnTo>
                      <a:cubicBezTo>
                        <a:pt x="95" y="12106"/>
                        <a:pt x="191" y="12468"/>
                        <a:pt x="380" y="12830"/>
                      </a:cubicBezTo>
                      <a:lnTo>
                        <a:pt x="378714" y="1067"/>
                      </a:lnTo>
                      <a:lnTo>
                        <a:pt x="3775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8" name="Google Shape;2048;p47"/>
                <p:cNvSpPr/>
                <p:nvPr/>
              </p:nvSpPr>
              <p:spPr>
                <a:xfrm>
                  <a:off x="11398471" y="5827823"/>
                  <a:ext cx="52578" cy="2734"/>
                </a:xfrm>
                <a:custGeom>
                  <a:rect b="b" l="l" r="r" t="t"/>
                  <a:pathLst>
                    <a:path extrusionOk="0" h="2734" w="52578">
                      <a:moveTo>
                        <a:pt x="51435" y="0"/>
                      </a:moveTo>
                      <a:lnTo>
                        <a:pt x="1049" y="1572"/>
                      </a:lnTo>
                      <a:lnTo>
                        <a:pt x="0" y="2734"/>
                      </a:lnTo>
                      <a:lnTo>
                        <a:pt x="52578" y="1105"/>
                      </a:lnTo>
                      <a:lnTo>
                        <a:pt x="51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9" name="Google Shape;2049;p47"/>
                <p:cNvSpPr/>
                <p:nvPr/>
              </p:nvSpPr>
              <p:spPr>
                <a:xfrm>
                  <a:off x="11424760" y="6210747"/>
                  <a:ext cx="358807" cy="12192"/>
                </a:xfrm>
                <a:custGeom>
                  <a:rect b="b" l="l" r="r" t="t"/>
                  <a:pathLst>
                    <a:path extrusionOk="0" h="12192" w="358807">
                      <a:moveTo>
                        <a:pt x="358807" y="0"/>
                      </a:moveTo>
                      <a:lnTo>
                        <a:pt x="0" y="11125"/>
                      </a:lnTo>
                      <a:cubicBezTo>
                        <a:pt x="381" y="11478"/>
                        <a:pt x="763" y="11849"/>
                        <a:pt x="1143" y="12192"/>
                      </a:cubicBezTo>
                      <a:lnTo>
                        <a:pt x="357760" y="1105"/>
                      </a:lnTo>
                      <a:lnTo>
                        <a:pt x="3588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0" name="Google Shape;2050;p47"/>
                <p:cNvSpPr/>
                <p:nvPr/>
              </p:nvSpPr>
              <p:spPr>
                <a:xfrm>
                  <a:off x="11412665" y="6199308"/>
                  <a:ext cx="381666" cy="12934"/>
                </a:xfrm>
                <a:custGeom>
                  <a:rect b="b" l="l" r="r" t="t"/>
                  <a:pathLst>
                    <a:path extrusionOk="0" h="12934" w="381666">
                      <a:moveTo>
                        <a:pt x="381666" y="0"/>
                      </a:moveTo>
                      <a:lnTo>
                        <a:pt x="0" y="11859"/>
                      </a:lnTo>
                      <a:cubicBezTo>
                        <a:pt x="380" y="12230"/>
                        <a:pt x="762" y="12563"/>
                        <a:pt x="1238" y="12935"/>
                      </a:cubicBezTo>
                      <a:lnTo>
                        <a:pt x="380619" y="1134"/>
                      </a:lnTo>
                      <a:lnTo>
                        <a:pt x="3816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1" name="Google Shape;2051;p47"/>
                <p:cNvSpPr/>
                <p:nvPr/>
              </p:nvSpPr>
              <p:spPr>
                <a:xfrm>
                  <a:off x="11372468" y="6154912"/>
                  <a:ext cx="425577" cy="14278"/>
                </a:xfrm>
                <a:custGeom>
                  <a:rect b="b" l="l" r="r" t="t"/>
                  <a:pathLst>
                    <a:path extrusionOk="0" h="14278" w="425577">
                      <a:moveTo>
                        <a:pt x="424435" y="0"/>
                      </a:moveTo>
                      <a:lnTo>
                        <a:pt x="0" y="13202"/>
                      </a:lnTo>
                      <a:cubicBezTo>
                        <a:pt x="286" y="13554"/>
                        <a:pt x="477" y="13916"/>
                        <a:pt x="763" y="14278"/>
                      </a:cubicBezTo>
                      <a:lnTo>
                        <a:pt x="425578" y="1067"/>
                      </a:lnTo>
                      <a:lnTo>
                        <a:pt x="424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2" name="Google Shape;2052;p47"/>
                <p:cNvSpPr/>
                <p:nvPr/>
              </p:nvSpPr>
              <p:spPr>
                <a:xfrm>
                  <a:off x="11328558" y="5897546"/>
                  <a:ext cx="196500" cy="7153"/>
                </a:xfrm>
                <a:custGeom>
                  <a:rect b="b" l="l" r="r" t="t"/>
                  <a:pathLst>
                    <a:path extrusionOk="0" h="7153" w="196500">
                      <a:moveTo>
                        <a:pt x="195358" y="0"/>
                      </a:moveTo>
                      <a:lnTo>
                        <a:pt x="1048" y="6048"/>
                      </a:lnTo>
                      <a:lnTo>
                        <a:pt x="0" y="7154"/>
                      </a:lnTo>
                      <a:lnTo>
                        <a:pt x="196501" y="1077"/>
                      </a:lnTo>
                      <a:lnTo>
                        <a:pt x="1953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3" name="Google Shape;2053;p47"/>
                <p:cNvSpPr/>
                <p:nvPr/>
              </p:nvSpPr>
              <p:spPr>
                <a:xfrm>
                  <a:off x="11359610" y="6138834"/>
                  <a:ext cx="421385" cy="14153"/>
                </a:xfrm>
                <a:custGeom>
                  <a:rect b="b" l="l" r="r" t="t"/>
                  <a:pathLst>
                    <a:path extrusionOk="0" h="14153" w="421385">
                      <a:moveTo>
                        <a:pt x="420243" y="0"/>
                      </a:moveTo>
                      <a:lnTo>
                        <a:pt x="0" y="13097"/>
                      </a:lnTo>
                      <a:cubicBezTo>
                        <a:pt x="286" y="13449"/>
                        <a:pt x="572" y="13801"/>
                        <a:pt x="762" y="14154"/>
                      </a:cubicBezTo>
                      <a:lnTo>
                        <a:pt x="421386" y="1076"/>
                      </a:lnTo>
                      <a:lnTo>
                        <a:pt x="4202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4" name="Google Shape;2054;p47"/>
                <p:cNvSpPr/>
                <p:nvPr/>
              </p:nvSpPr>
              <p:spPr>
                <a:xfrm>
                  <a:off x="11331511" y="6095943"/>
                  <a:ext cx="403954" cy="13610"/>
                </a:xfrm>
                <a:custGeom>
                  <a:rect b="b" l="l" r="r" t="t"/>
                  <a:pathLst>
                    <a:path extrusionOk="0" h="13610" w="403954">
                      <a:moveTo>
                        <a:pt x="402811" y="0"/>
                      </a:moveTo>
                      <a:lnTo>
                        <a:pt x="0" y="12554"/>
                      </a:lnTo>
                      <a:cubicBezTo>
                        <a:pt x="191" y="12915"/>
                        <a:pt x="380" y="13249"/>
                        <a:pt x="571" y="13611"/>
                      </a:cubicBezTo>
                      <a:lnTo>
                        <a:pt x="403954" y="1067"/>
                      </a:lnTo>
                      <a:lnTo>
                        <a:pt x="4028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5" name="Google Shape;2055;p47"/>
                <p:cNvSpPr/>
                <p:nvPr/>
              </p:nvSpPr>
              <p:spPr>
                <a:xfrm>
                  <a:off x="11418665" y="6205022"/>
                  <a:ext cx="370236" cy="12553"/>
                </a:xfrm>
                <a:custGeom>
                  <a:rect b="b" l="l" r="r" t="t"/>
                  <a:pathLst>
                    <a:path extrusionOk="0" h="12553" w="370236">
                      <a:moveTo>
                        <a:pt x="370237" y="0"/>
                      </a:moveTo>
                      <a:lnTo>
                        <a:pt x="0" y="11516"/>
                      </a:lnTo>
                      <a:cubicBezTo>
                        <a:pt x="285" y="11754"/>
                        <a:pt x="571" y="11982"/>
                        <a:pt x="857" y="12221"/>
                      </a:cubicBezTo>
                      <a:cubicBezTo>
                        <a:pt x="952" y="12335"/>
                        <a:pt x="1048" y="12449"/>
                        <a:pt x="1237" y="12554"/>
                      </a:cubicBezTo>
                      <a:lnTo>
                        <a:pt x="369283" y="1114"/>
                      </a:lnTo>
                      <a:lnTo>
                        <a:pt x="370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6" name="Google Shape;2056;p47"/>
                <p:cNvSpPr/>
                <p:nvPr/>
              </p:nvSpPr>
              <p:spPr>
                <a:xfrm>
                  <a:off x="11317985" y="6069139"/>
                  <a:ext cx="389000" cy="13125"/>
                </a:xfrm>
                <a:custGeom>
                  <a:rect b="b" l="l" r="r" t="t"/>
                  <a:pathLst>
                    <a:path extrusionOk="0" h="13125" w="389000">
                      <a:moveTo>
                        <a:pt x="387953" y="0"/>
                      </a:moveTo>
                      <a:lnTo>
                        <a:pt x="0" y="12068"/>
                      </a:lnTo>
                      <a:cubicBezTo>
                        <a:pt x="95" y="12421"/>
                        <a:pt x="286" y="12773"/>
                        <a:pt x="477" y="13125"/>
                      </a:cubicBezTo>
                      <a:lnTo>
                        <a:pt x="389001" y="1048"/>
                      </a:lnTo>
                      <a:lnTo>
                        <a:pt x="3879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7" name="Google Shape;2057;p47"/>
                <p:cNvSpPr/>
                <p:nvPr/>
              </p:nvSpPr>
              <p:spPr>
                <a:xfrm>
                  <a:off x="11296650" y="5994073"/>
                  <a:ext cx="330707" cy="11353"/>
                </a:xfrm>
                <a:custGeom>
                  <a:rect b="b" l="l" r="r" t="t"/>
                  <a:pathLst>
                    <a:path extrusionOk="0" h="11353" w="330707">
                      <a:moveTo>
                        <a:pt x="329660" y="0"/>
                      </a:moveTo>
                      <a:lnTo>
                        <a:pt x="0" y="10249"/>
                      </a:lnTo>
                      <a:cubicBezTo>
                        <a:pt x="0" y="10620"/>
                        <a:pt x="0" y="10982"/>
                        <a:pt x="0" y="11354"/>
                      </a:cubicBezTo>
                      <a:lnTo>
                        <a:pt x="95" y="11354"/>
                      </a:lnTo>
                      <a:lnTo>
                        <a:pt x="330708" y="1038"/>
                      </a:lnTo>
                      <a:lnTo>
                        <a:pt x="329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8" name="Google Shape;2058;p47"/>
                <p:cNvSpPr/>
                <p:nvPr/>
              </p:nvSpPr>
              <p:spPr>
                <a:xfrm>
                  <a:off x="11322939" y="6079864"/>
                  <a:ext cx="395478" cy="13325"/>
                </a:xfrm>
                <a:custGeom>
                  <a:rect b="b" l="l" r="r" t="t"/>
                  <a:pathLst>
                    <a:path extrusionOk="0" h="13325" w="395478">
                      <a:moveTo>
                        <a:pt x="394335" y="0"/>
                      </a:moveTo>
                      <a:lnTo>
                        <a:pt x="0" y="12239"/>
                      </a:lnTo>
                      <a:cubicBezTo>
                        <a:pt x="191" y="12602"/>
                        <a:pt x="381" y="12963"/>
                        <a:pt x="571" y="13325"/>
                      </a:cubicBezTo>
                      <a:lnTo>
                        <a:pt x="395478" y="1048"/>
                      </a:lnTo>
                      <a:lnTo>
                        <a:pt x="3943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9" name="Google Shape;2059;p47"/>
                <p:cNvSpPr/>
                <p:nvPr/>
              </p:nvSpPr>
              <p:spPr>
                <a:xfrm>
                  <a:off x="11393138" y="5833204"/>
                  <a:ext cx="63627" cy="3019"/>
                </a:xfrm>
                <a:custGeom>
                  <a:rect b="b" l="l" r="r" t="t"/>
                  <a:pathLst>
                    <a:path extrusionOk="0" h="3019" w="63627">
                      <a:moveTo>
                        <a:pt x="62483" y="0"/>
                      </a:moveTo>
                      <a:lnTo>
                        <a:pt x="1048" y="1905"/>
                      </a:lnTo>
                      <a:lnTo>
                        <a:pt x="0" y="3020"/>
                      </a:lnTo>
                      <a:lnTo>
                        <a:pt x="63628" y="1038"/>
                      </a:lnTo>
                      <a:lnTo>
                        <a:pt x="624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0" name="Google Shape;2060;p47"/>
                <p:cNvSpPr/>
                <p:nvPr/>
              </p:nvSpPr>
              <p:spPr>
                <a:xfrm>
                  <a:off x="11301031" y="6020895"/>
                  <a:ext cx="354806" cy="12068"/>
                </a:xfrm>
                <a:custGeom>
                  <a:rect b="b" l="l" r="r" t="t"/>
                  <a:pathLst>
                    <a:path extrusionOk="0" h="12068" w="354806">
                      <a:moveTo>
                        <a:pt x="353663" y="0"/>
                      </a:moveTo>
                      <a:lnTo>
                        <a:pt x="0" y="10973"/>
                      </a:lnTo>
                      <a:cubicBezTo>
                        <a:pt x="95" y="11335"/>
                        <a:pt x="191" y="11706"/>
                        <a:pt x="286" y="12068"/>
                      </a:cubicBezTo>
                      <a:lnTo>
                        <a:pt x="354806" y="1038"/>
                      </a:lnTo>
                      <a:lnTo>
                        <a:pt x="3536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1" name="Google Shape;2061;p47"/>
                <p:cNvSpPr/>
                <p:nvPr/>
              </p:nvSpPr>
              <p:spPr>
                <a:xfrm>
                  <a:off x="11376946" y="5849273"/>
                  <a:ext cx="96868" cy="4114"/>
                </a:xfrm>
                <a:custGeom>
                  <a:rect b="b" l="l" r="r" t="t"/>
                  <a:pathLst>
                    <a:path extrusionOk="0" h="4114" w="96868">
                      <a:moveTo>
                        <a:pt x="95726" y="0"/>
                      </a:moveTo>
                      <a:lnTo>
                        <a:pt x="1048" y="2943"/>
                      </a:lnTo>
                      <a:lnTo>
                        <a:pt x="0" y="4115"/>
                      </a:lnTo>
                      <a:lnTo>
                        <a:pt x="96869" y="1095"/>
                      </a:lnTo>
                      <a:lnTo>
                        <a:pt x="957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2" name="Google Shape;2062;p47"/>
                <p:cNvSpPr/>
                <p:nvPr/>
              </p:nvSpPr>
              <p:spPr>
                <a:xfrm>
                  <a:off x="11368182" y="6149558"/>
                  <a:ext cx="424148" cy="14211"/>
                </a:xfrm>
                <a:custGeom>
                  <a:rect b="b" l="l" r="r" t="t"/>
                  <a:pathLst>
                    <a:path extrusionOk="0" h="14211" w="424148">
                      <a:moveTo>
                        <a:pt x="423006" y="0"/>
                      </a:moveTo>
                      <a:lnTo>
                        <a:pt x="0" y="13154"/>
                      </a:lnTo>
                      <a:cubicBezTo>
                        <a:pt x="286" y="13507"/>
                        <a:pt x="571" y="13859"/>
                        <a:pt x="762" y="14211"/>
                      </a:cubicBezTo>
                      <a:lnTo>
                        <a:pt x="424149" y="1077"/>
                      </a:lnTo>
                      <a:lnTo>
                        <a:pt x="42300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3" name="Google Shape;2063;p47"/>
                <p:cNvSpPr/>
                <p:nvPr/>
              </p:nvSpPr>
              <p:spPr>
                <a:xfrm>
                  <a:off x="11355419" y="5870724"/>
                  <a:ext cx="141159" cy="5486"/>
                </a:xfrm>
                <a:custGeom>
                  <a:rect b="b" l="l" r="r" t="t"/>
                  <a:pathLst>
                    <a:path extrusionOk="0" h="5486" w="141159">
                      <a:moveTo>
                        <a:pt x="140017" y="0"/>
                      </a:moveTo>
                      <a:lnTo>
                        <a:pt x="1048" y="4324"/>
                      </a:lnTo>
                      <a:lnTo>
                        <a:pt x="0" y="5486"/>
                      </a:lnTo>
                      <a:lnTo>
                        <a:pt x="141160" y="1095"/>
                      </a:lnTo>
                      <a:lnTo>
                        <a:pt x="1400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4" name="Google Shape;2064;p47"/>
                <p:cNvSpPr/>
                <p:nvPr/>
              </p:nvSpPr>
              <p:spPr>
                <a:xfrm>
                  <a:off x="11348180" y="6122765"/>
                  <a:ext cx="415766" cy="13972"/>
                </a:xfrm>
                <a:custGeom>
                  <a:rect b="b" l="l" r="r" t="t"/>
                  <a:pathLst>
                    <a:path extrusionOk="0" h="13972" w="415766">
                      <a:moveTo>
                        <a:pt x="414622" y="0"/>
                      </a:moveTo>
                      <a:lnTo>
                        <a:pt x="0" y="12859"/>
                      </a:lnTo>
                      <a:cubicBezTo>
                        <a:pt x="285" y="13230"/>
                        <a:pt x="571" y="13601"/>
                        <a:pt x="762" y="13973"/>
                      </a:cubicBezTo>
                      <a:lnTo>
                        <a:pt x="415766" y="1038"/>
                      </a:lnTo>
                      <a:lnTo>
                        <a:pt x="4146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5" name="Google Shape;2065;p47"/>
                <p:cNvSpPr/>
                <p:nvPr/>
              </p:nvSpPr>
              <p:spPr>
                <a:xfrm>
                  <a:off x="11419998" y="5806373"/>
                  <a:ext cx="8382" cy="1362"/>
                </a:xfrm>
                <a:custGeom>
                  <a:rect b="b" l="l" r="r" t="t"/>
                  <a:pathLst>
                    <a:path extrusionOk="0" h="1362" w="8382">
                      <a:moveTo>
                        <a:pt x="7144" y="0"/>
                      </a:moveTo>
                      <a:lnTo>
                        <a:pt x="1049" y="190"/>
                      </a:lnTo>
                      <a:lnTo>
                        <a:pt x="0" y="1362"/>
                      </a:lnTo>
                      <a:lnTo>
                        <a:pt x="8382" y="1105"/>
                      </a:lnTo>
                      <a:lnTo>
                        <a:pt x="7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6" name="Google Shape;2066;p47"/>
                <p:cNvSpPr/>
                <p:nvPr/>
              </p:nvSpPr>
              <p:spPr>
                <a:xfrm>
                  <a:off x="11465718" y="6244951"/>
                  <a:ext cx="285559" cy="9944"/>
                </a:xfrm>
                <a:custGeom>
                  <a:rect b="b" l="l" r="r" t="t"/>
                  <a:pathLst>
                    <a:path extrusionOk="0" h="9944" w="285559">
                      <a:moveTo>
                        <a:pt x="285559" y="0"/>
                      </a:moveTo>
                      <a:lnTo>
                        <a:pt x="0" y="8915"/>
                      </a:lnTo>
                      <a:cubicBezTo>
                        <a:pt x="477" y="9249"/>
                        <a:pt x="952" y="9610"/>
                        <a:pt x="1429" y="9944"/>
                      </a:cubicBezTo>
                      <a:lnTo>
                        <a:pt x="284512" y="1143"/>
                      </a:lnTo>
                      <a:lnTo>
                        <a:pt x="2855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7" name="Google Shape;2067;p47"/>
                <p:cNvSpPr/>
                <p:nvPr/>
              </p:nvSpPr>
              <p:spPr>
                <a:xfrm>
                  <a:off x="11341227" y="6112040"/>
                  <a:ext cx="411288" cy="13810"/>
                </a:xfrm>
                <a:custGeom>
                  <a:rect b="b" l="l" r="r" t="t"/>
                  <a:pathLst>
                    <a:path extrusionOk="0" h="13810" w="411288">
                      <a:moveTo>
                        <a:pt x="410241" y="0"/>
                      </a:moveTo>
                      <a:lnTo>
                        <a:pt x="0" y="12754"/>
                      </a:lnTo>
                      <a:cubicBezTo>
                        <a:pt x="190" y="13106"/>
                        <a:pt x="380" y="13458"/>
                        <a:pt x="666" y="13811"/>
                      </a:cubicBezTo>
                      <a:lnTo>
                        <a:pt x="411289" y="1038"/>
                      </a:lnTo>
                      <a:lnTo>
                        <a:pt x="4102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8" name="Google Shape;2068;p47"/>
                <p:cNvSpPr/>
                <p:nvPr/>
              </p:nvSpPr>
              <p:spPr>
                <a:xfrm>
                  <a:off x="11414664" y="5811755"/>
                  <a:ext cx="19336" cy="1647"/>
                </a:xfrm>
                <a:custGeom>
                  <a:rect b="b" l="l" r="r" t="t"/>
                  <a:pathLst>
                    <a:path extrusionOk="0" h="1647" w="19336">
                      <a:moveTo>
                        <a:pt x="18193" y="0"/>
                      </a:moveTo>
                      <a:lnTo>
                        <a:pt x="1048" y="533"/>
                      </a:lnTo>
                      <a:lnTo>
                        <a:pt x="0" y="1648"/>
                      </a:lnTo>
                      <a:lnTo>
                        <a:pt x="19336" y="1038"/>
                      </a:lnTo>
                      <a:lnTo>
                        <a:pt x="18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9" name="Google Shape;2069;p47"/>
                <p:cNvSpPr/>
                <p:nvPr/>
              </p:nvSpPr>
              <p:spPr>
                <a:xfrm>
                  <a:off x="11337892" y="6106667"/>
                  <a:ext cx="409004" cy="13735"/>
                </a:xfrm>
                <a:custGeom>
                  <a:rect b="b" l="l" r="r" t="t"/>
                  <a:pathLst>
                    <a:path extrusionOk="0" h="13735" w="409004">
                      <a:moveTo>
                        <a:pt x="407861" y="0"/>
                      </a:moveTo>
                      <a:lnTo>
                        <a:pt x="0" y="12678"/>
                      </a:lnTo>
                      <a:cubicBezTo>
                        <a:pt x="191" y="13030"/>
                        <a:pt x="477" y="13383"/>
                        <a:pt x="667" y="13735"/>
                      </a:cubicBezTo>
                      <a:lnTo>
                        <a:pt x="409004" y="1067"/>
                      </a:lnTo>
                      <a:lnTo>
                        <a:pt x="4078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0" name="Google Shape;2070;p47"/>
                <p:cNvSpPr/>
                <p:nvPr/>
              </p:nvSpPr>
              <p:spPr>
                <a:xfrm>
                  <a:off x="11313128" y="6058414"/>
                  <a:ext cx="382524" cy="12953"/>
                </a:xfrm>
                <a:custGeom>
                  <a:rect b="b" l="l" r="r" t="t"/>
                  <a:pathLst>
                    <a:path extrusionOk="0" h="12953" w="382524">
                      <a:moveTo>
                        <a:pt x="381381" y="0"/>
                      </a:moveTo>
                      <a:lnTo>
                        <a:pt x="0" y="11830"/>
                      </a:lnTo>
                      <a:cubicBezTo>
                        <a:pt x="191" y="12202"/>
                        <a:pt x="381" y="12582"/>
                        <a:pt x="572" y="12954"/>
                      </a:cubicBezTo>
                      <a:lnTo>
                        <a:pt x="382524" y="1048"/>
                      </a:lnTo>
                      <a:lnTo>
                        <a:pt x="381952" y="467"/>
                      </a:lnTo>
                      <a:lnTo>
                        <a:pt x="3813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1" name="Google Shape;2071;p47"/>
                <p:cNvSpPr/>
                <p:nvPr/>
              </p:nvSpPr>
              <p:spPr>
                <a:xfrm>
                  <a:off x="11366182" y="5860027"/>
                  <a:ext cx="118967" cy="4743"/>
                </a:xfrm>
                <a:custGeom>
                  <a:rect b="b" l="l" r="r" t="t"/>
                  <a:pathLst>
                    <a:path extrusionOk="0" h="4743" w="118967">
                      <a:moveTo>
                        <a:pt x="117920" y="0"/>
                      </a:moveTo>
                      <a:lnTo>
                        <a:pt x="1048" y="3629"/>
                      </a:lnTo>
                      <a:lnTo>
                        <a:pt x="0" y="4743"/>
                      </a:lnTo>
                      <a:lnTo>
                        <a:pt x="118967" y="1038"/>
                      </a:lnTo>
                      <a:lnTo>
                        <a:pt x="1179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2" name="Google Shape;2072;p47"/>
                <p:cNvSpPr/>
                <p:nvPr/>
              </p:nvSpPr>
              <p:spPr>
                <a:xfrm>
                  <a:off x="11309222" y="6047688"/>
                  <a:ext cx="374999" cy="12696"/>
                </a:xfrm>
                <a:custGeom>
                  <a:rect b="b" l="l" r="r" t="t"/>
                  <a:pathLst>
                    <a:path extrusionOk="0" h="12696" w="374999">
                      <a:moveTo>
                        <a:pt x="373952" y="0"/>
                      </a:moveTo>
                      <a:lnTo>
                        <a:pt x="0" y="11630"/>
                      </a:lnTo>
                      <a:cubicBezTo>
                        <a:pt x="191" y="11982"/>
                        <a:pt x="286" y="12345"/>
                        <a:pt x="381" y="12697"/>
                      </a:cubicBezTo>
                      <a:lnTo>
                        <a:pt x="374999" y="1048"/>
                      </a:lnTo>
                      <a:lnTo>
                        <a:pt x="373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3" name="Google Shape;2073;p47"/>
                <p:cNvSpPr/>
                <p:nvPr/>
              </p:nvSpPr>
              <p:spPr>
                <a:xfrm>
                  <a:off x="11310746" y="5918996"/>
                  <a:ext cx="237077" cy="8410"/>
                </a:xfrm>
                <a:custGeom>
                  <a:rect b="b" l="l" r="r" t="t"/>
                  <a:pathLst>
                    <a:path extrusionOk="0" h="8410" w="237077">
                      <a:moveTo>
                        <a:pt x="235934" y="0"/>
                      </a:moveTo>
                      <a:lnTo>
                        <a:pt x="667" y="7315"/>
                      </a:lnTo>
                      <a:cubicBezTo>
                        <a:pt x="381" y="7687"/>
                        <a:pt x="191" y="8049"/>
                        <a:pt x="0" y="8411"/>
                      </a:cubicBezTo>
                      <a:lnTo>
                        <a:pt x="237077" y="1077"/>
                      </a:lnTo>
                      <a:lnTo>
                        <a:pt x="235934" y="57"/>
                      </a:lnTo>
                      <a:lnTo>
                        <a:pt x="2359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4" name="Google Shape;2074;p47"/>
                <p:cNvSpPr/>
                <p:nvPr/>
              </p:nvSpPr>
              <p:spPr>
                <a:xfrm>
                  <a:off x="11295983" y="5972622"/>
                  <a:ext cx="308609" cy="10667"/>
                </a:xfrm>
                <a:custGeom>
                  <a:rect b="b" l="l" r="r" t="t"/>
                  <a:pathLst>
                    <a:path extrusionOk="0" h="10667" w="308609">
                      <a:moveTo>
                        <a:pt x="307561" y="0"/>
                      </a:moveTo>
                      <a:lnTo>
                        <a:pt x="94" y="9563"/>
                      </a:lnTo>
                      <a:cubicBezTo>
                        <a:pt x="94" y="9925"/>
                        <a:pt x="0" y="10296"/>
                        <a:pt x="0" y="10668"/>
                      </a:cubicBezTo>
                      <a:lnTo>
                        <a:pt x="308609" y="1038"/>
                      </a:lnTo>
                      <a:lnTo>
                        <a:pt x="3075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5" name="Google Shape;2075;p47"/>
                <p:cNvSpPr/>
                <p:nvPr/>
              </p:nvSpPr>
              <p:spPr>
                <a:xfrm>
                  <a:off x="11305318" y="5929722"/>
                  <a:ext cx="253841" cy="8934"/>
                </a:xfrm>
                <a:custGeom>
                  <a:rect b="b" l="l" r="r" t="t"/>
                  <a:pathLst>
                    <a:path extrusionOk="0" h="8934" w="253841">
                      <a:moveTo>
                        <a:pt x="252697" y="0"/>
                      </a:moveTo>
                      <a:lnTo>
                        <a:pt x="476" y="7839"/>
                      </a:lnTo>
                      <a:cubicBezTo>
                        <a:pt x="380" y="8220"/>
                        <a:pt x="95" y="8563"/>
                        <a:pt x="0" y="8934"/>
                      </a:cubicBezTo>
                      <a:lnTo>
                        <a:pt x="253841" y="1048"/>
                      </a:lnTo>
                      <a:lnTo>
                        <a:pt x="2526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6" name="Google Shape;2076;p47"/>
                <p:cNvSpPr/>
                <p:nvPr/>
              </p:nvSpPr>
              <p:spPr>
                <a:xfrm>
                  <a:off x="11450765" y="6233569"/>
                  <a:ext cx="311276" cy="10715"/>
                </a:xfrm>
                <a:custGeom>
                  <a:rect b="b" l="l" r="r" t="t"/>
                  <a:pathLst>
                    <a:path extrusionOk="0" h="10715" w="311276">
                      <a:moveTo>
                        <a:pt x="311276" y="0"/>
                      </a:moveTo>
                      <a:lnTo>
                        <a:pt x="0" y="9649"/>
                      </a:lnTo>
                      <a:cubicBezTo>
                        <a:pt x="476" y="9992"/>
                        <a:pt x="857" y="10373"/>
                        <a:pt x="1332" y="10716"/>
                      </a:cubicBezTo>
                      <a:lnTo>
                        <a:pt x="310229" y="1114"/>
                      </a:lnTo>
                      <a:lnTo>
                        <a:pt x="3112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7" name="Google Shape;2077;p47"/>
                <p:cNvSpPr/>
                <p:nvPr/>
              </p:nvSpPr>
              <p:spPr>
                <a:xfrm>
                  <a:off x="11382279" y="5843958"/>
                  <a:ext cx="85820" cy="3705"/>
                </a:xfrm>
                <a:custGeom>
                  <a:rect b="b" l="l" r="r" t="t"/>
                  <a:pathLst>
                    <a:path extrusionOk="0" h="3705" w="85820">
                      <a:moveTo>
                        <a:pt x="84773" y="0"/>
                      </a:moveTo>
                      <a:lnTo>
                        <a:pt x="1048" y="2600"/>
                      </a:lnTo>
                      <a:lnTo>
                        <a:pt x="0" y="3705"/>
                      </a:lnTo>
                      <a:lnTo>
                        <a:pt x="85820" y="1038"/>
                      </a:lnTo>
                      <a:lnTo>
                        <a:pt x="847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8" name="Google Shape;2078;p47"/>
                <p:cNvSpPr/>
                <p:nvPr/>
              </p:nvSpPr>
              <p:spPr>
                <a:xfrm>
                  <a:off x="11381613" y="6165666"/>
                  <a:ext cx="427766" cy="14306"/>
                </a:xfrm>
                <a:custGeom>
                  <a:rect b="b" l="l" r="r" t="t"/>
                  <a:pathLst>
                    <a:path extrusionOk="0" h="14306" w="427766">
                      <a:moveTo>
                        <a:pt x="426719" y="0"/>
                      </a:moveTo>
                      <a:lnTo>
                        <a:pt x="0" y="13239"/>
                      </a:lnTo>
                      <a:cubicBezTo>
                        <a:pt x="380" y="13592"/>
                        <a:pt x="666" y="13954"/>
                        <a:pt x="1048" y="14306"/>
                      </a:cubicBezTo>
                      <a:lnTo>
                        <a:pt x="427767" y="1038"/>
                      </a:lnTo>
                      <a:lnTo>
                        <a:pt x="4267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9" name="Google Shape;2079;p47"/>
                <p:cNvSpPr/>
                <p:nvPr/>
              </p:nvSpPr>
              <p:spPr>
                <a:xfrm>
                  <a:off x="11458098" y="6239265"/>
                  <a:ext cx="298609" cy="10344"/>
                </a:xfrm>
                <a:custGeom>
                  <a:rect b="b" l="l" r="r" t="t"/>
                  <a:pathLst>
                    <a:path extrusionOk="0" h="10344" w="298609">
                      <a:moveTo>
                        <a:pt x="298610" y="0"/>
                      </a:moveTo>
                      <a:lnTo>
                        <a:pt x="0" y="9277"/>
                      </a:lnTo>
                      <a:cubicBezTo>
                        <a:pt x="95" y="9363"/>
                        <a:pt x="191" y="9449"/>
                        <a:pt x="286" y="9525"/>
                      </a:cubicBezTo>
                      <a:cubicBezTo>
                        <a:pt x="667" y="9801"/>
                        <a:pt x="1049" y="10068"/>
                        <a:pt x="1524" y="10344"/>
                      </a:cubicBezTo>
                      <a:lnTo>
                        <a:pt x="1524" y="10334"/>
                      </a:lnTo>
                      <a:lnTo>
                        <a:pt x="297467" y="1133"/>
                      </a:lnTo>
                      <a:lnTo>
                        <a:pt x="2986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0" name="Google Shape;2080;p47"/>
                <p:cNvSpPr/>
                <p:nvPr/>
              </p:nvSpPr>
              <p:spPr>
                <a:xfrm>
                  <a:off x="11298935" y="6010141"/>
                  <a:ext cx="345567" cy="11810"/>
                </a:xfrm>
                <a:custGeom>
                  <a:rect b="b" l="l" r="r" t="t"/>
                  <a:pathLst>
                    <a:path extrusionOk="0" h="11810" w="345567">
                      <a:moveTo>
                        <a:pt x="344424" y="0"/>
                      </a:moveTo>
                      <a:lnTo>
                        <a:pt x="0" y="10734"/>
                      </a:lnTo>
                      <a:cubicBezTo>
                        <a:pt x="95" y="11096"/>
                        <a:pt x="95" y="11449"/>
                        <a:pt x="191" y="11811"/>
                      </a:cubicBezTo>
                      <a:lnTo>
                        <a:pt x="345567" y="1076"/>
                      </a:lnTo>
                      <a:lnTo>
                        <a:pt x="3444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1" name="Google Shape;2081;p47"/>
                <p:cNvSpPr/>
                <p:nvPr/>
              </p:nvSpPr>
              <p:spPr>
                <a:xfrm>
                  <a:off x="11490388" y="6262087"/>
                  <a:ext cx="244793" cy="8639"/>
                </a:xfrm>
                <a:custGeom>
                  <a:rect b="b" l="l" r="r" t="t"/>
                  <a:pathLst>
                    <a:path extrusionOk="0" h="8639" w="244793">
                      <a:moveTo>
                        <a:pt x="244793" y="0"/>
                      </a:moveTo>
                      <a:lnTo>
                        <a:pt x="0" y="7611"/>
                      </a:lnTo>
                      <a:cubicBezTo>
                        <a:pt x="0" y="7648"/>
                        <a:pt x="95" y="7687"/>
                        <a:pt x="191" y="7725"/>
                      </a:cubicBezTo>
                      <a:cubicBezTo>
                        <a:pt x="667" y="8020"/>
                        <a:pt x="1143" y="8344"/>
                        <a:pt x="1620" y="8639"/>
                      </a:cubicBezTo>
                      <a:lnTo>
                        <a:pt x="243650" y="1143"/>
                      </a:lnTo>
                      <a:lnTo>
                        <a:pt x="2447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2" name="Google Shape;2082;p47"/>
                <p:cNvSpPr/>
                <p:nvPr/>
              </p:nvSpPr>
              <p:spPr>
                <a:xfrm>
                  <a:off x="11531250" y="6284928"/>
                  <a:ext cx="182022" cy="6696"/>
                </a:xfrm>
                <a:custGeom>
                  <a:rect b="b" l="l" r="r" t="t"/>
                  <a:pathLst>
                    <a:path extrusionOk="0" h="6696" w="182022">
                      <a:moveTo>
                        <a:pt x="182023" y="0"/>
                      </a:moveTo>
                      <a:lnTo>
                        <a:pt x="0" y="5658"/>
                      </a:lnTo>
                      <a:cubicBezTo>
                        <a:pt x="762" y="5982"/>
                        <a:pt x="1524" y="6372"/>
                        <a:pt x="2286" y="6696"/>
                      </a:cubicBezTo>
                      <a:lnTo>
                        <a:pt x="180784" y="1143"/>
                      </a:lnTo>
                      <a:cubicBezTo>
                        <a:pt x="181166" y="771"/>
                        <a:pt x="181546" y="438"/>
                        <a:pt x="182023" y="57"/>
                      </a:cubicBezTo>
                      <a:cubicBezTo>
                        <a:pt x="182023" y="38"/>
                        <a:pt x="182023" y="19"/>
                        <a:pt x="1820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3" name="Google Shape;2083;p47"/>
                <p:cNvSpPr/>
                <p:nvPr/>
              </p:nvSpPr>
              <p:spPr>
                <a:xfrm>
                  <a:off x="11363897" y="6144215"/>
                  <a:ext cx="422718" cy="14192"/>
                </a:xfrm>
                <a:custGeom>
                  <a:rect b="b" l="l" r="r" t="t"/>
                  <a:pathLst>
                    <a:path extrusionOk="0" h="14192" w="422718">
                      <a:moveTo>
                        <a:pt x="421671" y="0"/>
                      </a:moveTo>
                      <a:lnTo>
                        <a:pt x="0" y="13078"/>
                      </a:lnTo>
                      <a:cubicBezTo>
                        <a:pt x="285" y="13440"/>
                        <a:pt x="571" y="13830"/>
                        <a:pt x="762" y="14192"/>
                      </a:cubicBezTo>
                      <a:lnTo>
                        <a:pt x="422718" y="1038"/>
                      </a:lnTo>
                      <a:lnTo>
                        <a:pt x="4216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4" name="Google Shape;2084;p47"/>
                <p:cNvSpPr/>
                <p:nvPr/>
              </p:nvSpPr>
              <p:spPr>
                <a:xfrm>
                  <a:off x="11296650" y="5961897"/>
                  <a:ext cx="296608" cy="10267"/>
                </a:xfrm>
                <a:custGeom>
                  <a:rect b="b" l="l" r="r" t="t"/>
                  <a:pathLst>
                    <a:path extrusionOk="0" h="10267" w="296608">
                      <a:moveTo>
                        <a:pt x="295466" y="0"/>
                      </a:moveTo>
                      <a:lnTo>
                        <a:pt x="191" y="9182"/>
                      </a:lnTo>
                      <a:cubicBezTo>
                        <a:pt x="95" y="9553"/>
                        <a:pt x="95" y="9896"/>
                        <a:pt x="0" y="10268"/>
                      </a:cubicBezTo>
                      <a:lnTo>
                        <a:pt x="296609" y="1067"/>
                      </a:lnTo>
                      <a:lnTo>
                        <a:pt x="2954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5" name="Google Shape;2085;p47"/>
                <p:cNvSpPr/>
                <p:nvPr/>
              </p:nvSpPr>
              <p:spPr>
                <a:xfrm>
                  <a:off x="11350085" y="5876105"/>
                  <a:ext cx="152113" cy="5772"/>
                </a:xfrm>
                <a:custGeom>
                  <a:rect b="b" l="l" r="r" t="t"/>
                  <a:pathLst>
                    <a:path extrusionOk="0" h="5772" w="152113">
                      <a:moveTo>
                        <a:pt x="151066" y="0"/>
                      </a:moveTo>
                      <a:lnTo>
                        <a:pt x="1048" y="4658"/>
                      </a:lnTo>
                      <a:lnTo>
                        <a:pt x="0" y="5772"/>
                      </a:lnTo>
                      <a:lnTo>
                        <a:pt x="152114" y="1038"/>
                      </a:lnTo>
                      <a:lnTo>
                        <a:pt x="1510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6" name="Google Shape;2086;p47"/>
                <p:cNvSpPr/>
                <p:nvPr/>
              </p:nvSpPr>
              <p:spPr>
                <a:xfrm>
                  <a:off x="11519725" y="6279223"/>
                  <a:ext cx="199262" cy="7200"/>
                </a:xfrm>
                <a:custGeom>
                  <a:rect b="b" l="l" r="r" t="t"/>
                  <a:pathLst>
                    <a:path extrusionOk="0" h="7200" w="199262">
                      <a:moveTo>
                        <a:pt x="199262" y="0"/>
                      </a:moveTo>
                      <a:lnTo>
                        <a:pt x="0" y="6162"/>
                      </a:lnTo>
                      <a:cubicBezTo>
                        <a:pt x="762" y="6525"/>
                        <a:pt x="1523" y="6848"/>
                        <a:pt x="2286" y="7201"/>
                      </a:cubicBezTo>
                      <a:lnTo>
                        <a:pt x="198215" y="1105"/>
                      </a:lnTo>
                      <a:lnTo>
                        <a:pt x="1992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7" name="Google Shape;2087;p47"/>
                <p:cNvSpPr/>
                <p:nvPr/>
              </p:nvSpPr>
              <p:spPr>
                <a:xfrm>
                  <a:off x="11297031" y="5999444"/>
                  <a:ext cx="336041" cy="11487"/>
                </a:xfrm>
                <a:custGeom>
                  <a:rect b="b" l="l" r="r" t="t"/>
                  <a:pathLst>
                    <a:path extrusionOk="0" h="11487" w="336041">
                      <a:moveTo>
                        <a:pt x="334994" y="0"/>
                      </a:moveTo>
                      <a:lnTo>
                        <a:pt x="0" y="10392"/>
                      </a:lnTo>
                      <a:cubicBezTo>
                        <a:pt x="95" y="10754"/>
                        <a:pt x="95" y="11125"/>
                        <a:pt x="191" y="11487"/>
                      </a:cubicBezTo>
                      <a:lnTo>
                        <a:pt x="336041" y="1048"/>
                      </a:lnTo>
                      <a:lnTo>
                        <a:pt x="334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8" name="Google Shape;2088;p47"/>
                <p:cNvSpPr/>
                <p:nvPr/>
              </p:nvSpPr>
              <p:spPr>
                <a:xfrm>
                  <a:off x="11295888" y="5983347"/>
                  <a:ext cx="320135" cy="10992"/>
                </a:xfrm>
                <a:custGeom>
                  <a:rect b="b" l="l" r="r" t="t"/>
                  <a:pathLst>
                    <a:path extrusionOk="0" h="10992" w="320135">
                      <a:moveTo>
                        <a:pt x="318992" y="0"/>
                      </a:moveTo>
                      <a:lnTo>
                        <a:pt x="0" y="9916"/>
                      </a:lnTo>
                      <a:cubicBezTo>
                        <a:pt x="0" y="10268"/>
                        <a:pt x="0" y="10639"/>
                        <a:pt x="0" y="10992"/>
                      </a:cubicBezTo>
                      <a:lnTo>
                        <a:pt x="320135" y="1067"/>
                      </a:lnTo>
                      <a:lnTo>
                        <a:pt x="3189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9" name="Google Shape;2089;p47"/>
                <p:cNvSpPr/>
                <p:nvPr/>
              </p:nvSpPr>
              <p:spPr>
                <a:xfrm>
                  <a:off x="11407235" y="6193612"/>
                  <a:ext cx="392430" cy="13249"/>
                </a:xfrm>
                <a:custGeom>
                  <a:rect b="b" l="l" r="r" t="t"/>
                  <a:pathLst>
                    <a:path extrusionOk="0" h="13249" w="392430">
                      <a:moveTo>
                        <a:pt x="392431" y="0"/>
                      </a:moveTo>
                      <a:lnTo>
                        <a:pt x="0" y="12202"/>
                      </a:lnTo>
                      <a:cubicBezTo>
                        <a:pt x="381" y="12545"/>
                        <a:pt x="667" y="12907"/>
                        <a:pt x="1048" y="13249"/>
                      </a:cubicBezTo>
                      <a:lnTo>
                        <a:pt x="391382" y="1134"/>
                      </a:lnTo>
                      <a:lnTo>
                        <a:pt x="3924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90" name="Google Shape;2090;p47"/>
              <p:cNvGrpSpPr/>
              <p:nvPr/>
            </p:nvGrpSpPr>
            <p:grpSpPr>
              <a:xfrm>
                <a:off x="11295125" y="5806763"/>
                <a:ext cx="516826" cy="509046"/>
                <a:chOff x="11295125" y="5806763"/>
                <a:chExt cx="516826" cy="509046"/>
              </a:xfrm>
            </p:grpSpPr>
            <p:sp>
              <p:nvSpPr>
                <p:cNvPr id="2091" name="Google Shape;2091;p47"/>
                <p:cNvSpPr/>
                <p:nvPr/>
              </p:nvSpPr>
              <p:spPr>
                <a:xfrm>
                  <a:off x="11639836" y="6010694"/>
                  <a:ext cx="9715" cy="303961"/>
                </a:xfrm>
                <a:custGeom>
                  <a:rect b="b" l="l" r="r" t="t"/>
                  <a:pathLst>
                    <a:path extrusionOk="0" h="303961" w="9715">
                      <a:moveTo>
                        <a:pt x="0" y="0"/>
                      </a:moveTo>
                      <a:lnTo>
                        <a:pt x="8573" y="303962"/>
                      </a:lnTo>
                      <a:cubicBezTo>
                        <a:pt x="8953" y="303914"/>
                        <a:pt x="9334" y="303886"/>
                        <a:pt x="9716" y="30383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2" name="Google Shape;2092;p47"/>
                <p:cNvSpPr/>
                <p:nvPr/>
              </p:nvSpPr>
              <p:spPr>
                <a:xfrm>
                  <a:off x="11369611" y="5859713"/>
                  <a:ext cx="10191" cy="321344"/>
                </a:xfrm>
                <a:custGeom>
                  <a:rect b="b" l="l" r="r" t="t"/>
                  <a:pathLst>
                    <a:path extrusionOk="0" h="321344" w="10191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9048" y="320050"/>
                      </a:lnTo>
                      <a:cubicBezTo>
                        <a:pt x="9430" y="320478"/>
                        <a:pt x="9810" y="320916"/>
                        <a:pt x="10191" y="32134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3" name="Google Shape;2093;p47"/>
                <p:cNvSpPr/>
                <p:nvPr/>
              </p:nvSpPr>
              <p:spPr>
                <a:xfrm>
                  <a:off x="11776424" y="6139472"/>
                  <a:ext cx="3238" cy="76856"/>
                </a:xfrm>
                <a:custGeom>
                  <a:rect b="b" l="l" r="r" t="t"/>
                  <a:pathLst>
                    <a:path extrusionOk="0" h="76856" w="3238">
                      <a:moveTo>
                        <a:pt x="0" y="0"/>
                      </a:moveTo>
                      <a:lnTo>
                        <a:pt x="2191" y="76857"/>
                      </a:lnTo>
                      <a:lnTo>
                        <a:pt x="3238" y="75752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4" name="Google Shape;2094;p47"/>
                <p:cNvSpPr/>
                <p:nvPr/>
              </p:nvSpPr>
              <p:spPr>
                <a:xfrm>
                  <a:off x="11503152" y="5881896"/>
                  <a:ext cx="12572" cy="404679"/>
                </a:xfrm>
                <a:custGeom>
                  <a:rect b="b" l="l" r="r" t="t"/>
                  <a:pathLst>
                    <a:path extrusionOk="0" h="404679" w="12572">
                      <a:moveTo>
                        <a:pt x="0" y="0"/>
                      </a:moveTo>
                      <a:lnTo>
                        <a:pt x="11525" y="404184"/>
                      </a:lnTo>
                      <a:cubicBezTo>
                        <a:pt x="11906" y="404365"/>
                        <a:pt x="12191" y="404499"/>
                        <a:pt x="12572" y="404679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5" name="Google Shape;2095;p47"/>
                <p:cNvSpPr/>
                <p:nvPr/>
              </p:nvSpPr>
              <p:spPr>
                <a:xfrm>
                  <a:off x="11571541" y="5946295"/>
                  <a:ext cx="11430" cy="364131"/>
                </a:xfrm>
                <a:custGeom>
                  <a:rect b="b" l="l" r="r" t="t"/>
                  <a:pathLst>
                    <a:path extrusionOk="0" h="364131" w="11430">
                      <a:moveTo>
                        <a:pt x="0" y="0"/>
                      </a:moveTo>
                      <a:lnTo>
                        <a:pt x="10287" y="363941"/>
                      </a:lnTo>
                      <a:cubicBezTo>
                        <a:pt x="10382" y="363969"/>
                        <a:pt x="10477" y="363960"/>
                        <a:pt x="10573" y="363988"/>
                      </a:cubicBezTo>
                      <a:cubicBezTo>
                        <a:pt x="10859" y="364026"/>
                        <a:pt x="11145" y="364074"/>
                        <a:pt x="11431" y="364131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6" name="Google Shape;2096;p47"/>
                <p:cNvSpPr/>
                <p:nvPr/>
              </p:nvSpPr>
              <p:spPr>
                <a:xfrm>
                  <a:off x="11305222" y="5934103"/>
                  <a:ext cx="4953" cy="135540"/>
                </a:xfrm>
                <a:custGeom>
                  <a:rect b="b" l="l" r="r" t="t"/>
                  <a:pathLst>
                    <a:path extrusionOk="0" h="135540" w="4953">
                      <a:moveTo>
                        <a:pt x="1048" y="0"/>
                      </a:moveTo>
                      <a:cubicBezTo>
                        <a:pt x="762" y="695"/>
                        <a:pt x="380" y="1400"/>
                        <a:pt x="0" y="2105"/>
                      </a:cubicBezTo>
                      <a:lnTo>
                        <a:pt x="0" y="2162"/>
                      </a:lnTo>
                      <a:lnTo>
                        <a:pt x="3715" y="132207"/>
                      </a:lnTo>
                      <a:cubicBezTo>
                        <a:pt x="4095" y="133331"/>
                        <a:pt x="4476" y="134417"/>
                        <a:pt x="4953" y="13554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7" name="Google Shape;2097;p47"/>
                <p:cNvSpPr/>
                <p:nvPr/>
              </p:nvSpPr>
              <p:spPr>
                <a:xfrm>
                  <a:off x="11708129" y="6075064"/>
                  <a:ext cx="6954" cy="209626"/>
                </a:xfrm>
                <a:custGeom>
                  <a:rect b="b" l="l" r="r" t="t"/>
                  <a:pathLst>
                    <a:path extrusionOk="0" h="209626" w="6954">
                      <a:moveTo>
                        <a:pt x="0" y="0"/>
                      </a:moveTo>
                      <a:lnTo>
                        <a:pt x="5905" y="209626"/>
                      </a:lnTo>
                      <a:cubicBezTo>
                        <a:pt x="6001" y="209531"/>
                        <a:pt x="6096" y="209417"/>
                        <a:pt x="6191" y="209312"/>
                      </a:cubicBezTo>
                      <a:cubicBezTo>
                        <a:pt x="6478" y="209055"/>
                        <a:pt x="6764" y="208807"/>
                        <a:pt x="6954" y="208550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8" name="Google Shape;2098;p47"/>
                <p:cNvSpPr/>
                <p:nvPr/>
              </p:nvSpPr>
              <p:spPr>
                <a:xfrm>
                  <a:off x="11434857" y="5817489"/>
                  <a:ext cx="13239" cy="427234"/>
                </a:xfrm>
                <a:custGeom>
                  <a:rect b="b" l="l" r="r" t="t"/>
                  <a:pathLst>
                    <a:path extrusionOk="0" h="427234" w="13239">
                      <a:moveTo>
                        <a:pt x="0" y="0"/>
                      </a:moveTo>
                      <a:lnTo>
                        <a:pt x="12097" y="426329"/>
                      </a:lnTo>
                      <a:cubicBezTo>
                        <a:pt x="12477" y="426625"/>
                        <a:pt x="12859" y="426948"/>
                        <a:pt x="13240" y="427234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9" name="Google Shape;2099;p47"/>
                <p:cNvSpPr/>
                <p:nvPr/>
              </p:nvSpPr>
              <p:spPr>
                <a:xfrm>
                  <a:off x="11605640" y="5978471"/>
                  <a:ext cx="10669" cy="337051"/>
                </a:xfrm>
                <a:custGeom>
                  <a:rect b="b" l="l" r="r" t="t"/>
                  <a:pathLst>
                    <a:path extrusionOk="0" h="337051" w="10669">
                      <a:moveTo>
                        <a:pt x="0" y="0"/>
                      </a:moveTo>
                      <a:lnTo>
                        <a:pt x="9525" y="336918"/>
                      </a:lnTo>
                      <a:cubicBezTo>
                        <a:pt x="9620" y="336928"/>
                        <a:pt x="9716" y="336928"/>
                        <a:pt x="9811" y="336937"/>
                      </a:cubicBezTo>
                      <a:cubicBezTo>
                        <a:pt x="10097" y="336956"/>
                        <a:pt x="10383" y="337032"/>
                        <a:pt x="10669" y="337052"/>
                      </a:cubicBezTo>
                      <a:lnTo>
                        <a:pt x="1144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0" name="Google Shape;2100;p47"/>
                <p:cNvSpPr/>
                <p:nvPr/>
              </p:nvSpPr>
              <p:spPr>
                <a:xfrm>
                  <a:off x="11337321" y="5893917"/>
                  <a:ext cx="7905" cy="242277"/>
                </a:xfrm>
                <a:custGeom>
                  <a:rect b="b" l="l" r="r" t="t"/>
                  <a:pathLst>
                    <a:path extrusionOk="0" h="242277" w="7905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6762" y="240668"/>
                      </a:lnTo>
                      <a:lnTo>
                        <a:pt x="6762" y="240725"/>
                      </a:lnTo>
                      <a:cubicBezTo>
                        <a:pt x="7144" y="241259"/>
                        <a:pt x="7525" y="241754"/>
                        <a:pt x="7905" y="242278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1" name="Google Shape;2101;p47"/>
                <p:cNvSpPr/>
                <p:nvPr/>
              </p:nvSpPr>
              <p:spPr>
                <a:xfrm>
                  <a:off x="11742325" y="6107296"/>
                  <a:ext cx="5047" cy="143246"/>
                </a:xfrm>
                <a:custGeom>
                  <a:rect b="b" l="l" r="r" t="t"/>
                  <a:pathLst>
                    <a:path extrusionOk="0" h="143246" w="5047">
                      <a:moveTo>
                        <a:pt x="0" y="0"/>
                      </a:moveTo>
                      <a:lnTo>
                        <a:pt x="4000" y="143246"/>
                      </a:lnTo>
                      <a:lnTo>
                        <a:pt x="5047" y="142132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2" name="Google Shape;2102;p47"/>
                <p:cNvSpPr/>
                <p:nvPr/>
              </p:nvSpPr>
              <p:spPr>
                <a:xfrm>
                  <a:off x="11468956" y="5849664"/>
                  <a:ext cx="12953" cy="418109"/>
                </a:xfrm>
                <a:custGeom>
                  <a:rect b="b" l="l" r="r" t="t"/>
                  <a:pathLst>
                    <a:path extrusionOk="0" h="418109" w="12953">
                      <a:moveTo>
                        <a:pt x="0" y="0"/>
                      </a:moveTo>
                      <a:lnTo>
                        <a:pt x="11906" y="417443"/>
                      </a:lnTo>
                      <a:cubicBezTo>
                        <a:pt x="12288" y="417671"/>
                        <a:pt x="12669" y="417881"/>
                        <a:pt x="12954" y="418109"/>
                      </a:cubicBezTo>
                      <a:lnTo>
                        <a:pt x="1238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3" name="Google Shape;2103;p47"/>
                <p:cNvSpPr/>
                <p:nvPr/>
              </p:nvSpPr>
              <p:spPr>
                <a:xfrm>
                  <a:off x="11810618" y="6171695"/>
                  <a:ext cx="1333" cy="10362"/>
                </a:xfrm>
                <a:custGeom>
                  <a:rect b="b" l="l" r="r" t="t"/>
                  <a:pathLst>
                    <a:path extrusionOk="0" h="10362" w="1333">
                      <a:moveTo>
                        <a:pt x="0" y="0"/>
                      </a:moveTo>
                      <a:lnTo>
                        <a:pt x="286" y="10363"/>
                      </a:lnTo>
                      <a:lnTo>
                        <a:pt x="1334" y="9258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4" name="Google Shape;2104;p47"/>
                <p:cNvSpPr/>
                <p:nvPr/>
              </p:nvSpPr>
              <p:spPr>
                <a:xfrm>
                  <a:off x="11537346" y="5914062"/>
                  <a:ext cx="12001" cy="386562"/>
                </a:xfrm>
                <a:custGeom>
                  <a:rect b="b" l="l" r="r" t="t"/>
                  <a:pathLst>
                    <a:path extrusionOk="0" h="386562" w="12001">
                      <a:moveTo>
                        <a:pt x="0" y="0"/>
                      </a:moveTo>
                      <a:lnTo>
                        <a:pt x="10954" y="386144"/>
                      </a:lnTo>
                      <a:cubicBezTo>
                        <a:pt x="11239" y="386268"/>
                        <a:pt x="11620" y="386420"/>
                        <a:pt x="11906" y="386544"/>
                      </a:cubicBezTo>
                      <a:cubicBezTo>
                        <a:pt x="12002" y="386553"/>
                        <a:pt x="12002" y="386553"/>
                        <a:pt x="12002" y="386562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5" name="Google Shape;2105;p47"/>
                <p:cNvSpPr/>
                <p:nvPr/>
              </p:nvSpPr>
              <p:spPr>
                <a:xfrm>
                  <a:off x="11673935" y="6042869"/>
                  <a:ext cx="8572" cy="263290"/>
                </a:xfrm>
                <a:custGeom>
                  <a:rect b="b" l="l" r="r" t="t"/>
                  <a:pathLst>
                    <a:path extrusionOk="0" h="263290" w="8572">
                      <a:moveTo>
                        <a:pt x="0" y="0"/>
                      </a:moveTo>
                      <a:lnTo>
                        <a:pt x="7525" y="263290"/>
                      </a:lnTo>
                      <a:cubicBezTo>
                        <a:pt x="7716" y="263204"/>
                        <a:pt x="7905" y="263137"/>
                        <a:pt x="8191" y="263071"/>
                      </a:cubicBezTo>
                      <a:cubicBezTo>
                        <a:pt x="8287" y="263014"/>
                        <a:pt x="8477" y="262976"/>
                        <a:pt x="8573" y="262919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6" name="Google Shape;2106;p47"/>
                <p:cNvSpPr/>
                <p:nvPr/>
              </p:nvSpPr>
              <p:spPr>
                <a:xfrm>
                  <a:off x="11401901" y="5825442"/>
                  <a:ext cx="12095" cy="390706"/>
                </a:xfrm>
                <a:custGeom>
                  <a:rect b="b" l="l" r="r" t="t"/>
                  <a:pathLst>
                    <a:path extrusionOk="0" h="390706" w="12095">
                      <a:moveTo>
                        <a:pt x="1048" y="0"/>
                      </a:moveTo>
                      <a:lnTo>
                        <a:pt x="0" y="1144"/>
                      </a:lnTo>
                      <a:lnTo>
                        <a:pt x="10953" y="389687"/>
                      </a:lnTo>
                      <a:cubicBezTo>
                        <a:pt x="11334" y="390040"/>
                        <a:pt x="11716" y="390363"/>
                        <a:pt x="12096" y="390706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7" name="Google Shape;2107;p47"/>
                <p:cNvSpPr/>
                <p:nvPr/>
              </p:nvSpPr>
              <p:spPr>
                <a:xfrm>
                  <a:off x="11634121" y="6005312"/>
                  <a:ext cx="9905" cy="309819"/>
                </a:xfrm>
                <a:custGeom>
                  <a:rect b="b" l="l" r="r" t="t"/>
                  <a:pathLst>
                    <a:path extrusionOk="0" h="309819" w="9905">
                      <a:moveTo>
                        <a:pt x="0" y="0"/>
                      </a:moveTo>
                      <a:lnTo>
                        <a:pt x="8762" y="309819"/>
                      </a:lnTo>
                      <a:cubicBezTo>
                        <a:pt x="9144" y="309791"/>
                        <a:pt x="9525" y="309791"/>
                        <a:pt x="9905" y="309763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8" name="Google Shape;2108;p47"/>
                <p:cNvSpPr/>
                <p:nvPr/>
              </p:nvSpPr>
              <p:spPr>
                <a:xfrm>
                  <a:off x="11364181" y="5865399"/>
                  <a:ext cx="9906" cy="309200"/>
                </a:xfrm>
                <a:custGeom>
                  <a:rect b="b" l="l" r="r" t="t"/>
                  <a:pathLst>
                    <a:path extrusionOk="0" h="309200" w="9906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8763" y="307934"/>
                      </a:lnTo>
                      <a:cubicBezTo>
                        <a:pt x="8954" y="308220"/>
                        <a:pt x="9240" y="308506"/>
                        <a:pt x="9525" y="308791"/>
                      </a:cubicBezTo>
                      <a:cubicBezTo>
                        <a:pt x="9620" y="308934"/>
                        <a:pt x="9716" y="309058"/>
                        <a:pt x="9906" y="309201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9" name="Google Shape;2109;p47"/>
                <p:cNvSpPr/>
                <p:nvPr/>
              </p:nvSpPr>
              <p:spPr>
                <a:xfrm>
                  <a:off x="11770709" y="6134090"/>
                  <a:ext cx="3619" cy="87963"/>
                </a:xfrm>
                <a:custGeom>
                  <a:rect b="b" l="l" r="r" t="t"/>
                  <a:pathLst>
                    <a:path extrusionOk="0" h="87963" w="3619">
                      <a:moveTo>
                        <a:pt x="0" y="0"/>
                      </a:moveTo>
                      <a:lnTo>
                        <a:pt x="2477" y="87963"/>
                      </a:lnTo>
                      <a:lnTo>
                        <a:pt x="3620" y="86792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0" name="Google Shape;2110;p47"/>
                <p:cNvSpPr/>
                <p:nvPr/>
              </p:nvSpPr>
              <p:spPr>
                <a:xfrm>
                  <a:off x="11497436" y="5876515"/>
                  <a:ext cx="12668" cy="407175"/>
                </a:xfrm>
                <a:custGeom>
                  <a:rect b="b" l="l" r="r" t="t"/>
                  <a:pathLst>
                    <a:path extrusionOk="0" h="407175" w="12668">
                      <a:moveTo>
                        <a:pt x="0" y="0"/>
                      </a:moveTo>
                      <a:lnTo>
                        <a:pt x="11621" y="406585"/>
                      </a:lnTo>
                      <a:cubicBezTo>
                        <a:pt x="12002" y="406775"/>
                        <a:pt x="12288" y="406994"/>
                        <a:pt x="12669" y="407175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1" name="Google Shape;2111;p47"/>
                <p:cNvSpPr/>
                <p:nvPr/>
              </p:nvSpPr>
              <p:spPr>
                <a:xfrm>
                  <a:off x="11565826" y="5940914"/>
                  <a:ext cx="11524" cy="368379"/>
                </a:xfrm>
                <a:custGeom>
                  <a:rect b="b" l="l" r="r" t="t"/>
                  <a:pathLst>
                    <a:path extrusionOk="0" h="368379" w="11524">
                      <a:moveTo>
                        <a:pt x="0" y="0"/>
                      </a:moveTo>
                      <a:lnTo>
                        <a:pt x="10382" y="368075"/>
                      </a:lnTo>
                      <a:cubicBezTo>
                        <a:pt x="10668" y="368132"/>
                        <a:pt x="10954" y="368217"/>
                        <a:pt x="11145" y="368275"/>
                      </a:cubicBezTo>
                      <a:cubicBezTo>
                        <a:pt x="11239" y="368312"/>
                        <a:pt x="11430" y="368351"/>
                        <a:pt x="11525" y="368379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2" name="Google Shape;2112;p47"/>
                <p:cNvSpPr/>
                <p:nvPr/>
              </p:nvSpPr>
              <p:spPr>
                <a:xfrm>
                  <a:off x="11300078" y="5945742"/>
                  <a:ext cx="4000" cy="106794"/>
                </a:xfrm>
                <a:custGeom>
                  <a:rect b="b" l="l" r="r" t="t"/>
                  <a:pathLst>
                    <a:path extrusionOk="0" h="106794" w="4000">
                      <a:moveTo>
                        <a:pt x="1048" y="0"/>
                      </a:moveTo>
                      <a:cubicBezTo>
                        <a:pt x="667" y="1086"/>
                        <a:pt x="381" y="2220"/>
                        <a:pt x="0" y="3324"/>
                      </a:cubicBezTo>
                      <a:lnTo>
                        <a:pt x="2858" y="102699"/>
                      </a:lnTo>
                      <a:cubicBezTo>
                        <a:pt x="3238" y="103975"/>
                        <a:pt x="3524" y="105261"/>
                        <a:pt x="3906" y="106547"/>
                      </a:cubicBezTo>
                      <a:cubicBezTo>
                        <a:pt x="4001" y="106632"/>
                        <a:pt x="4001" y="106718"/>
                        <a:pt x="4001" y="10679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3" name="Google Shape;2113;p47"/>
                <p:cNvSpPr/>
                <p:nvPr/>
              </p:nvSpPr>
              <p:spPr>
                <a:xfrm>
                  <a:off x="11702414" y="6069710"/>
                  <a:ext cx="7334" cy="219941"/>
                </a:xfrm>
                <a:custGeom>
                  <a:rect b="b" l="l" r="r" t="t"/>
                  <a:pathLst>
                    <a:path extrusionOk="0" h="219941" w="7334">
                      <a:moveTo>
                        <a:pt x="0" y="0"/>
                      </a:moveTo>
                      <a:lnTo>
                        <a:pt x="6287" y="219942"/>
                      </a:lnTo>
                      <a:cubicBezTo>
                        <a:pt x="6478" y="219723"/>
                        <a:pt x="6764" y="219503"/>
                        <a:pt x="6953" y="219294"/>
                      </a:cubicBezTo>
                      <a:cubicBezTo>
                        <a:pt x="7048" y="219180"/>
                        <a:pt x="7239" y="219075"/>
                        <a:pt x="7334" y="218970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4" name="Google Shape;2114;p47"/>
                <p:cNvSpPr/>
                <p:nvPr/>
              </p:nvSpPr>
              <p:spPr>
                <a:xfrm>
                  <a:off x="11429143" y="5812116"/>
                  <a:ext cx="13239" cy="428129"/>
                </a:xfrm>
                <a:custGeom>
                  <a:rect b="b" l="l" r="r" t="t"/>
                  <a:pathLst>
                    <a:path extrusionOk="0" h="428129" w="13239">
                      <a:moveTo>
                        <a:pt x="0" y="0"/>
                      </a:moveTo>
                      <a:lnTo>
                        <a:pt x="12191" y="427263"/>
                      </a:lnTo>
                      <a:cubicBezTo>
                        <a:pt x="12477" y="427549"/>
                        <a:pt x="12859" y="427844"/>
                        <a:pt x="13240" y="428130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5" name="Google Shape;2115;p47"/>
                <p:cNvSpPr/>
                <p:nvPr/>
              </p:nvSpPr>
              <p:spPr>
                <a:xfrm>
                  <a:off x="11600021" y="5973137"/>
                  <a:ext cx="10667" cy="341766"/>
                </a:xfrm>
                <a:custGeom>
                  <a:rect b="b" l="l" r="r" t="t"/>
                  <a:pathLst>
                    <a:path extrusionOk="0" h="341766" w="10667">
                      <a:moveTo>
                        <a:pt x="0" y="0"/>
                      </a:moveTo>
                      <a:lnTo>
                        <a:pt x="9620" y="341633"/>
                      </a:lnTo>
                      <a:cubicBezTo>
                        <a:pt x="9716" y="341633"/>
                        <a:pt x="9811" y="341671"/>
                        <a:pt x="9811" y="341681"/>
                      </a:cubicBezTo>
                      <a:cubicBezTo>
                        <a:pt x="10097" y="341709"/>
                        <a:pt x="10382" y="341738"/>
                        <a:pt x="10668" y="341766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6" name="Google Shape;2116;p47"/>
                <p:cNvSpPr/>
                <p:nvPr/>
              </p:nvSpPr>
              <p:spPr>
                <a:xfrm>
                  <a:off x="11331987" y="5899642"/>
                  <a:ext cx="7429" cy="227523"/>
                </a:xfrm>
                <a:custGeom>
                  <a:rect b="b" l="l" r="r" t="t"/>
                  <a:pathLst>
                    <a:path extrusionOk="0" h="227523" w="742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287" y="225657"/>
                      </a:lnTo>
                      <a:cubicBezTo>
                        <a:pt x="6668" y="226286"/>
                        <a:pt x="7048" y="226895"/>
                        <a:pt x="7430" y="2275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7" name="Google Shape;2117;p47"/>
                <p:cNvSpPr/>
                <p:nvPr/>
              </p:nvSpPr>
              <p:spPr>
                <a:xfrm>
                  <a:off x="11736609" y="6101914"/>
                  <a:ext cx="5429" cy="154343"/>
                </a:xfrm>
                <a:custGeom>
                  <a:rect b="b" l="l" r="r" t="t"/>
                  <a:pathLst>
                    <a:path extrusionOk="0" h="154343" w="5429">
                      <a:moveTo>
                        <a:pt x="0" y="0"/>
                      </a:moveTo>
                      <a:lnTo>
                        <a:pt x="4382" y="154343"/>
                      </a:lnTo>
                      <a:lnTo>
                        <a:pt x="5430" y="153238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8" name="Google Shape;2118;p47"/>
                <p:cNvSpPr/>
                <p:nvPr/>
              </p:nvSpPr>
              <p:spPr>
                <a:xfrm>
                  <a:off x="11463337" y="5844339"/>
                  <a:ext cx="12953" cy="420005"/>
                </a:xfrm>
                <a:custGeom>
                  <a:rect b="b" l="l" r="r" t="t"/>
                  <a:pathLst>
                    <a:path extrusionOk="0" h="420005" w="12953">
                      <a:moveTo>
                        <a:pt x="0" y="0"/>
                      </a:moveTo>
                      <a:lnTo>
                        <a:pt x="11906" y="419310"/>
                      </a:lnTo>
                      <a:cubicBezTo>
                        <a:pt x="12097" y="419443"/>
                        <a:pt x="12288" y="419586"/>
                        <a:pt x="12478" y="419710"/>
                      </a:cubicBezTo>
                      <a:cubicBezTo>
                        <a:pt x="12668" y="419815"/>
                        <a:pt x="12859" y="419910"/>
                        <a:pt x="12954" y="42000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9" name="Google Shape;2119;p47"/>
                <p:cNvSpPr/>
                <p:nvPr/>
              </p:nvSpPr>
              <p:spPr>
                <a:xfrm>
                  <a:off x="11804903" y="6166313"/>
                  <a:ext cx="1619" cy="21469"/>
                </a:xfrm>
                <a:custGeom>
                  <a:rect b="b" l="l" r="r" t="t"/>
                  <a:pathLst>
                    <a:path extrusionOk="0" h="21469" w="1619">
                      <a:moveTo>
                        <a:pt x="0" y="0"/>
                      </a:moveTo>
                      <a:lnTo>
                        <a:pt x="572" y="21469"/>
                      </a:lnTo>
                      <a:lnTo>
                        <a:pt x="1620" y="20364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0" name="Google Shape;2120;p47"/>
                <p:cNvSpPr/>
                <p:nvPr/>
              </p:nvSpPr>
              <p:spPr>
                <a:xfrm>
                  <a:off x="11531632" y="5908738"/>
                  <a:ext cx="12095" cy="389791"/>
                </a:xfrm>
                <a:custGeom>
                  <a:rect b="b" l="l" r="r" t="t"/>
                  <a:pathLst>
                    <a:path extrusionOk="0" h="389791" w="12095">
                      <a:moveTo>
                        <a:pt x="0" y="0"/>
                      </a:moveTo>
                      <a:lnTo>
                        <a:pt x="11048" y="389401"/>
                      </a:lnTo>
                      <a:cubicBezTo>
                        <a:pt x="11430" y="389534"/>
                        <a:pt x="11811" y="389658"/>
                        <a:pt x="12096" y="389791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1" name="Google Shape;2121;p47"/>
                <p:cNvSpPr/>
                <p:nvPr/>
              </p:nvSpPr>
              <p:spPr>
                <a:xfrm>
                  <a:off x="11668315" y="6037516"/>
                  <a:ext cx="8668" cy="270681"/>
                </a:xfrm>
                <a:custGeom>
                  <a:rect b="b" l="l" r="r" t="t"/>
                  <a:pathLst>
                    <a:path extrusionOk="0" h="270681" w="8668">
                      <a:moveTo>
                        <a:pt x="0" y="0"/>
                      </a:moveTo>
                      <a:lnTo>
                        <a:pt x="7619" y="270682"/>
                      </a:lnTo>
                      <a:cubicBezTo>
                        <a:pt x="7715" y="270643"/>
                        <a:pt x="7810" y="270596"/>
                        <a:pt x="8001" y="270558"/>
                      </a:cubicBezTo>
                      <a:cubicBezTo>
                        <a:pt x="8191" y="270472"/>
                        <a:pt x="8477" y="270396"/>
                        <a:pt x="8668" y="270310"/>
                      </a:cubicBezTo>
                      <a:lnTo>
                        <a:pt x="1048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2" name="Google Shape;2122;p47"/>
                <p:cNvSpPr/>
                <p:nvPr/>
              </p:nvSpPr>
              <p:spPr>
                <a:xfrm>
                  <a:off x="11396567" y="5831166"/>
                  <a:ext cx="11715" cy="379714"/>
                </a:xfrm>
                <a:custGeom>
                  <a:rect b="b" l="l" r="r" t="t"/>
                  <a:pathLst>
                    <a:path extrusionOk="0" h="379714" w="11715">
                      <a:moveTo>
                        <a:pt x="952" y="0"/>
                      </a:moveTo>
                      <a:lnTo>
                        <a:pt x="0" y="1105"/>
                      </a:lnTo>
                      <a:lnTo>
                        <a:pt x="10573" y="378590"/>
                      </a:lnTo>
                      <a:cubicBezTo>
                        <a:pt x="11049" y="378962"/>
                        <a:pt x="11335" y="379343"/>
                        <a:pt x="11716" y="379714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3" name="Google Shape;2123;p47"/>
                <p:cNvSpPr/>
                <p:nvPr/>
              </p:nvSpPr>
              <p:spPr>
                <a:xfrm>
                  <a:off x="11628405" y="5999930"/>
                  <a:ext cx="10001" cy="315744"/>
                </a:xfrm>
                <a:custGeom>
                  <a:rect b="b" l="l" r="r" t="t"/>
                  <a:pathLst>
                    <a:path extrusionOk="0" h="315744" w="10001">
                      <a:moveTo>
                        <a:pt x="0" y="0"/>
                      </a:moveTo>
                      <a:lnTo>
                        <a:pt x="8954" y="315744"/>
                      </a:lnTo>
                      <a:cubicBezTo>
                        <a:pt x="9335" y="315725"/>
                        <a:pt x="9716" y="315678"/>
                        <a:pt x="10002" y="315649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4" name="Google Shape;2124;p47"/>
                <p:cNvSpPr/>
                <p:nvPr/>
              </p:nvSpPr>
              <p:spPr>
                <a:xfrm>
                  <a:off x="11358848" y="5871095"/>
                  <a:ext cx="9429" cy="296370"/>
                </a:xfrm>
                <a:custGeom>
                  <a:rect b="b" l="l" r="r" t="t"/>
                  <a:pathLst>
                    <a:path extrusionOk="0" h="296370" w="9429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8287" y="294932"/>
                      </a:lnTo>
                      <a:cubicBezTo>
                        <a:pt x="8667" y="295408"/>
                        <a:pt x="9048" y="295894"/>
                        <a:pt x="9430" y="29637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5" name="Google Shape;2125;p47"/>
                <p:cNvSpPr/>
                <p:nvPr/>
              </p:nvSpPr>
              <p:spPr>
                <a:xfrm>
                  <a:off x="11765090" y="6128766"/>
                  <a:ext cx="3809" cy="98945"/>
                </a:xfrm>
                <a:custGeom>
                  <a:rect b="b" l="l" r="r" t="t"/>
                  <a:pathLst>
                    <a:path extrusionOk="0" h="98945" w="3809">
                      <a:moveTo>
                        <a:pt x="0" y="0"/>
                      </a:moveTo>
                      <a:lnTo>
                        <a:pt x="2761" y="98946"/>
                      </a:lnTo>
                      <a:lnTo>
                        <a:pt x="3809" y="97841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6" name="Google Shape;2126;p47"/>
                <p:cNvSpPr/>
                <p:nvPr/>
              </p:nvSpPr>
              <p:spPr>
                <a:xfrm>
                  <a:off x="11491817" y="5871134"/>
                  <a:ext cx="12667" cy="409555"/>
                </a:xfrm>
                <a:custGeom>
                  <a:rect b="b" l="l" r="r" t="t"/>
                  <a:pathLst>
                    <a:path extrusionOk="0" h="409555" w="12667">
                      <a:moveTo>
                        <a:pt x="0" y="0"/>
                      </a:moveTo>
                      <a:lnTo>
                        <a:pt x="11525" y="408965"/>
                      </a:lnTo>
                      <a:cubicBezTo>
                        <a:pt x="11620" y="409013"/>
                        <a:pt x="11716" y="409051"/>
                        <a:pt x="11811" y="409098"/>
                      </a:cubicBezTo>
                      <a:cubicBezTo>
                        <a:pt x="12097" y="409251"/>
                        <a:pt x="12383" y="409413"/>
                        <a:pt x="12668" y="409556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7" name="Google Shape;2127;p47"/>
                <p:cNvSpPr/>
                <p:nvPr/>
              </p:nvSpPr>
              <p:spPr>
                <a:xfrm>
                  <a:off x="11560111" y="5935532"/>
                  <a:ext cx="11620" cy="372179"/>
                </a:xfrm>
                <a:custGeom>
                  <a:rect b="b" l="l" r="r" t="t"/>
                  <a:pathLst>
                    <a:path extrusionOk="0" h="372179" w="11620">
                      <a:moveTo>
                        <a:pt x="0" y="0"/>
                      </a:moveTo>
                      <a:lnTo>
                        <a:pt x="10573" y="371818"/>
                      </a:lnTo>
                      <a:cubicBezTo>
                        <a:pt x="10763" y="371865"/>
                        <a:pt x="10859" y="371932"/>
                        <a:pt x="11048" y="371999"/>
                      </a:cubicBezTo>
                      <a:cubicBezTo>
                        <a:pt x="11239" y="372046"/>
                        <a:pt x="11430" y="372132"/>
                        <a:pt x="11620" y="372180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8" name="Google Shape;2128;p47"/>
                <p:cNvSpPr/>
                <p:nvPr/>
              </p:nvSpPr>
              <p:spPr>
                <a:xfrm>
                  <a:off x="11295125" y="5964859"/>
                  <a:ext cx="2762" cy="63722"/>
                </a:xfrm>
                <a:custGeom>
                  <a:rect b="b" l="l" r="r" t="t"/>
                  <a:pathLst>
                    <a:path extrusionOk="0" h="63722" w="2762">
                      <a:moveTo>
                        <a:pt x="952" y="0"/>
                      </a:moveTo>
                      <a:cubicBezTo>
                        <a:pt x="572" y="1838"/>
                        <a:pt x="286" y="3686"/>
                        <a:pt x="0" y="5553"/>
                      </a:cubicBezTo>
                      <a:lnTo>
                        <a:pt x="1524" y="56359"/>
                      </a:lnTo>
                      <a:cubicBezTo>
                        <a:pt x="1906" y="58807"/>
                        <a:pt x="2191" y="61246"/>
                        <a:pt x="2763" y="63722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9" name="Google Shape;2129;p47"/>
                <p:cNvSpPr/>
                <p:nvPr/>
              </p:nvSpPr>
              <p:spPr>
                <a:xfrm>
                  <a:off x="11696795" y="6064357"/>
                  <a:ext cx="7525" cy="229619"/>
                </a:xfrm>
                <a:custGeom>
                  <a:rect b="b" l="l" r="r" t="t"/>
                  <a:pathLst>
                    <a:path extrusionOk="0" h="229619" w="7525">
                      <a:moveTo>
                        <a:pt x="0" y="0"/>
                      </a:moveTo>
                      <a:lnTo>
                        <a:pt x="6476" y="229619"/>
                      </a:lnTo>
                      <a:cubicBezTo>
                        <a:pt x="6762" y="229362"/>
                        <a:pt x="7144" y="229124"/>
                        <a:pt x="7525" y="22885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0" name="Google Shape;2130;p47"/>
                <p:cNvSpPr/>
                <p:nvPr/>
              </p:nvSpPr>
              <p:spPr>
                <a:xfrm>
                  <a:off x="11423522" y="5806763"/>
                  <a:ext cx="13239" cy="428977"/>
                </a:xfrm>
                <a:custGeom>
                  <a:rect b="b" l="l" r="r" t="t"/>
                  <a:pathLst>
                    <a:path extrusionOk="0" h="428977" w="13239">
                      <a:moveTo>
                        <a:pt x="0" y="0"/>
                      </a:moveTo>
                      <a:lnTo>
                        <a:pt x="12097" y="428083"/>
                      </a:lnTo>
                      <a:cubicBezTo>
                        <a:pt x="12478" y="428387"/>
                        <a:pt x="12860" y="428673"/>
                        <a:pt x="13240" y="428978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1" name="Google Shape;2131;p47"/>
                <p:cNvSpPr/>
                <p:nvPr/>
              </p:nvSpPr>
              <p:spPr>
                <a:xfrm>
                  <a:off x="11594306" y="5967764"/>
                  <a:ext cx="10858" cy="346510"/>
                </a:xfrm>
                <a:custGeom>
                  <a:rect b="b" l="l" r="r" t="t"/>
                  <a:pathLst>
                    <a:path extrusionOk="0" h="346510" w="10858">
                      <a:moveTo>
                        <a:pt x="0" y="0"/>
                      </a:moveTo>
                      <a:lnTo>
                        <a:pt x="9716" y="346377"/>
                      </a:lnTo>
                      <a:cubicBezTo>
                        <a:pt x="9906" y="346406"/>
                        <a:pt x="10097" y="346453"/>
                        <a:pt x="10287" y="346472"/>
                      </a:cubicBezTo>
                      <a:cubicBezTo>
                        <a:pt x="10477" y="346500"/>
                        <a:pt x="10668" y="346491"/>
                        <a:pt x="10859" y="346510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2" name="Google Shape;2132;p47"/>
                <p:cNvSpPr/>
                <p:nvPr/>
              </p:nvSpPr>
              <p:spPr>
                <a:xfrm>
                  <a:off x="11326558" y="5905366"/>
                  <a:ext cx="7048" cy="212283"/>
                </a:xfrm>
                <a:custGeom>
                  <a:rect b="b" l="l" r="r" t="t"/>
                  <a:pathLst>
                    <a:path extrusionOk="0" h="212283" w="7048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001" y="210417"/>
                      </a:lnTo>
                      <a:cubicBezTo>
                        <a:pt x="6287" y="211036"/>
                        <a:pt x="6667" y="211664"/>
                        <a:pt x="7048" y="212284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3" name="Google Shape;2133;p47"/>
                <p:cNvSpPr/>
                <p:nvPr/>
              </p:nvSpPr>
              <p:spPr>
                <a:xfrm>
                  <a:off x="11730894" y="6096533"/>
                  <a:ext cx="5714" cy="165449"/>
                </a:xfrm>
                <a:custGeom>
                  <a:rect b="b" l="l" r="r" t="t"/>
                  <a:pathLst>
                    <a:path extrusionOk="0" h="165449" w="5714">
                      <a:moveTo>
                        <a:pt x="0" y="0"/>
                      </a:moveTo>
                      <a:lnTo>
                        <a:pt x="4667" y="165449"/>
                      </a:lnTo>
                      <a:lnTo>
                        <a:pt x="5715" y="164306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4" name="Google Shape;2134;p47"/>
                <p:cNvSpPr/>
                <p:nvPr/>
              </p:nvSpPr>
              <p:spPr>
                <a:xfrm>
                  <a:off x="11457622" y="5838958"/>
                  <a:ext cx="13049" cy="421795"/>
                </a:xfrm>
                <a:custGeom>
                  <a:rect b="b" l="l" r="r" t="t"/>
                  <a:pathLst>
                    <a:path extrusionOk="0" h="421795" w="13049">
                      <a:moveTo>
                        <a:pt x="0" y="0"/>
                      </a:moveTo>
                      <a:lnTo>
                        <a:pt x="11906" y="421005"/>
                      </a:lnTo>
                      <a:cubicBezTo>
                        <a:pt x="12286" y="421263"/>
                        <a:pt x="12668" y="421548"/>
                        <a:pt x="13049" y="421796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47"/>
                <p:cNvSpPr/>
                <p:nvPr/>
              </p:nvSpPr>
              <p:spPr>
                <a:xfrm>
                  <a:off x="11799189" y="6160932"/>
                  <a:ext cx="1999" cy="32575"/>
                </a:xfrm>
                <a:custGeom>
                  <a:rect b="b" l="l" r="r" t="t"/>
                  <a:pathLst>
                    <a:path extrusionOk="0" h="32575" w="1999">
                      <a:moveTo>
                        <a:pt x="0" y="0"/>
                      </a:moveTo>
                      <a:lnTo>
                        <a:pt x="952" y="32575"/>
                      </a:lnTo>
                      <a:lnTo>
                        <a:pt x="2000" y="31461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47"/>
                <p:cNvSpPr/>
                <p:nvPr/>
              </p:nvSpPr>
              <p:spPr>
                <a:xfrm>
                  <a:off x="11525916" y="5903357"/>
                  <a:ext cx="12287" cy="393134"/>
                </a:xfrm>
                <a:custGeom>
                  <a:rect b="b" l="l" r="r" t="t"/>
                  <a:pathLst>
                    <a:path extrusionOk="0" h="393134" w="12287">
                      <a:moveTo>
                        <a:pt x="0" y="0"/>
                      </a:moveTo>
                      <a:lnTo>
                        <a:pt x="11145" y="392716"/>
                      </a:lnTo>
                      <a:cubicBezTo>
                        <a:pt x="11526" y="392877"/>
                        <a:pt x="11906" y="392982"/>
                        <a:pt x="12288" y="39313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47"/>
                <p:cNvSpPr/>
                <p:nvPr/>
              </p:nvSpPr>
              <p:spPr>
                <a:xfrm>
                  <a:off x="11662600" y="6032163"/>
                  <a:ext cx="8952" cy="278073"/>
                </a:xfrm>
                <a:custGeom>
                  <a:rect b="b" l="l" r="r" t="t"/>
                  <a:pathLst>
                    <a:path extrusionOk="0" h="278073" w="8952">
                      <a:moveTo>
                        <a:pt x="0" y="0"/>
                      </a:moveTo>
                      <a:lnTo>
                        <a:pt x="7810" y="278073"/>
                      </a:lnTo>
                      <a:cubicBezTo>
                        <a:pt x="8191" y="277959"/>
                        <a:pt x="8572" y="277787"/>
                        <a:pt x="8953" y="277673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47"/>
                <p:cNvSpPr/>
                <p:nvPr/>
              </p:nvSpPr>
              <p:spPr>
                <a:xfrm>
                  <a:off x="11391138" y="5836882"/>
                  <a:ext cx="11429" cy="368331"/>
                </a:xfrm>
                <a:custGeom>
                  <a:rect b="b" l="l" r="r" t="t"/>
                  <a:pathLst>
                    <a:path extrusionOk="0" h="368331" w="1142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0382" y="367179"/>
                      </a:lnTo>
                      <a:cubicBezTo>
                        <a:pt x="10763" y="367550"/>
                        <a:pt x="11048" y="367960"/>
                        <a:pt x="11430" y="368332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47"/>
                <p:cNvSpPr/>
                <p:nvPr/>
              </p:nvSpPr>
              <p:spPr>
                <a:xfrm>
                  <a:off x="11622785" y="5994606"/>
                  <a:ext cx="10097" cy="321203"/>
                </a:xfrm>
                <a:custGeom>
                  <a:rect b="b" l="l" r="r" t="t"/>
                  <a:pathLst>
                    <a:path extrusionOk="0" h="321203" w="10097">
                      <a:moveTo>
                        <a:pt x="0" y="0"/>
                      </a:moveTo>
                      <a:lnTo>
                        <a:pt x="9048" y="321183"/>
                      </a:lnTo>
                      <a:cubicBezTo>
                        <a:pt x="9430" y="321173"/>
                        <a:pt x="9811" y="321212"/>
                        <a:pt x="10097" y="32120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47"/>
                <p:cNvSpPr/>
                <p:nvPr/>
              </p:nvSpPr>
              <p:spPr>
                <a:xfrm>
                  <a:off x="11353513" y="5876820"/>
                  <a:ext cx="9049" cy="283368"/>
                </a:xfrm>
                <a:custGeom>
                  <a:rect b="b" l="l" r="r" t="t"/>
                  <a:pathLst>
                    <a:path extrusionOk="0" h="283368" w="904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7906" y="281930"/>
                      </a:lnTo>
                      <a:cubicBezTo>
                        <a:pt x="8287" y="282407"/>
                        <a:pt x="8668" y="282893"/>
                        <a:pt x="9049" y="28336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47"/>
                <p:cNvSpPr/>
                <p:nvPr/>
              </p:nvSpPr>
              <p:spPr>
                <a:xfrm>
                  <a:off x="11759374" y="6123384"/>
                  <a:ext cx="4191" cy="110052"/>
                </a:xfrm>
                <a:custGeom>
                  <a:rect b="b" l="l" r="r" t="t"/>
                  <a:pathLst>
                    <a:path extrusionOk="0" h="110052" w="4191">
                      <a:moveTo>
                        <a:pt x="0" y="0"/>
                      </a:moveTo>
                      <a:lnTo>
                        <a:pt x="3144" y="110052"/>
                      </a:lnTo>
                      <a:lnTo>
                        <a:pt x="4192" y="108938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47"/>
                <p:cNvSpPr/>
                <p:nvPr/>
              </p:nvSpPr>
              <p:spPr>
                <a:xfrm>
                  <a:off x="11486102" y="5865809"/>
                  <a:ext cx="12763" cy="411880"/>
                </a:xfrm>
                <a:custGeom>
                  <a:rect b="b" l="l" r="r" t="t"/>
                  <a:pathLst>
                    <a:path extrusionOk="0" h="411880" w="12763">
                      <a:moveTo>
                        <a:pt x="0" y="0"/>
                      </a:moveTo>
                      <a:lnTo>
                        <a:pt x="11620" y="411289"/>
                      </a:lnTo>
                      <a:cubicBezTo>
                        <a:pt x="11906" y="411442"/>
                        <a:pt x="12192" y="411594"/>
                        <a:pt x="12477" y="411746"/>
                      </a:cubicBezTo>
                      <a:cubicBezTo>
                        <a:pt x="12572" y="411794"/>
                        <a:pt x="12668" y="411832"/>
                        <a:pt x="12763" y="41188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47"/>
                <p:cNvSpPr/>
                <p:nvPr/>
              </p:nvSpPr>
              <p:spPr>
                <a:xfrm>
                  <a:off x="11554397" y="5930207"/>
                  <a:ext cx="11715" cy="375856"/>
                </a:xfrm>
                <a:custGeom>
                  <a:rect b="b" l="l" r="r" t="t"/>
                  <a:pathLst>
                    <a:path extrusionOk="0" h="375856" w="11715">
                      <a:moveTo>
                        <a:pt x="0" y="0"/>
                      </a:moveTo>
                      <a:lnTo>
                        <a:pt x="10668" y="375552"/>
                      </a:lnTo>
                      <a:cubicBezTo>
                        <a:pt x="10857" y="375599"/>
                        <a:pt x="10953" y="375657"/>
                        <a:pt x="11144" y="375704"/>
                      </a:cubicBezTo>
                      <a:cubicBezTo>
                        <a:pt x="11334" y="375761"/>
                        <a:pt x="11525" y="375799"/>
                        <a:pt x="11716" y="375857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47"/>
                <p:cNvSpPr/>
                <p:nvPr/>
              </p:nvSpPr>
              <p:spPr>
                <a:xfrm>
                  <a:off x="11691080" y="6058985"/>
                  <a:ext cx="7809" cy="238734"/>
                </a:xfrm>
                <a:custGeom>
                  <a:rect b="b" l="l" r="r" t="t"/>
                  <a:pathLst>
                    <a:path extrusionOk="0" h="238734" w="7809">
                      <a:moveTo>
                        <a:pt x="0" y="0"/>
                      </a:moveTo>
                      <a:lnTo>
                        <a:pt x="6762" y="238734"/>
                      </a:lnTo>
                      <a:cubicBezTo>
                        <a:pt x="7048" y="238516"/>
                        <a:pt x="7429" y="238353"/>
                        <a:pt x="7810" y="238134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47"/>
                <p:cNvSpPr/>
                <p:nvPr/>
              </p:nvSpPr>
              <p:spPr>
                <a:xfrm>
                  <a:off x="11417998" y="5808335"/>
                  <a:ext cx="13049" cy="422938"/>
                </a:xfrm>
                <a:custGeom>
                  <a:rect b="b" l="l" r="r" t="t"/>
                  <a:pathLst>
                    <a:path extrusionOk="0" h="422938" w="1304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2002" y="422005"/>
                      </a:lnTo>
                      <a:cubicBezTo>
                        <a:pt x="12288" y="422253"/>
                        <a:pt x="12574" y="422491"/>
                        <a:pt x="12859" y="422739"/>
                      </a:cubicBezTo>
                      <a:cubicBezTo>
                        <a:pt x="12954" y="422805"/>
                        <a:pt x="12954" y="422872"/>
                        <a:pt x="13049" y="42293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47"/>
                <p:cNvSpPr/>
                <p:nvPr/>
              </p:nvSpPr>
              <p:spPr>
                <a:xfrm>
                  <a:off x="11588591" y="5962383"/>
                  <a:ext cx="11049" cy="351272"/>
                </a:xfrm>
                <a:custGeom>
                  <a:rect b="b" l="l" r="r" t="t"/>
                  <a:pathLst>
                    <a:path extrusionOk="0" h="351272" w="11049">
                      <a:moveTo>
                        <a:pt x="0" y="0"/>
                      </a:moveTo>
                      <a:lnTo>
                        <a:pt x="10001" y="351139"/>
                      </a:lnTo>
                      <a:cubicBezTo>
                        <a:pt x="10287" y="351197"/>
                        <a:pt x="10668" y="351215"/>
                        <a:pt x="11049" y="35127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47"/>
                <p:cNvSpPr/>
                <p:nvPr/>
              </p:nvSpPr>
              <p:spPr>
                <a:xfrm>
                  <a:off x="11321224" y="5911024"/>
                  <a:ext cx="6572" cy="196290"/>
                </a:xfrm>
                <a:custGeom>
                  <a:rect b="b" l="l" r="r" t="t"/>
                  <a:pathLst>
                    <a:path extrusionOk="0" h="196290" w="6572">
                      <a:moveTo>
                        <a:pt x="1048" y="0"/>
                      </a:moveTo>
                      <a:lnTo>
                        <a:pt x="286" y="819"/>
                      </a:lnTo>
                      <a:cubicBezTo>
                        <a:pt x="191" y="924"/>
                        <a:pt x="95" y="1028"/>
                        <a:pt x="0" y="1143"/>
                      </a:cubicBezTo>
                      <a:lnTo>
                        <a:pt x="0" y="1200"/>
                      </a:lnTo>
                      <a:lnTo>
                        <a:pt x="5430" y="194110"/>
                      </a:lnTo>
                      <a:cubicBezTo>
                        <a:pt x="5810" y="194833"/>
                        <a:pt x="6191" y="195567"/>
                        <a:pt x="6573" y="19629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47"/>
                <p:cNvSpPr/>
                <p:nvPr/>
              </p:nvSpPr>
              <p:spPr>
                <a:xfrm>
                  <a:off x="11725179" y="6091180"/>
                  <a:ext cx="6096" cy="176488"/>
                </a:xfrm>
                <a:custGeom>
                  <a:rect b="b" l="l" r="r" t="t"/>
                  <a:pathLst>
                    <a:path extrusionOk="0" h="176488" w="6096">
                      <a:moveTo>
                        <a:pt x="0" y="0"/>
                      </a:moveTo>
                      <a:lnTo>
                        <a:pt x="5049" y="176489"/>
                      </a:lnTo>
                      <a:lnTo>
                        <a:pt x="6096" y="175355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47"/>
                <p:cNvSpPr/>
                <p:nvPr/>
              </p:nvSpPr>
              <p:spPr>
                <a:xfrm>
                  <a:off x="11451907" y="5833576"/>
                  <a:ext cx="13144" cy="423214"/>
                </a:xfrm>
                <a:custGeom>
                  <a:rect b="b" l="l" r="r" t="t"/>
                  <a:pathLst>
                    <a:path extrusionOk="0" h="423214" w="13144">
                      <a:moveTo>
                        <a:pt x="0" y="0"/>
                      </a:moveTo>
                      <a:lnTo>
                        <a:pt x="12002" y="422453"/>
                      </a:lnTo>
                      <a:cubicBezTo>
                        <a:pt x="12382" y="422701"/>
                        <a:pt x="12763" y="422958"/>
                        <a:pt x="13145" y="423215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47"/>
                <p:cNvSpPr/>
                <p:nvPr/>
              </p:nvSpPr>
              <p:spPr>
                <a:xfrm>
                  <a:off x="11793474" y="6155559"/>
                  <a:ext cx="2381" cy="43662"/>
                </a:xfrm>
                <a:custGeom>
                  <a:rect b="b" l="l" r="r" t="t"/>
                  <a:pathLst>
                    <a:path extrusionOk="0" h="43662" w="2381">
                      <a:moveTo>
                        <a:pt x="0" y="0"/>
                      </a:moveTo>
                      <a:lnTo>
                        <a:pt x="1238" y="43662"/>
                      </a:lnTo>
                      <a:lnTo>
                        <a:pt x="2381" y="42501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47"/>
                <p:cNvSpPr/>
                <p:nvPr/>
              </p:nvSpPr>
              <p:spPr>
                <a:xfrm>
                  <a:off x="11520296" y="5897975"/>
                  <a:ext cx="12287" cy="396172"/>
                </a:xfrm>
                <a:custGeom>
                  <a:rect b="b" l="l" r="r" t="t"/>
                  <a:pathLst>
                    <a:path extrusionOk="0" h="396172" w="12287">
                      <a:moveTo>
                        <a:pt x="0" y="0"/>
                      </a:moveTo>
                      <a:lnTo>
                        <a:pt x="11240" y="395659"/>
                      </a:lnTo>
                      <a:cubicBezTo>
                        <a:pt x="11431" y="395764"/>
                        <a:pt x="11716" y="395887"/>
                        <a:pt x="11906" y="396011"/>
                      </a:cubicBezTo>
                      <a:cubicBezTo>
                        <a:pt x="12002" y="396059"/>
                        <a:pt x="12097" y="396116"/>
                        <a:pt x="12288" y="39617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47"/>
                <p:cNvSpPr/>
                <p:nvPr/>
              </p:nvSpPr>
              <p:spPr>
                <a:xfrm>
                  <a:off x="11656884" y="6026781"/>
                  <a:ext cx="9144" cy="284788"/>
                </a:xfrm>
                <a:custGeom>
                  <a:rect b="b" l="l" r="r" t="t"/>
                  <a:pathLst>
                    <a:path extrusionOk="0" h="284788" w="9144">
                      <a:moveTo>
                        <a:pt x="0" y="0"/>
                      </a:moveTo>
                      <a:lnTo>
                        <a:pt x="8097" y="284788"/>
                      </a:lnTo>
                      <a:cubicBezTo>
                        <a:pt x="8382" y="284693"/>
                        <a:pt x="8763" y="284645"/>
                        <a:pt x="9145" y="28455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47"/>
                <p:cNvSpPr/>
                <p:nvPr/>
              </p:nvSpPr>
              <p:spPr>
                <a:xfrm>
                  <a:off x="11385708" y="5842577"/>
                  <a:ext cx="11240" cy="356949"/>
                </a:xfrm>
                <a:custGeom>
                  <a:rect b="b" l="l" r="r" t="t"/>
                  <a:pathLst>
                    <a:path extrusionOk="0" h="356949" w="11240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10097" y="355845"/>
                      </a:lnTo>
                      <a:cubicBezTo>
                        <a:pt x="10477" y="356216"/>
                        <a:pt x="10859" y="356578"/>
                        <a:pt x="11240" y="356950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47"/>
                <p:cNvSpPr/>
                <p:nvPr/>
              </p:nvSpPr>
              <p:spPr>
                <a:xfrm>
                  <a:off x="11617071" y="5989224"/>
                  <a:ext cx="10286" cy="326507"/>
                </a:xfrm>
                <a:custGeom>
                  <a:rect b="b" l="l" r="r" t="t"/>
                  <a:pathLst>
                    <a:path extrusionOk="0" h="326507" w="10286">
                      <a:moveTo>
                        <a:pt x="0" y="0"/>
                      </a:moveTo>
                      <a:lnTo>
                        <a:pt x="9239" y="326507"/>
                      </a:lnTo>
                      <a:cubicBezTo>
                        <a:pt x="9620" y="326507"/>
                        <a:pt x="10001" y="326470"/>
                        <a:pt x="10287" y="326470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47"/>
                <p:cNvSpPr/>
                <p:nvPr/>
              </p:nvSpPr>
              <p:spPr>
                <a:xfrm>
                  <a:off x="11348085" y="5882535"/>
                  <a:ext cx="8762" cy="270262"/>
                </a:xfrm>
                <a:custGeom>
                  <a:rect b="b" l="l" r="r" t="t"/>
                  <a:pathLst>
                    <a:path extrusionOk="0" h="270262" w="8762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7619" y="268624"/>
                      </a:lnTo>
                      <a:cubicBezTo>
                        <a:pt x="8001" y="269167"/>
                        <a:pt x="8287" y="269720"/>
                        <a:pt x="8762" y="27026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47"/>
                <p:cNvSpPr/>
                <p:nvPr/>
              </p:nvSpPr>
              <p:spPr>
                <a:xfrm>
                  <a:off x="11753659" y="6118002"/>
                  <a:ext cx="4476" cy="121148"/>
                </a:xfrm>
                <a:custGeom>
                  <a:rect b="b" l="l" r="r" t="t"/>
                  <a:pathLst>
                    <a:path extrusionOk="0" h="121148" w="4476">
                      <a:moveTo>
                        <a:pt x="0" y="0"/>
                      </a:moveTo>
                      <a:lnTo>
                        <a:pt x="3429" y="121148"/>
                      </a:lnTo>
                      <a:lnTo>
                        <a:pt x="4476" y="12001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47"/>
                <p:cNvSpPr/>
                <p:nvPr/>
              </p:nvSpPr>
              <p:spPr>
                <a:xfrm>
                  <a:off x="11480387" y="5860427"/>
                  <a:ext cx="12858" cy="414289"/>
                </a:xfrm>
                <a:custGeom>
                  <a:rect b="b" l="l" r="r" t="t"/>
                  <a:pathLst>
                    <a:path extrusionOk="0" h="414289" w="12858">
                      <a:moveTo>
                        <a:pt x="0" y="0"/>
                      </a:moveTo>
                      <a:lnTo>
                        <a:pt x="11716" y="413585"/>
                      </a:lnTo>
                      <a:cubicBezTo>
                        <a:pt x="11906" y="413680"/>
                        <a:pt x="12097" y="413775"/>
                        <a:pt x="12191" y="413880"/>
                      </a:cubicBezTo>
                      <a:cubicBezTo>
                        <a:pt x="12477" y="414004"/>
                        <a:pt x="12668" y="414166"/>
                        <a:pt x="12859" y="41429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47"/>
                <p:cNvSpPr/>
                <p:nvPr/>
              </p:nvSpPr>
              <p:spPr>
                <a:xfrm>
                  <a:off x="11548776" y="5924826"/>
                  <a:ext cx="11810" cy="379657"/>
                </a:xfrm>
                <a:custGeom>
                  <a:rect b="b" l="l" r="r" t="t"/>
                  <a:pathLst>
                    <a:path extrusionOk="0" h="379657" w="11810">
                      <a:moveTo>
                        <a:pt x="0" y="0"/>
                      </a:moveTo>
                      <a:lnTo>
                        <a:pt x="10668" y="379324"/>
                      </a:lnTo>
                      <a:cubicBezTo>
                        <a:pt x="10954" y="379390"/>
                        <a:pt x="11145" y="379457"/>
                        <a:pt x="11431" y="379524"/>
                      </a:cubicBezTo>
                      <a:cubicBezTo>
                        <a:pt x="11526" y="379572"/>
                        <a:pt x="11716" y="379609"/>
                        <a:pt x="11811" y="37965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47"/>
                <p:cNvSpPr/>
                <p:nvPr/>
              </p:nvSpPr>
              <p:spPr>
                <a:xfrm>
                  <a:off x="11685365" y="6053632"/>
                  <a:ext cx="8096" cy="247145"/>
                </a:xfrm>
                <a:custGeom>
                  <a:rect b="b" l="l" r="r" t="t"/>
                  <a:pathLst>
                    <a:path extrusionOk="0" h="247145" w="8096">
                      <a:moveTo>
                        <a:pt x="0" y="0"/>
                      </a:moveTo>
                      <a:lnTo>
                        <a:pt x="6953" y="247145"/>
                      </a:lnTo>
                      <a:cubicBezTo>
                        <a:pt x="7333" y="246945"/>
                        <a:pt x="7715" y="246726"/>
                        <a:pt x="8096" y="246516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47"/>
                <p:cNvSpPr/>
                <p:nvPr/>
              </p:nvSpPr>
              <p:spPr>
                <a:xfrm>
                  <a:off x="11412665" y="5814060"/>
                  <a:ext cx="12667" cy="412222"/>
                </a:xfrm>
                <a:custGeom>
                  <a:rect b="b" l="l" r="r" t="t"/>
                  <a:pathLst>
                    <a:path extrusionOk="0" h="412222" w="1266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1620" y="411242"/>
                      </a:lnTo>
                      <a:cubicBezTo>
                        <a:pt x="12000" y="411566"/>
                        <a:pt x="12286" y="411909"/>
                        <a:pt x="12668" y="4122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47"/>
                <p:cNvSpPr/>
                <p:nvPr/>
              </p:nvSpPr>
              <p:spPr>
                <a:xfrm>
                  <a:off x="11582876" y="5957001"/>
                  <a:ext cx="11143" cy="355692"/>
                </a:xfrm>
                <a:custGeom>
                  <a:rect b="b" l="l" r="r" t="t"/>
                  <a:pathLst>
                    <a:path extrusionOk="0" h="355692" w="11143">
                      <a:moveTo>
                        <a:pt x="0" y="0"/>
                      </a:moveTo>
                      <a:lnTo>
                        <a:pt x="10096" y="355502"/>
                      </a:lnTo>
                      <a:cubicBezTo>
                        <a:pt x="10287" y="355530"/>
                        <a:pt x="10382" y="355568"/>
                        <a:pt x="10573" y="355597"/>
                      </a:cubicBezTo>
                      <a:cubicBezTo>
                        <a:pt x="10763" y="355635"/>
                        <a:pt x="10953" y="355664"/>
                        <a:pt x="11144" y="35569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47"/>
                <p:cNvSpPr/>
                <p:nvPr/>
              </p:nvSpPr>
              <p:spPr>
                <a:xfrm>
                  <a:off x="11315890" y="5917310"/>
                  <a:ext cx="6096" cy="178812"/>
                </a:xfrm>
                <a:custGeom>
                  <a:rect b="b" l="l" r="r" t="t"/>
                  <a:pathLst>
                    <a:path extrusionOk="0" h="178812" w="6096">
                      <a:moveTo>
                        <a:pt x="1048" y="0"/>
                      </a:moveTo>
                      <a:cubicBezTo>
                        <a:pt x="666" y="438"/>
                        <a:pt x="286" y="895"/>
                        <a:pt x="0" y="1334"/>
                      </a:cubicBezTo>
                      <a:lnTo>
                        <a:pt x="4953" y="176641"/>
                      </a:lnTo>
                      <a:cubicBezTo>
                        <a:pt x="5333" y="177365"/>
                        <a:pt x="5715" y="178089"/>
                        <a:pt x="6096" y="17881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47"/>
                <p:cNvSpPr/>
                <p:nvPr/>
              </p:nvSpPr>
              <p:spPr>
                <a:xfrm>
                  <a:off x="11719560" y="6085827"/>
                  <a:ext cx="6286" cy="187537"/>
                </a:xfrm>
                <a:custGeom>
                  <a:rect b="b" l="l" r="r" t="t"/>
                  <a:pathLst>
                    <a:path extrusionOk="0" h="187537" w="6286">
                      <a:moveTo>
                        <a:pt x="0" y="0"/>
                      </a:moveTo>
                      <a:lnTo>
                        <a:pt x="5238" y="187537"/>
                      </a:lnTo>
                      <a:lnTo>
                        <a:pt x="6287" y="186433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47"/>
                <p:cNvSpPr/>
                <p:nvPr/>
              </p:nvSpPr>
              <p:spPr>
                <a:xfrm>
                  <a:off x="11446287" y="5828223"/>
                  <a:ext cx="13049" cy="424652"/>
                </a:xfrm>
                <a:custGeom>
                  <a:rect b="b" l="l" r="r" t="t"/>
                  <a:pathLst>
                    <a:path extrusionOk="0" h="424652" w="13049">
                      <a:moveTo>
                        <a:pt x="0" y="0"/>
                      </a:moveTo>
                      <a:lnTo>
                        <a:pt x="12002" y="423900"/>
                      </a:lnTo>
                      <a:cubicBezTo>
                        <a:pt x="12383" y="424158"/>
                        <a:pt x="12669" y="424396"/>
                        <a:pt x="13049" y="42465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47"/>
                <p:cNvSpPr/>
                <p:nvPr/>
              </p:nvSpPr>
              <p:spPr>
                <a:xfrm>
                  <a:off x="11787853" y="6150225"/>
                  <a:ext cx="2571" cy="54664"/>
                </a:xfrm>
                <a:custGeom>
                  <a:rect b="b" l="l" r="r" t="t"/>
                  <a:pathLst>
                    <a:path extrusionOk="0" h="54664" w="2571">
                      <a:moveTo>
                        <a:pt x="0" y="0"/>
                      </a:moveTo>
                      <a:lnTo>
                        <a:pt x="1524" y="54664"/>
                      </a:lnTo>
                      <a:lnTo>
                        <a:pt x="2572" y="53550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47"/>
                <p:cNvSpPr/>
                <p:nvPr/>
              </p:nvSpPr>
              <p:spPr>
                <a:xfrm>
                  <a:off x="11514582" y="5892603"/>
                  <a:ext cx="12382" cy="399021"/>
                </a:xfrm>
                <a:custGeom>
                  <a:rect b="b" l="l" r="r" t="t"/>
                  <a:pathLst>
                    <a:path extrusionOk="0" h="399021" w="12382">
                      <a:moveTo>
                        <a:pt x="0" y="0"/>
                      </a:moveTo>
                      <a:lnTo>
                        <a:pt x="11240" y="398488"/>
                      </a:lnTo>
                      <a:cubicBezTo>
                        <a:pt x="11620" y="398650"/>
                        <a:pt x="12002" y="398859"/>
                        <a:pt x="12383" y="39902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47"/>
                <p:cNvSpPr/>
                <p:nvPr/>
              </p:nvSpPr>
              <p:spPr>
                <a:xfrm>
                  <a:off x="11651170" y="6021400"/>
                  <a:ext cx="9334" cy="291388"/>
                </a:xfrm>
                <a:custGeom>
                  <a:rect b="b" l="l" r="r" t="t"/>
                  <a:pathLst>
                    <a:path extrusionOk="0" h="291388" w="9334">
                      <a:moveTo>
                        <a:pt x="0" y="0"/>
                      </a:moveTo>
                      <a:lnTo>
                        <a:pt x="8287" y="291389"/>
                      </a:lnTo>
                      <a:cubicBezTo>
                        <a:pt x="8668" y="291312"/>
                        <a:pt x="8954" y="291198"/>
                        <a:pt x="9334" y="291122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47"/>
                <p:cNvSpPr/>
                <p:nvPr/>
              </p:nvSpPr>
              <p:spPr>
                <a:xfrm>
                  <a:off x="11380375" y="5848273"/>
                  <a:ext cx="10858" cy="345557"/>
                </a:xfrm>
                <a:custGeom>
                  <a:rect b="b" l="l" r="r" t="t"/>
                  <a:pathLst>
                    <a:path extrusionOk="0" h="345557" w="1085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9716" y="344376"/>
                      </a:lnTo>
                      <a:cubicBezTo>
                        <a:pt x="9810" y="344471"/>
                        <a:pt x="9905" y="344577"/>
                        <a:pt x="10001" y="344681"/>
                      </a:cubicBezTo>
                      <a:cubicBezTo>
                        <a:pt x="10287" y="344977"/>
                        <a:pt x="10573" y="345253"/>
                        <a:pt x="10859" y="34555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47"/>
                <p:cNvSpPr/>
                <p:nvPr/>
              </p:nvSpPr>
              <p:spPr>
                <a:xfrm>
                  <a:off x="11611356" y="5983842"/>
                  <a:ext cx="10477" cy="331803"/>
                </a:xfrm>
                <a:custGeom>
                  <a:rect b="b" l="l" r="r" t="t"/>
                  <a:pathLst>
                    <a:path extrusionOk="0" h="331803" w="10477">
                      <a:moveTo>
                        <a:pt x="0" y="0"/>
                      </a:moveTo>
                      <a:lnTo>
                        <a:pt x="9430" y="331775"/>
                      </a:lnTo>
                      <a:cubicBezTo>
                        <a:pt x="9620" y="331784"/>
                        <a:pt x="9905" y="331794"/>
                        <a:pt x="10191" y="331804"/>
                      </a:cubicBezTo>
                      <a:cubicBezTo>
                        <a:pt x="10287" y="331804"/>
                        <a:pt x="10382" y="331794"/>
                        <a:pt x="10477" y="331794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47"/>
                <p:cNvSpPr/>
                <p:nvPr/>
              </p:nvSpPr>
              <p:spPr>
                <a:xfrm>
                  <a:off x="11342655" y="5888202"/>
                  <a:ext cx="8382" cy="256326"/>
                </a:xfrm>
                <a:custGeom>
                  <a:rect b="b" l="l" r="r" t="t"/>
                  <a:pathLst>
                    <a:path extrusionOk="0" h="256326" w="8382">
                      <a:moveTo>
                        <a:pt x="1143" y="0"/>
                      </a:moveTo>
                      <a:lnTo>
                        <a:pt x="0" y="1162"/>
                      </a:lnTo>
                      <a:lnTo>
                        <a:pt x="7239" y="254718"/>
                      </a:lnTo>
                      <a:cubicBezTo>
                        <a:pt x="7620" y="255251"/>
                        <a:pt x="8002" y="255784"/>
                        <a:pt x="8382" y="256327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47"/>
                <p:cNvSpPr/>
                <p:nvPr/>
              </p:nvSpPr>
              <p:spPr>
                <a:xfrm>
                  <a:off x="11747944" y="6112649"/>
                  <a:ext cx="4857" cy="132197"/>
                </a:xfrm>
                <a:custGeom>
                  <a:rect b="b" l="l" r="r" t="t"/>
                  <a:pathLst>
                    <a:path extrusionOk="0" h="132197" w="4857">
                      <a:moveTo>
                        <a:pt x="0" y="0"/>
                      </a:moveTo>
                      <a:lnTo>
                        <a:pt x="3810" y="132198"/>
                      </a:lnTo>
                      <a:lnTo>
                        <a:pt x="4858" y="13105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47"/>
                <p:cNvSpPr/>
                <p:nvPr/>
              </p:nvSpPr>
              <p:spPr>
                <a:xfrm>
                  <a:off x="11474671" y="5855046"/>
                  <a:ext cx="12955" cy="416185"/>
                </a:xfrm>
                <a:custGeom>
                  <a:rect b="b" l="l" r="r" t="t"/>
                  <a:pathLst>
                    <a:path extrusionOk="0" h="416185" w="12955">
                      <a:moveTo>
                        <a:pt x="0" y="0"/>
                      </a:moveTo>
                      <a:lnTo>
                        <a:pt x="11812" y="415537"/>
                      </a:lnTo>
                      <a:cubicBezTo>
                        <a:pt x="12097" y="415690"/>
                        <a:pt x="12383" y="415843"/>
                        <a:pt x="12574" y="415995"/>
                      </a:cubicBezTo>
                      <a:cubicBezTo>
                        <a:pt x="12764" y="416061"/>
                        <a:pt x="12860" y="416119"/>
                        <a:pt x="12955" y="416185"/>
                      </a:cubicBezTo>
                      <a:lnTo>
                        <a:pt x="1144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47"/>
                <p:cNvSpPr/>
                <p:nvPr/>
              </p:nvSpPr>
              <p:spPr>
                <a:xfrm>
                  <a:off x="11543061" y="5919444"/>
                  <a:ext cx="11906" cy="383276"/>
                </a:xfrm>
                <a:custGeom>
                  <a:rect b="b" l="l" r="r" t="t"/>
                  <a:pathLst>
                    <a:path extrusionOk="0" h="383276" w="11906">
                      <a:moveTo>
                        <a:pt x="0" y="0"/>
                      </a:moveTo>
                      <a:lnTo>
                        <a:pt x="10859" y="382857"/>
                      </a:lnTo>
                      <a:cubicBezTo>
                        <a:pt x="11240" y="382981"/>
                        <a:pt x="11525" y="383162"/>
                        <a:pt x="11906" y="38327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47"/>
                <p:cNvSpPr/>
                <p:nvPr/>
              </p:nvSpPr>
              <p:spPr>
                <a:xfrm>
                  <a:off x="11679649" y="6048251"/>
                  <a:ext cx="8382" cy="255555"/>
                </a:xfrm>
                <a:custGeom>
                  <a:rect b="b" l="l" r="r" t="t"/>
                  <a:pathLst>
                    <a:path extrusionOk="0" h="255555" w="8382">
                      <a:moveTo>
                        <a:pt x="0" y="0"/>
                      </a:moveTo>
                      <a:lnTo>
                        <a:pt x="7239" y="255556"/>
                      </a:lnTo>
                      <a:cubicBezTo>
                        <a:pt x="7334" y="255518"/>
                        <a:pt x="7430" y="255480"/>
                        <a:pt x="7430" y="255441"/>
                      </a:cubicBezTo>
                      <a:cubicBezTo>
                        <a:pt x="7811" y="255289"/>
                        <a:pt x="8002" y="255127"/>
                        <a:pt x="8382" y="25498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47"/>
                <p:cNvSpPr/>
                <p:nvPr/>
              </p:nvSpPr>
              <p:spPr>
                <a:xfrm>
                  <a:off x="11407235" y="5819755"/>
                  <a:ext cx="12478" cy="401459"/>
                </a:xfrm>
                <a:custGeom>
                  <a:rect b="b" l="l" r="r" t="t"/>
                  <a:pathLst>
                    <a:path extrusionOk="0" h="401459" w="1247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11335" y="400479"/>
                      </a:lnTo>
                      <a:cubicBezTo>
                        <a:pt x="11716" y="400803"/>
                        <a:pt x="12097" y="401136"/>
                        <a:pt x="12478" y="40146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47"/>
                <p:cNvSpPr/>
                <p:nvPr/>
              </p:nvSpPr>
              <p:spPr>
                <a:xfrm>
                  <a:off x="11577256" y="5951677"/>
                  <a:ext cx="11240" cy="359882"/>
                </a:xfrm>
                <a:custGeom>
                  <a:rect b="b" l="l" r="r" t="t"/>
                  <a:pathLst>
                    <a:path extrusionOk="0" h="359882" w="11240">
                      <a:moveTo>
                        <a:pt x="0" y="0"/>
                      </a:moveTo>
                      <a:lnTo>
                        <a:pt x="10097" y="359693"/>
                      </a:lnTo>
                      <a:cubicBezTo>
                        <a:pt x="10288" y="359721"/>
                        <a:pt x="10383" y="359759"/>
                        <a:pt x="10573" y="359787"/>
                      </a:cubicBezTo>
                      <a:cubicBezTo>
                        <a:pt x="10763" y="359826"/>
                        <a:pt x="10954" y="359845"/>
                        <a:pt x="11240" y="35988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47"/>
                <p:cNvSpPr/>
                <p:nvPr/>
              </p:nvSpPr>
              <p:spPr>
                <a:xfrm>
                  <a:off x="11310556" y="5924616"/>
                  <a:ext cx="5525" cy="158876"/>
                </a:xfrm>
                <a:custGeom>
                  <a:rect b="b" l="l" r="r" t="t"/>
                  <a:pathLst>
                    <a:path extrusionOk="0" h="158876" w="5525">
                      <a:moveTo>
                        <a:pt x="1048" y="0"/>
                      </a:moveTo>
                      <a:cubicBezTo>
                        <a:pt x="667" y="533"/>
                        <a:pt x="286" y="1085"/>
                        <a:pt x="0" y="1619"/>
                      </a:cubicBezTo>
                      <a:lnTo>
                        <a:pt x="4287" y="156220"/>
                      </a:lnTo>
                      <a:cubicBezTo>
                        <a:pt x="4667" y="157105"/>
                        <a:pt x="5144" y="157991"/>
                        <a:pt x="5525" y="15887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47"/>
                <p:cNvSpPr/>
                <p:nvPr/>
              </p:nvSpPr>
              <p:spPr>
                <a:xfrm>
                  <a:off x="11713845" y="6080445"/>
                  <a:ext cx="6667" cy="198643"/>
                </a:xfrm>
                <a:custGeom>
                  <a:rect b="b" l="l" r="r" t="t"/>
                  <a:pathLst>
                    <a:path extrusionOk="0" h="198643" w="6667">
                      <a:moveTo>
                        <a:pt x="0" y="0"/>
                      </a:moveTo>
                      <a:lnTo>
                        <a:pt x="5619" y="198644"/>
                      </a:lnTo>
                      <a:lnTo>
                        <a:pt x="6667" y="197529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47"/>
                <p:cNvSpPr/>
                <p:nvPr/>
              </p:nvSpPr>
              <p:spPr>
                <a:xfrm>
                  <a:off x="11440572" y="5822870"/>
                  <a:ext cx="13144" cy="426072"/>
                </a:xfrm>
                <a:custGeom>
                  <a:rect b="b" l="l" r="r" t="t"/>
                  <a:pathLst>
                    <a:path extrusionOk="0" h="426072" w="13144">
                      <a:moveTo>
                        <a:pt x="0" y="0"/>
                      </a:moveTo>
                      <a:lnTo>
                        <a:pt x="12002" y="425282"/>
                      </a:lnTo>
                      <a:cubicBezTo>
                        <a:pt x="12383" y="425558"/>
                        <a:pt x="12763" y="425796"/>
                        <a:pt x="13145" y="426072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47"/>
                <p:cNvSpPr/>
                <p:nvPr/>
              </p:nvSpPr>
              <p:spPr>
                <a:xfrm>
                  <a:off x="11782138" y="6144853"/>
                  <a:ext cx="2857" cy="65750"/>
                </a:xfrm>
                <a:custGeom>
                  <a:rect b="b" l="l" r="r" t="t"/>
                  <a:pathLst>
                    <a:path extrusionOk="0" h="65750" w="2857">
                      <a:moveTo>
                        <a:pt x="0" y="0"/>
                      </a:moveTo>
                      <a:lnTo>
                        <a:pt x="1810" y="65751"/>
                      </a:lnTo>
                      <a:lnTo>
                        <a:pt x="2858" y="64646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47"/>
                <p:cNvSpPr/>
                <p:nvPr/>
              </p:nvSpPr>
              <p:spPr>
                <a:xfrm>
                  <a:off x="11508867" y="5887278"/>
                  <a:ext cx="12477" cy="401793"/>
                </a:xfrm>
                <a:custGeom>
                  <a:rect b="b" l="l" r="r" t="t"/>
                  <a:pathLst>
                    <a:path extrusionOk="0" h="401793" w="12477">
                      <a:moveTo>
                        <a:pt x="0" y="0"/>
                      </a:moveTo>
                      <a:lnTo>
                        <a:pt x="11334" y="401317"/>
                      </a:lnTo>
                      <a:cubicBezTo>
                        <a:pt x="11430" y="401364"/>
                        <a:pt x="11525" y="401412"/>
                        <a:pt x="11620" y="401451"/>
                      </a:cubicBezTo>
                      <a:cubicBezTo>
                        <a:pt x="11906" y="401574"/>
                        <a:pt x="12192" y="401670"/>
                        <a:pt x="12477" y="40179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47"/>
                <p:cNvSpPr/>
                <p:nvPr/>
              </p:nvSpPr>
              <p:spPr>
                <a:xfrm>
                  <a:off x="11645455" y="6016047"/>
                  <a:ext cx="9525" cy="297980"/>
                </a:xfrm>
                <a:custGeom>
                  <a:rect b="b" l="l" r="r" t="t"/>
                  <a:pathLst>
                    <a:path extrusionOk="0" h="297980" w="9525">
                      <a:moveTo>
                        <a:pt x="0" y="0"/>
                      </a:moveTo>
                      <a:lnTo>
                        <a:pt x="8477" y="297980"/>
                      </a:lnTo>
                      <a:cubicBezTo>
                        <a:pt x="8763" y="297932"/>
                        <a:pt x="9048" y="297837"/>
                        <a:pt x="9334" y="297789"/>
                      </a:cubicBezTo>
                      <a:cubicBezTo>
                        <a:pt x="9430" y="297770"/>
                        <a:pt x="9525" y="297742"/>
                        <a:pt x="9525" y="29772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47"/>
                <p:cNvSpPr/>
                <p:nvPr/>
              </p:nvSpPr>
              <p:spPr>
                <a:xfrm>
                  <a:off x="11375040" y="5853988"/>
                  <a:ext cx="10477" cy="333498"/>
                </a:xfrm>
                <a:custGeom>
                  <a:rect b="b" l="l" r="r" t="t"/>
                  <a:pathLst>
                    <a:path extrusionOk="0" h="333498" w="1047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9334" y="332204"/>
                      </a:lnTo>
                      <a:cubicBezTo>
                        <a:pt x="9716" y="332632"/>
                        <a:pt x="10097" y="333070"/>
                        <a:pt x="10477" y="33349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84" name="Google Shape;2184;p47"/>
              <p:cNvSpPr/>
              <p:nvPr/>
            </p:nvSpPr>
            <p:spPr>
              <a:xfrm>
                <a:off x="11396682" y="5775275"/>
                <a:ext cx="444905" cy="431066"/>
              </a:xfrm>
              <a:custGeom>
                <a:rect b="b" l="l" r="r" t="t"/>
                <a:pathLst>
                  <a:path extrusionOk="0" h="431066" w="444905">
                    <a:moveTo>
                      <a:pt x="25031" y="29392"/>
                    </a:moveTo>
                    <a:cubicBezTo>
                      <a:pt x="81515" y="-30577"/>
                      <a:pt x="215722" y="4142"/>
                      <a:pt x="324783" y="106945"/>
                    </a:cubicBezTo>
                    <a:cubicBezTo>
                      <a:pt x="433845" y="209748"/>
                      <a:pt x="476421" y="341708"/>
                      <a:pt x="419937" y="401677"/>
                    </a:cubicBezTo>
                    <a:cubicBezTo>
                      <a:pt x="363359" y="461646"/>
                      <a:pt x="229152" y="426918"/>
                      <a:pt x="120090" y="324115"/>
                    </a:cubicBezTo>
                    <a:cubicBezTo>
                      <a:pt x="11030" y="221312"/>
                      <a:pt x="-31548" y="89362"/>
                      <a:pt x="25031" y="29392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47"/>
              <p:cNvSpPr/>
              <p:nvPr/>
            </p:nvSpPr>
            <p:spPr>
              <a:xfrm>
                <a:off x="11400581" y="5791399"/>
                <a:ext cx="40658" cy="159972"/>
              </a:xfrm>
              <a:custGeom>
                <a:rect b="b" l="l" r="r" t="t"/>
                <a:pathLst>
                  <a:path extrusionOk="0" h="159972" w="40658">
                    <a:moveTo>
                      <a:pt x="40658" y="0"/>
                    </a:moveTo>
                    <a:cubicBezTo>
                      <a:pt x="-29922" y="71104"/>
                      <a:pt x="20084" y="138665"/>
                      <a:pt x="19607" y="159972"/>
                    </a:cubicBezTo>
                    <a:cubicBezTo>
                      <a:pt x="15226" y="139255"/>
                      <a:pt x="-33161" y="60655"/>
                      <a:pt x="40658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47"/>
              <p:cNvSpPr/>
              <p:nvPr/>
            </p:nvSpPr>
            <p:spPr>
              <a:xfrm>
                <a:off x="11655837" y="6181781"/>
                <a:ext cx="149923" cy="19916"/>
              </a:xfrm>
              <a:custGeom>
                <a:rect b="b" l="l" r="r" t="t"/>
                <a:pathLst>
                  <a:path extrusionOk="0" h="19916" w="149923">
                    <a:moveTo>
                      <a:pt x="0" y="0"/>
                    </a:moveTo>
                    <a:cubicBezTo>
                      <a:pt x="99822" y="33528"/>
                      <a:pt x="128683" y="4429"/>
                      <a:pt x="149923" y="3029"/>
                    </a:cubicBezTo>
                    <a:cubicBezTo>
                      <a:pt x="129730" y="9211"/>
                      <a:pt x="93059" y="39424"/>
                      <a:pt x="0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7" name="Google Shape;2187;p47"/>
              <p:cNvSpPr/>
              <p:nvPr/>
            </p:nvSpPr>
            <p:spPr>
              <a:xfrm>
                <a:off x="11412759" y="5930789"/>
                <a:ext cx="241555" cy="247087"/>
              </a:xfrm>
              <a:custGeom>
                <a:rect b="b" l="l" r="r" t="t"/>
                <a:pathLst>
                  <a:path extrusionOk="0" h="247087" w="241555">
                    <a:moveTo>
                      <a:pt x="0" y="0"/>
                    </a:moveTo>
                    <a:cubicBezTo>
                      <a:pt x="51435" y="152285"/>
                      <a:pt x="222124" y="238325"/>
                      <a:pt x="241555" y="247088"/>
                    </a:cubicBezTo>
                    <a:cubicBezTo>
                      <a:pt x="212694" y="245440"/>
                      <a:pt x="34671" y="135674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8" name="Google Shape;2188;p47"/>
              <p:cNvSpPr/>
              <p:nvPr/>
            </p:nvSpPr>
            <p:spPr>
              <a:xfrm>
                <a:off x="11423713" y="5951734"/>
                <a:ext cx="129064" cy="153504"/>
              </a:xfrm>
              <a:custGeom>
                <a:rect b="b" l="l" r="r" t="t"/>
                <a:pathLst>
                  <a:path extrusionOk="0" h="153504" w="129064">
                    <a:moveTo>
                      <a:pt x="0" y="0"/>
                    </a:moveTo>
                    <a:cubicBezTo>
                      <a:pt x="60008" y="116491"/>
                      <a:pt x="129064" y="153505"/>
                      <a:pt x="129064" y="153505"/>
                    </a:cubicBezTo>
                    <a:cubicBezTo>
                      <a:pt x="129064" y="153505"/>
                      <a:pt x="56484" y="119862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89" name="Google Shape;2189;p47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0" name="Google Shape;2190;p47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91" name="Google Shape;2191;p47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2" name="Google Shape;2192;p47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96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48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2198" name="Google Shape;2198;p48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grpSp>
        <p:nvGrpSpPr>
          <p:cNvPr id="2199" name="Google Shape;2199;p48"/>
          <p:cNvGrpSpPr/>
          <p:nvPr/>
        </p:nvGrpSpPr>
        <p:grpSpPr>
          <a:xfrm>
            <a:off x="7720505" y="96760"/>
            <a:ext cx="3391065" cy="6570201"/>
            <a:chOff x="7822330" y="130110"/>
            <a:chExt cx="3391065" cy="6570201"/>
          </a:xfrm>
        </p:grpSpPr>
        <p:sp>
          <p:nvSpPr>
            <p:cNvPr id="2200" name="Google Shape;2200;p48"/>
            <p:cNvSpPr/>
            <p:nvPr/>
          </p:nvSpPr>
          <p:spPr>
            <a:xfrm>
              <a:off x="7822330" y="130110"/>
              <a:ext cx="3391065" cy="6570201"/>
            </a:xfrm>
            <a:custGeom>
              <a:rect b="b" l="l" r="r" t="t"/>
              <a:pathLst>
                <a:path extrusionOk="0" h="6570201" w="3391065">
                  <a:moveTo>
                    <a:pt x="0" y="41827"/>
                  </a:moveTo>
                  <a:lnTo>
                    <a:pt x="107175" y="0"/>
                  </a:lnTo>
                  <a:cubicBezTo>
                    <a:pt x="107175" y="0"/>
                    <a:pt x="1667104" y="4378120"/>
                    <a:pt x="2140534" y="5591253"/>
                  </a:cubicBezTo>
                  <a:cubicBezTo>
                    <a:pt x="2202542" y="5749958"/>
                    <a:pt x="2316556" y="5881946"/>
                    <a:pt x="2416664" y="5947468"/>
                  </a:cubicBezTo>
                  <a:cubicBezTo>
                    <a:pt x="2653550" y="6102526"/>
                    <a:pt x="2930729" y="6143388"/>
                    <a:pt x="3258960" y="6237305"/>
                  </a:cubicBezTo>
                  <a:cubicBezTo>
                    <a:pt x="3396500" y="6276643"/>
                    <a:pt x="3401073" y="6402154"/>
                    <a:pt x="3384119" y="6464019"/>
                  </a:cubicBezTo>
                  <a:cubicBezTo>
                    <a:pt x="3368688" y="6520292"/>
                    <a:pt x="3289916" y="6590092"/>
                    <a:pt x="3181903" y="6564907"/>
                  </a:cubicBezTo>
                  <a:cubicBezTo>
                    <a:pt x="2868910" y="6491889"/>
                    <a:pt x="2224164" y="6202557"/>
                    <a:pt x="2188350" y="6105145"/>
                  </a:cubicBezTo>
                  <a:cubicBezTo>
                    <a:pt x="2047379" y="5831901"/>
                    <a:pt x="0" y="41827"/>
                    <a:pt x="0" y="4182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>
              <a:off x="7851048" y="252569"/>
              <a:ext cx="1400670" cy="3549324"/>
            </a:xfrm>
            <a:custGeom>
              <a:rect b="b" l="l" r="r" t="t"/>
              <a:pathLst>
                <a:path extrusionOk="0" h="3549324" w="1400670">
                  <a:moveTo>
                    <a:pt x="0" y="0"/>
                  </a:moveTo>
                  <a:cubicBezTo>
                    <a:pt x="31528" y="89141"/>
                    <a:pt x="660968" y="1865800"/>
                    <a:pt x="1253099" y="3516378"/>
                  </a:cubicBezTo>
                  <a:lnTo>
                    <a:pt x="1400670" y="3549325"/>
                  </a:lnTo>
                  <a:cubicBezTo>
                    <a:pt x="1082326" y="2674739"/>
                    <a:pt x="882272" y="2119775"/>
                    <a:pt x="622516" y="1395055"/>
                  </a:cubicBezTo>
                  <a:cubicBezTo>
                    <a:pt x="402593" y="782950"/>
                    <a:pt x="268386" y="408482"/>
                    <a:pt x="201901" y="222227"/>
                  </a:cubicBezTo>
                  <a:cubicBezTo>
                    <a:pt x="193195" y="197834"/>
                    <a:pt x="138312" y="44353"/>
                    <a:pt x="134255" y="32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>
              <a:off x="8188594" y="1199311"/>
              <a:ext cx="379257" cy="709793"/>
            </a:xfrm>
            <a:custGeom>
              <a:rect b="b" l="l" r="r" t="t"/>
              <a:pathLst>
                <a:path extrusionOk="0" h="709793" w="379257">
                  <a:moveTo>
                    <a:pt x="0" y="0"/>
                  </a:moveTo>
                  <a:cubicBezTo>
                    <a:pt x="33071" y="93174"/>
                    <a:pt x="92450" y="259556"/>
                    <a:pt x="134598" y="378209"/>
                  </a:cubicBezTo>
                  <a:cubicBezTo>
                    <a:pt x="207026" y="508445"/>
                    <a:pt x="285274" y="618230"/>
                    <a:pt x="379257" y="709793"/>
                  </a:cubicBezTo>
                  <a:cubicBezTo>
                    <a:pt x="364998" y="670046"/>
                    <a:pt x="349634" y="627126"/>
                    <a:pt x="334746" y="585711"/>
                  </a:cubicBezTo>
                  <a:cubicBezTo>
                    <a:pt x="332270" y="578815"/>
                    <a:pt x="329517" y="571605"/>
                    <a:pt x="327031" y="564680"/>
                  </a:cubicBezTo>
                  <a:cubicBezTo>
                    <a:pt x="251565" y="471240"/>
                    <a:pt x="185509" y="362369"/>
                    <a:pt x="122682" y="230991"/>
                  </a:cubicBezTo>
                  <a:cubicBezTo>
                    <a:pt x="88459" y="159420"/>
                    <a:pt x="47940" y="8468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>
              <a:off x="8723480" y="2701280"/>
              <a:ext cx="359987" cy="635126"/>
            </a:xfrm>
            <a:custGeom>
              <a:rect b="b" l="l" r="r" t="t"/>
              <a:pathLst>
                <a:path extrusionOk="0" h="635126" w="359987">
                  <a:moveTo>
                    <a:pt x="0" y="0"/>
                  </a:moveTo>
                  <a:cubicBezTo>
                    <a:pt x="43615" y="122311"/>
                    <a:pt x="53197" y="149304"/>
                    <a:pt x="98498" y="276206"/>
                  </a:cubicBezTo>
                  <a:cubicBezTo>
                    <a:pt x="98593" y="276339"/>
                    <a:pt x="98764" y="276415"/>
                    <a:pt x="98850" y="276549"/>
                  </a:cubicBezTo>
                  <a:cubicBezTo>
                    <a:pt x="181403" y="404079"/>
                    <a:pt x="268176" y="523504"/>
                    <a:pt x="359988" y="635127"/>
                  </a:cubicBezTo>
                  <a:cubicBezTo>
                    <a:pt x="337442" y="573014"/>
                    <a:pt x="318106" y="518341"/>
                    <a:pt x="296542" y="458819"/>
                  </a:cubicBezTo>
                  <a:cubicBezTo>
                    <a:pt x="296446" y="458696"/>
                    <a:pt x="296284" y="458600"/>
                    <a:pt x="296189" y="458467"/>
                  </a:cubicBezTo>
                  <a:cubicBezTo>
                    <a:pt x="191376" y="317573"/>
                    <a:pt x="92907" y="1650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>
              <a:off x="9188735" y="3955580"/>
              <a:ext cx="162740" cy="174974"/>
            </a:xfrm>
            <a:custGeom>
              <a:rect b="b" l="l" r="r" t="t"/>
              <a:pathLst>
                <a:path extrusionOk="0" h="174974" w="162740">
                  <a:moveTo>
                    <a:pt x="8918" y="76000"/>
                  </a:moveTo>
                  <a:cubicBezTo>
                    <a:pt x="6252" y="68761"/>
                    <a:pt x="4375" y="63313"/>
                    <a:pt x="3289" y="59665"/>
                  </a:cubicBezTo>
                  <a:cubicBezTo>
                    <a:pt x="1489" y="54064"/>
                    <a:pt x="403" y="48978"/>
                    <a:pt x="32" y="44415"/>
                  </a:cubicBezTo>
                  <a:cubicBezTo>
                    <a:pt x="-140" y="43958"/>
                    <a:pt x="384" y="43244"/>
                    <a:pt x="1594" y="42281"/>
                  </a:cubicBezTo>
                  <a:cubicBezTo>
                    <a:pt x="2498" y="41548"/>
                    <a:pt x="3241" y="41081"/>
                    <a:pt x="3813" y="40872"/>
                  </a:cubicBezTo>
                  <a:lnTo>
                    <a:pt x="65382" y="14487"/>
                  </a:lnTo>
                  <a:lnTo>
                    <a:pt x="68830" y="13221"/>
                  </a:lnTo>
                  <a:cubicBezTo>
                    <a:pt x="69631" y="12925"/>
                    <a:pt x="71088" y="12449"/>
                    <a:pt x="73203" y="11802"/>
                  </a:cubicBezTo>
                  <a:cubicBezTo>
                    <a:pt x="75317" y="11163"/>
                    <a:pt x="78098" y="10201"/>
                    <a:pt x="81547" y="8934"/>
                  </a:cubicBezTo>
                  <a:lnTo>
                    <a:pt x="90633" y="5972"/>
                  </a:lnTo>
                  <a:cubicBezTo>
                    <a:pt x="92938" y="5124"/>
                    <a:pt x="94682" y="4553"/>
                    <a:pt x="95872" y="4239"/>
                  </a:cubicBezTo>
                  <a:cubicBezTo>
                    <a:pt x="99320" y="2972"/>
                    <a:pt x="102702" y="1857"/>
                    <a:pt x="106007" y="905"/>
                  </a:cubicBezTo>
                  <a:cubicBezTo>
                    <a:pt x="107036" y="524"/>
                    <a:pt x="107769" y="286"/>
                    <a:pt x="108188" y="200"/>
                  </a:cubicBezTo>
                  <a:cubicBezTo>
                    <a:pt x="108616" y="105"/>
                    <a:pt x="108883" y="38"/>
                    <a:pt x="108998" y="0"/>
                  </a:cubicBezTo>
                  <a:cubicBezTo>
                    <a:pt x="109198" y="190"/>
                    <a:pt x="109674" y="505"/>
                    <a:pt x="110426" y="943"/>
                  </a:cubicBezTo>
                  <a:cubicBezTo>
                    <a:pt x="111169" y="1391"/>
                    <a:pt x="111807" y="1772"/>
                    <a:pt x="112322" y="2105"/>
                  </a:cubicBezTo>
                  <a:cubicBezTo>
                    <a:pt x="113779" y="2877"/>
                    <a:pt x="114913" y="4353"/>
                    <a:pt x="115712" y="6534"/>
                  </a:cubicBezTo>
                  <a:lnTo>
                    <a:pt x="119390" y="16535"/>
                  </a:lnTo>
                  <a:lnTo>
                    <a:pt x="120409" y="19298"/>
                  </a:lnTo>
                  <a:cubicBezTo>
                    <a:pt x="120713" y="20488"/>
                    <a:pt x="121447" y="22641"/>
                    <a:pt x="122590" y="25737"/>
                  </a:cubicBezTo>
                  <a:cubicBezTo>
                    <a:pt x="123809" y="29070"/>
                    <a:pt x="124752" y="31795"/>
                    <a:pt x="125400" y="33909"/>
                  </a:cubicBezTo>
                  <a:lnTo>
                    <a:pt x="128315" y="41843"/>
                  </a:lnTo>
                  <a:lnTo>
                    <a:pt x="130667" y="48225"/>
                  </a:lnTo>
                  <a:lnTo>
                    <a:pt x="131620" y="50806"/>
                  </a:lnTo>
                  <a:cubicBezTo>
                    <a:pt x="132715" y="53797"/>
                    <a:pt x="133000" y="55979"/>
                    <a:pt x="132458" y="57350"/>
                  </a:cubicBezTo>
                  <a:cubicBezTo>
                    <a:pt x="131934" y="59112"/>
                    <a:pt x="130171" y="60541"/>
                    <a:pt x="127190" y="61646"/>
                  </a:cubicBezTo>
                  <a:lnTo>
                    <a:pt x="125457" y="62274"/>
                  </a:lnTo>
                  <a:cubicBezTo>
                    <a:pt x="125000" y="62446"/>
                    <a:pt x="124524" y="62560"/>
                    <a:pt x="124018" y="62617"/>
                  </a:cubicBezTo>
                  <a:cubicBezTo>
                    <a:pt x="123514" y="62665"/>
                    <a:pt x="123038" y="62779"/>
                    <a:pt x="122571" y="62951"/>
                  </a:cubicBezTo>
                  <a:lnTo>
                    <a:pt x="119685" y="63618"/>
                  </a:lnTo>
                  <a:lnTo>
                    <a:pt x="117561" y="64208"/>
                  </a:lnTo>
                  <a:cubicBezTo>
                    <a:pt x="117094" y="64380"/>
                    <a:pt x="116675" y="64665"/>
                    <a:pt x="116303" y="65065"/>
                  </a:cubicBezTo>
                  <a:cubicBezTo>
                    <a:pt x="115884" y="65342"/>
                    <a:pt x="115332" y="65618"/>
                    <a:pt x="114646" y="65865"/>
                  </a:cubicBezTo>
                  <a:cubicBezTo>
                    <a:pt x="111541" y="67008"/>
                    <a:pt x="109274" y="67780"/>
                    <a:pt x="107855" y="68171"/>
                  </a:cubicBezTo>
                  <a:lnTo>
                    <a:pt x="100720" y="70599"/>
                  </a:lnTo>
                  <a:lnTo>
                    <a:pt x="102368" y="75086"/>
                  </a:lnTo>
                  <a:cubicBezTo>
                    <a:pt x="102578" y="76705"/>
                    <a:pt x="102997" y="78381"/>
                    <a:pt x="103635" y="80105"/>
                  </a:cubicBezTo>
                  <a:cubicBezTo>
                    <a:pt x="104245" y="82487"/>
                    <a:pt x="104721" y="84144"/>
                    <a:pt x="105064" y="85058"/>
                  </a:cubicBezTo>
                  <a:cubicBezTo>
                    <a:pt x="105216" y="86182"/>
                    <a:pt x="105674" y="87773"/>
                    <a:pt x="106435" y="89840"/>
                  </a:cubicBezTo>
                  <a:lnTo>
                    <a:pt x="118218" y="85697"/>
                  </a:lnTo>
                  <a:cubicBezTo>
                    <a:pt x="119294" y="85430"/>
                    <a:pt x="120818" y="84944"/>
                    <a:pt x="122771" y="84220"/>
                  </a:cubicBezTo>
                  <a:lnTo>
                    <a:pt x="129905" y="81791"/>
                  </a:lnTo>
                  <a:lnTo>
                    <a:pt x="131286" y="81286"/>
                  </a:lnTo>
                  <a:cubicBezTo>
                    <a:pt x="133124" y="80610"/>
                    <a:pt x="134782" y="80058"/>
                    <a:pt x="136258" y="79648"/>
                  </a:cubicBezTo>
                  <a:cubicBezTo>
                    <a:pt x="137744" y="79229"/>
                    <a:pt x="138830" y="79096"/>
                    <a:pt x="139535" y="79229"/>
                  </a:cubicBezTo>
                  <a:cubicBezTo>
                    <a:pt x="140706" y="79572"/>
                    <a:pt x="141459" y="80210"/>
                    <a:pt x="141802" y="81134"/>
                  </a:cubicBezTo>
                  <a:cubicBezTo>
                    <a:pt x="142288" y="81734"/>
                    <a:pt x="142992" y="83306"/>
                    <a:pt x="143926" y="85830"/>
                  </a:cubicBezTo>
                  <a:lnTo>
                    <a:pt x="145812" y="90431"/>
                  </a:lnTo>
                  <a:cubicBezTo>
                    <a:pt x="147040" y="93764"/>
                    <a:pt x="148165" y="96479"/>
                    <a:pt x="149203" y="98574"/>
                  </a:cubicBezTo>
                  <a:lnTo>
                    <a:pt x="152822" y="108404"/>
                  </a:lnTo>
                  <a:cubicBezTo>
                    <a:pt x="154508" y="113005"/>
                    <a:pt x="155794" y="116319"/>
                    <a:pt x="156670" y="118348"/>
                  </a:cubicBezTo>
                  <a:cubicBezTo>
                    <a:pt x="158156" y="122368"/>
                    <a:pt x="159223" y="125101"/>
                    <a:pt x="159889" y="126559"/>
                  </a:cubicBezTo>
                  <a:lnTo>
                    <a:pt x="161604" y="131216"/>
                  </a:lnTo>
                  <a:cubicBezTo>
                    <a:pt x="162624" y="133969"/>
                    <a:pt x="162957" y="135941"/>
                    <a:pt x="162604" y="137112"/>
                  </a:cubicBezTo>
                  <a:cubicBezTo>
                    <a:pt x="162395" y="137970"/>
                    <a:pt x="161909" y="138674"/>
                    <a:pt x="161128" y="139227"/>
                  </a:cubicBezTo>
                  <a:cubicBezTo>
                    <a:pt x="160347" y="139770"/>
                    <a:pt x="159156" y="140341"/>
                    <a:pt x="157547" y="140932"/>
                  </a:cubicBezTo>
                  <a:cubicBezTo>
                    <a:pt x="153060" y="142580"/>
                    <a:pt x="146983" y="144685"/>
                    <a:pt x="139316" y="147256"/>
                  </a:cubicBezTo>
                  <a:cubicBezTo>
                    <a:pt x="131781" y="149505"/>
                    <a:pt x="125780" y="151447"/>
                    <a:pt x="121295" y="153105"/>
                  </a:cubicBezTo>
                  <a:cubicBezTo>
                    <a:pt x="120609" y="153353"/>
                    <a:pt x="120075" y="153676"/>
                    <a:pt x="119704" y="154076"/>
                  </a:cubicBezTo>
                  <a:cubicBezTo>
                    <a:pt x="119237" y="154248"/>
                    <a:pt x="118884" y="154448"/>
                    <a:pt x="118647" y="154667"/>
                  </a:cubicBezTo>
                  <a:cubicBezTo>
                    <a:pt x="118399" y="154886"/>
                    <a:pt x="118218" y="155019"/>
                    <a:pt x="118104" y="155057"/>
                  </a:cubicBezTo>
                  <a:lnTo>
                    <a:pt x="50990" y="174870"/>
                  </a:lnTo>
                  <a:cubicBezTo>
                    <a:pt x="50409" y="175079"/>
                    <a:pt x="49457" y="174974"/>
                    <a:pt x="48124" y="174555"/>
                  </a:cubicBezTo>
                  <a:cubicBezTo>
                    <a:pt x="46714" y="173898"/>
                    <a:pt x="45856" y="173164"/>
                    <a:pt x="45561" y="172364"/>
                  </a:cubicBezTo>
                  <a:lnTo>
                    <a:pt x="28102" y="124939"/>
                  </a:lnTo>
                  <a:cubicBezTo>
                    <a:pt x="27978" y="124596"/>
                    <a:pt x="28140" y="124149"/>
                    <a:pt x="28588" y="123587"/>
                  </a:cubicBezTo>
                  <a:cubicBezTo>
                    <a:pt x="29035" y="123034"/>
                    <a:pt x="29674" y="122472"/>
                    <a:pt x="30512" y="121901"/>
                  </a:cubicBezTo>
                  <a:cubicBezTo>
                    <a:pt x="31045" y="121577"/>
                    <a:pt x="31769" y="121148"/>
                    <a:pt x="32683" y="120615"/>
                  </a:cubicBezTo>
                  <a:cubicBezTo>
                    <a:pt x="33588" y="120082"/>
                    <a:pt x="34779" y="119482"/>
                    <a:pt x="36227" y="118815"/>
                  </a:cubicBezTo>
                  <a:lnTo>
                    <a:pt x="67431" y="105175"/>
                  </a:lnTo>
                  <a:lnTo>
                    <a:pt x="66983" y="103975"/>
                  </a:lnTo>
                  <a:cubicBezTo>
                    <a:pt x="65849" y="100870"/>
                    <a:pt x="64992" y="98374"/>
                    <a:pt x="64430" y="96488"/>
                  </a:cubicBezTo>
                  <a:cubicBezTo>
                    <a:pt x="63049" y="92040"/>
                    <a:pt x="62173" y="89297"/>
                    <a:pt x="61792" y="88259"/>
                  </a:cubicBezTo>
                  <a:lnTo>
                    <a:pt x="61287" y="86878"/>
                  </a:lnTo>
                  <a:cubicBezTo>
                    <a:pt x="60906" y="85849"/>
                    <a:pt x="59734" y="85687"/>
                    <a:pt x="57782" y="86411"/>
                  </a:cubicBezTo>
                  <a:cubicBezTo>
                    <a:pt x="43523" y="91659"/>
                    <a:pt x="34426" y="94945"/>
                    <a:pt x="30473" y="96269"/>
                  </a:cubicBezTo>
                  <a:cubicBezTo>
                    <a:pt x="29550" y="96603"/>
                    <a:pt x="27302" y="97231"/>
                    <a:pt x="23730" y="98155"/>
                  </a:cubicBezTo>
                  <a:cubicBezTo>
                    <a:pt x="20996" y="98898"/>
                    <a:pt x="19034" y="98517"/>
                    <a:pt x="17824" y="97003"/>
                  </a:cubicBezTo>
                  <a:lnTo>
                    <a:pt x="16700" y="94479"/>
                  </a:lnTo>
                  <a:cubicBezTo>
                    <a:pt x="12938" y="85687"/>
                    <a:pt x="10338" y="79524"/>
                    <a:pt x="8918" y="76000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>
              <a:off x="9255658" y="4126912"/>
              <a:ext cx="139262" cy="144777"/>
            </a:xfrm>
            <a:custGeom>
              <a:rect b="b" l="l" r="r" t="t"/>
              <a:pathLst>
                <a:path extrusionOk="0" h="144777" w="139262">
                  <a:moveTo>
                    <a:pt x="8967" y="96196"/>
                  </a:moveTo>
                  <a:cubicBezTo>
                    <a:pt x="3928" y="82509"/>
                    <a:pt x="1041" y="71307"/>
                    <a:pt x="308" y="62564"/>
                  </a:cubicBezTo>
                  <a:cubicBezTo>
                    <a:pt x="-882" y="50476"/>
                    <a:pt x="1375" y="40113"/>
                    <a:pt x="7081" y="31483"/>
                  </a:cubicBezTo>
                  <a:cubicBezTo>
                    <a:pt x="13938" y="21387"/>
                    <a:pt x="25645" y="13300"/>
                    <a:pt x="42199" y="7204"/>
                  </a:cubicBezTo>
                  <a:cubicBezTo>
                    <a:pt x="54039" y="2842"/>
                    <a:pt x="64583" y="461"/>
                    <a:pt x="73832" y="61"/>
                  </a:cubicBezTo>
                  <a:cubicBezTo>
                    <a:pt x="83090" y="-340"/>
                    <a:pt x="91367" y="1242"/>
                    <a:pt x="98692" y="4814"/>
                  </a:cubicBezTo>
                  <a:cubicBezTo>
                    <a:pt x="106007" y="8385"/>
                    <a:pt x="112503" y="14053"/>
                    <a:pt x="118171" y="21825"/>
                  </a:cubicBezTo>
                  <a:cubicBezTo>
                    <a:pt x="123838" y="29597"/>
                    <a:pt x="128981" y="39742"/>
                    <a:pt x="133591" y="52277"/>
                  </a:cubicBezTo>
                  <a:cubicBezTo>
                    <a:pt x="137183" y="62049"/>
                    <a:pt x="139078" y="71793"/>
                    <a:pt x="139259" y="81518"/>
                  </a:cubicBezTo>
                  <a:cubicBezTo>
                    <a:pt x="139364" y="93491"/>
                    <a:pt x="136583" y="103845"/>
                    <a:pt x="130925" y="112589"/>
                  </a:cubicBezTo>
                  <a:cubicBezTo>
                    <a:pt x="124276" y="123257"/>
                    <a:pt x="113370" y="131391"/>
                    <a:pt x="98187" y="136973"/>
                  </a:cubicBezTo>
                  <a:cubicBezTo>
                    <a:pt x="80490" y="143488"/>
                    <a:pt x="65717" y="145926"/>
                    <a:pt x="53886" y="144279"/>
                  </a:cubicBezTo>
                  <a:cubicBezTo>
                    <a:pt x="42856" y="142335"/>
                    <a:pt x="33607" y="137059"/>
                    <a:pt x="26131" y="128448"/>
                  </a:cubicBezTo>
                  <a:cubicBezTo>
                    <a:pt x="20015" y="121428"/>
                    <a:pt x="14301" y="110674"/>
                    <a:pt x="8967" y="96196"/>
                  </a:cubicBezTo>
                  <a:close/>
                  <a:moveTo>
                    <a:pt x="25188" y="88653"/>
                  </a:moveTo>
                  <a:cubicBezTo>
                    <a:pt x="25692" y="90034"/>
                    <a:pt x="26959" y="90815"/>
                    <a:pt x="28979" y="90977"/>
                  </a:cubicBezTo>
                  <a:cubicBezTo>
                    <a:pt x="33294" y="91348"/>
                    <a:pt x="39542" y="90424"/>
                    <a:pt x="47733" y="88186"/>
                  </a:cubicBezTo>
                  <a:cubicBezTo>
                    <a:pt x="55229" y="86214"/>
                    <a:pt x="62192" y="84042"/>
                    <a:pt x="68631" y="81671"/>
                  </a:cubicBezTo>
                  <a:lnTo>
                    <a:pt x="75527" y="79128"/>
                  </a:lnTo>
                  <a:lnTo>
                    <a:pt x="79842" y="77546"/>
                  </a:lnTo>
                  <a:cubicBezTo>
                    <a:pt x="84900" y="75680"/>
                    <a:pt x="90920" y="73070"/>
                    <a:pt x="97911" y="69717"/>
                  </a:cubicBezTo>
                  <a:cubicBezTo>
                    <a:pt x="105474" y="66155"/>
                    <a:pt x="110950" y="62763"/>
                    <a:pt x="114342" y="59563"/>
                  </a:cubicBezTo>
                  <a:cubicBezTo>
                    <a:pt x="115951" y="57915"/>
                    <a:pt x="116532" y="56468"/>
                    <a:pt x="116066" y="55201"/>
                  </a:cubicBezTo>
                  <a:cubicBezTo>
                    <a:pt x="115132" y="52677"/>
                    <a:pt x="112046" y="51724"/>
                    <a:pt x="106788" y="52353"/>
                  </a:cubicBezTo>
                  <a:cubicBezTo>
                    <a:pt x="99702" y="53658"/>
                    <a:pt x="93453" y="55306"/>
                    <a:pt x="88052" y="57296"/>
                  </a:cubicBezTo>
                  <a:cubicBezTo>
                    <a:pt x="83328" y="58639"/>
                    <a:pt x="76080" y="61116"/>
                    <a:pt x="66307" y="64707"/>
                  </a:cubicBezTo>
                  <a:cubicBezTo>
                    <a:pt x="59754" y="67126"/>
                    <a:pt x="54410" y="69279"/>
                    <a:pt x="50286" y="71193"/>
                  </a:cubicBezTo>
                  <a:cubicBezTo>
                    <a:pt x="44885" y="73184"/>
                    <a:pt x="38828" y="76060"/>
                    <a:pt x="32122" y="79833"/>
                  </a:cubicBezTo>
                  <a:cubicBezTo>
                    <a:pt x="26569" y="83185"/>
                    <a:pt x="24254" y="86128"/>
                    <a:pt x="25188" y="88653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>
              <a:off x="9309277" y="4276084"/>
              <a:ext cx="135198" cy="119998"/>
            </a:xfrm>
            <a:custGeom>
              <a:rect b="b" l="l" r="r" t="t"/>
              <a:pathLst>
                <a:path extrusionOk="0" h="119998" w="135198">
                  <a:moveTo>
                    <a:pt x="7649" y="89118"/>
                  </a:moveTo>
                  <a:cubicBezTo>
                    <a:pt x="4858" y="81527"/>
                    <a:pt x="2877" y="75078"/>
                    <a:pt x="1705" y="69763"/>
                  </a:cubicBezTo>
                  <a:cubicBezTo>
                    <a:pt x="210" y="62877"/>
                    <a:pt x="-304" y="56342"/>
                    <a:pt x="172" y="50161"/>
                  </a:cubicBezTo>
                  <a:cubicBezTo>
                    <a:pt x="258" y="49342"/>
                    <a:pt x="439" y="48141"/>
                    <a:pt x="696" y="46541"/>
                  </a:cubicBezTo>
                  <a:cubicBezTo>
                    <a:pt x="953" y="44941"/>
                    <a:pt x="1258" y="43560"/>
                    <a:pt x="1610" y="42388"/>
                  </a:cubicBezTo>
                  <a:cubicBezTo>
                    <a:pt x="3439" y="37407"/>
                    <a:pt x="5916" y="32968"/>
                    <a:pt x="9049" y="29072"/>
                  </a:cubicBezTo>
                  <a:cubicBezTo>
                    <a:pt x="10401" y="26358"/>
                    <a:pt x="12621" y="23519"/>
                    <a:pt x="15707" y="20557"/>
                  </a:cubicBezTo>
                  <a:cubicBezTo>
                    <a:pt x="22613" y="14490"/>
                    <a:pt x="31633" y="9403"/>
                    <a:pt x="42787" y="5298"/>
                  </a:cubicBezTo>
                  <a:cubicBezTo>
                    <a:pt x="55893" y="478"/>
                    <a:pt x="68380" y="-1055"/>
                    <a:pt x="80258" y="707"/>
                  </a:cubicBezTo>
                  <a:cubicBezTo>
                    <a:pt x="91421" y="1955"/>
                    <a:pt x="101127" y="5527"/>
                    <a:pt x="109366" y="11432"/>
                  </a:cubicBezTo>
                  <a:cubicBezTo>
                    <a:pt x="117615" y="17337"/>
                    <a:pt x="123921" y="25167"/>
                    <a:pt x="128292" y="34921"/>
                  </a:cubicBezTo>
                  <a:lnTo>
                    <a:pt x="129226" y="36921"/>
                  </a:lnTo>
                  <a:lnTo>
                    <a:pt x="130055" y="39169"/>
                  </a:lnTo>
                  <a:cubicBezTo>
                    <a:pt x="133350" y="48132"/>
                    <a:pt x="135075" y="58467"/>
                    <a:pt x="135198" y="70163"/>
                  </a:cubicBezTo>
                  <a:cubicBezTo>
                    <a:pt x="135075" y="71259"/>
                    <a:pt x="134903" y="73602"/>
                    <a:pt x="134665" y="77221"/>
                  </a:cubicBezTo>
                  <a:cubicBezTo>
                    <a:pt x="134427" y="80831"/>
                    <a:pt x="133932" y="84279"/>
                    <a:pt x="133179" y="87556"/>
                  </a:cubicBezTo>
                  <a:lnTo>
                    <a:pt x="109624" y="92699"/>
                  </a:lnTo>
                  <a:lnTo>
                    <a:pt x="108462" y="81574"/>
                  </a:lnTo>
                  <a:cubicBezTo>
                    <a:pt x="108023" y="77555"/>
                    <a:pt x="107213" y="73935"/>
                    <a:pt x="106033" y="70725"/>
                  </a:cubicBezTo>
                  <a:cubicBezTo>
                    <a:pt x="103661" y="64286"/>
                    <a:pt x="99470" y="60343"/>
                    <a:pt x="93460" y="58905"/>
                  </a:cubicBezTo>
                  <a:cubicBezTo>
                    <a:pt x="87126" y="57314"/>
                    <a:pt x="78277" y="58619"/>
                    <a:pt x="66894" y="62800"/>
                  </a:cubicBezTo>
                  <a:cubicBezTo>
                    <a:pt x="63218" y="64163"/>
                    <a:pt x="60694" y="65286"/>
                    <a:pt x="59322" y="66182"/>
                  </a:cubicBezTo>
                  <a:cubicBezTo>
                    <a:pt x="52255" y="69306"/>
                    <a:pt x="47501" y="72878"/>
                    <a:pt x="45063" y="76907"/>
                  </a:cubicBezTo>
                  <a:cubicBezTo>
                    <a:pt x="43044" y="80660"/>
                    <a:pt x="42720" y="84365"/>
                    <a:pt x="44073" y="88042"/>
                  </a:cubicBezTo>
                  <a:cubicBezTo>
                    <a:pt x="45339" y="91499"/>
                    <a:pt x="47854" y="94947"/>
                    <a:pt x="51597" y="98395"/>
                  </a:cubicBezTo>
                  <a:cubicBezTo>
                    <a:pt x="54684" y="101434"/>
                    <a:pt x="58512" y="104596"/>
                    <a:pt x="63113" y="107863"/>
                  </a:cubicBezTo>
                  <a:lnTo>
                    <a:pt x="35471" y="119998"/>
                  </a:lnTo>
                  <a:cubicBezTo>
                    <a:pt x="29680" y="117036"/>
                    <a:pt x="24060" y="112578"/>
                    <a:pt x="18603" y="106625"/>
                  </a:cubicBezTo>
                  <a:cubicBezTo>
                    <a:pt x="13507" y="100929"/>
                    <a:pt x="9849" y="95090"/>
                    <a:pt x="7649" y="89118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>
              <a:off x="9344758" y="4378984"/>
              <a:ext cx="155725" cy="165250"/>
            </a:xfrm>
            <a:custGeom>
              <a:rect b="b" l="l" r="r" t="t"/>
              <a:pathLst>
                <a:path extrusionOk="0" h="165250" w="155725">
                  <a:moveTo>
                    <a:pt x="28699" y="131265"/>
                  </a:moveTo>
                  <a:cubicBezTo>
                    <a:pt x="29241" y="130274"/>
                    <a:pt x="29575" y="129760"/>
                    <a:pt x="29699" y="129722"/>
                  </a:cubicBezTo>
                  <a:lnTo>
                    <a:pt x="43891" y="103928"/>
                  </a:lnTo>
                  <a:cubicBezTo>
                    <a:pt x="44110" y="103461"/>
                    <a:pt x="44586" y="102632"/>
                    <a:pt x="45329" y="101442"/>
                  </a:cubicBezTo>
                  <a:cubicBezTo>
                    <a:pt x="46072" y="100261"/>
                    <a:pt x="46653" y="99194"/>
                    <a:pt x="47091" y="98251"/>
                  </a:cubicBezTo>
                  <a:lnTo>
                    <a:pt x="48730" y="94707"/>
                  </a:lnTo>
                  <a:cubicBezTo>
                    <a:pt x="49006" y="93698"/>
                    <a:pt x="49101" y="93069"/>
                    <a:pt x="49016" y="92841"/>
                  </a:cubicBezTo>
                  <a:cubicBezTo>
                    <a:pt x="48844" y="92384"/>
                    <a:pt x="48577" y="92088"/>
                    <a:pt x="48206" y="91964"/>
                  </a:cubicBezTo>
                  <a:cubicBezTo>
                    <a:pt x="47834" y="91841"/>
                    <a:pt x="47472" y="91841"/>
                    <a:pt x="47130" y="91974"/>
                  </a:cubicBezTo>
                  <a:lnTo>
                    <a:pt x="44710" y="92860"/>
                  </a:lnTo>
                  <a:lnTo>
                    <a:pt x="40919" y="94260"/>
                  </a:lnTo>
                  <a:cubicBezTo>
                    <a:pt x="39081" y="94936"/>
                    <a:pt x="37605" y="95346"/>
                    <a:pt x="36480" y="95498"/>
                  </a:cubicBezTo>
                  <a:lnTo>
                    <a:pt x="32004" y="97146"/>
                  </a:lnTo>
                  <a:cubicBezTo>
                    <a:pt x="30918" y="97413"/>
                    <a:pt x="29632" y="97822"/>
                    <a:pt x="28146" y="98375"/>
                  </a:cubicBezTo>
                  <a:lnTo>
                    <a:pt x="25898" y="99194"/>
                  </a:lnTo>
                  <a:lnTo>
                    <a:pt x="23317" y="100146"/>
                  </a:lnTo>
                  <a:lnTo>
                    <a:pt x="22622" y="100404"/>
                  </a:lnTo>
                  <a:cubicBezTo>
                    <a:pt x="21478" y="100823"/>
                    <a:pt x="20698" y="100661"/>
                    <a:pt x="20278" y="99899"/>
                  </a:cubicBezTo>
                  <a:cubicBezTo>
                    <a:pt x="19612" y="99489"/>
                    <a:pt x="19183" y="98670"/>
                    <a:pt x="18983" y="97432"/>
                  </a:cubicBezTo>
                  <a:cubicBezTo>
                    <a:pt x="16554" y="91545"/>
                    <a:pt x="14849" y="87269"/>
                    <a:pt x="13878" y="84630"/>
                  </a:cubicBezTo>
                  <a:lnTo>
                    <a:pt x="5924" y="62494"/>
                  </a:lnTo>
                  <a:lnTo>
                    <a:pt x="4848" y="59561"/>
                  </a:lnTo>
                  <a:lnTo>
                    <a:pt x="3581" y="56112"/>
                  </a:lnTo>
                  <a:cubicBezTo>
                    <a:pt x="3029" y="54617"/>
                    <a:pt x="2705" y="53560"/>
                    <a:pt x="2610" y="52941"/>
                  </a:cubicBezTo>
                  <a:lnTo>
                    <a:pt x="2162" y="51740"/>
                  </a:lnTo>
                  <a:lnTo>
                    <a:pt x="0" y="43720"/>
                  </a:lnTo>
                  <a:lnTo>
                    <a:pt x="1191" y="42701"/>
                  </a:lnTo>
                  <a:cubicBezTo>
                    <a:pt x="1143" y="42587"/>
                    <a:pt x="1752" y="42291"/>
                    <a:pt x="3019" y="41825"/>
                  </a:cubicBezTo>
                  <a:cubicBezTo>
                    <a:pt x="4972" y="41110"/>
                    <a:pt x="6619" y="40434"/>
                    <a:pt x="7953" y="39815"/>
                  </a:cubicBezTo>
                  <a:lnTo>
                    <a:pt x="14859" y="37272"/>
                  </a:lnTo>
                  <a:cubicBezTo>
                    <a:pt x="16497" y="36415"/>
                    <a:pt x="19040" y="35338"/>
                    <a:pt x="22488" y="34071"/>
                  </a:cubicBezTo>
                  <a:lnTo>
                    <a:pt x="35642" y="28842"/>
                  </a:lnTo>
                  <a:cubicBezTo>
                    <a:pt x="38471" y="27671"/>
                    <a:pt x="42681" y="25794"/>
                    <a:pt x="48253" y="23223"/>
                  </a:cubicBezTo>
                  <a:lnTo>
                    <a:pt x="52501" y="21461"/>
                  </a:lnTo>
                  <a:cubicBezTo>
                    <a:pt x="56331" y="19793"/>
                    <a:pt x="59160" y="18612"/>
                    <a:pt x="60998" y="17936"/>
                  </a:cubicBezTo>
                  <a:lnTo>
                    <a:pt x="62722" y="17308"/>
                  </a:lnTo>
                  <a:cubicBezTo>
                    <a:pt x="63493" y="17279"/>
                    <a:pt x="64570" y="17012"/>
                    <a:pt x="65951" y="16507"/>
                  </a:cubicBezTo>
                  <a:cubicBezTo>
                    <a:pt x="67494" y="16069"/>
                    <a:pt x="69237" y="15498"/>
                    <a:pt x="71190" y="14774"/>
                  </a:cubicBezTo>
                  <a:lnTo>
                    <a:pt x="74580" y="13335"/>
                  </a:lnTo>
                  <a:cubicBezTo>
                    <a:pt x="75381" y="13040"/>
                    <a:pt x="76019" y="12735"/>
                    <a:pt x="76495" y="12431"/>
                  </a:cubicBezTo>
                  <a:cubicBezTo>
                    <a:pt x="76971" y="12126"/>
                    <a:pt x="77324" y="11926"/>
                    <a:pt x="77552" y="11850"/>
                  </a:cubicBezTo>
                  <a:cubicBezTo>
                    <a:pt x="77781" y="11764"/>
                    <a:pt x="78495" y="11564"/>
                    <a:pt x="79686" y="11259"/>
                  </a:cubicBezTo>
                  <a:cubicBezTo>
                    <a:pt x="80876" y="10945"/>
                    <a:pt x="82048" y="10583"/>
                    <a:pt x="83201" y="10164"/>
                  </a:cubicBezTo>
                  <a:cubicBezTo>
                    <a:pt x="84620" y="9764"/>
                    <a:pt x="86363" y="9192"/>
                    <a:pt x="88439" y="8430"/>
                  </a:cubicBezTo>
                  <a:lnTo>
                    <a:pt x="91021" y="7478"/>
                  </a:lnTo>
                  <a:lnTo>
                    <a:pt x="94469" y="6201"/>
                  </a:lnTo>
                  <a:cubicBezTo>
                    <a:pt x="96383" y="5373"/>
                    <a:pt x="99231" y="4258"/>
                    <a:pt x="103032" y="2858"/>
                  </a:cubicBezTo>
                  <a:cubicBezTo>
                    <a:pt x="103746" y="2334"/>
                    <a:pt x="104860" y="1791"/>
                    <a:pt x="106356" y="1248"/>
                  </a:cubicBezTo>
                  <a:lnTo>
                    <a:pt x="108080" y="610"/>
                  </a:lnTo>
                  <a:cubicBezTo>
                    <a:pt x="110594" y="-704"/>
                    <a:pt x="112652" y="105"/>
                    <a:pt x="114252" y="3039"/>
                  </a:cubicBezTo>
                  <a:cubicBezTo>
                    <a:pt x="114938" y="3830"/>
                    <a:pt x="115595" y="5087"/>
                    <a:pt x="116234" y="6811"/>
                  </a:cubicBezTo>
                  <a:lnTo>
                    <a:pt x="117634" y="10602"/>
                  </a:lnTo>
                  <a:lnTo>
                    <a:pt x="124673" y="29747"/>
                  </a:lnTo>
                  <a:lnTo>
                    <a:pt x="129883" y="43882"/>
                  </a:lnTo>
                  <a:lnTo>
                    <a:pt x="133245" y="53026"/>
                  </a:lnTo>
                  <a:lnTo>
                    <a:pt x="135274" y="58541"/>
                  </a:lnTo>
                  <a:cubicBezTo>
                    <a:pt x="135864" y="60151"/>
                    <a:pt x="135255" y="61494"/>
                    <a:pt x="133426" y="62551"/>
                  </a:cubicBezTo>
                  <a:cubicBezTo>
                    <a:pt x="133121" y="62799"/>
                    <a:pt x="132397" y="63132"/>
                    <a:pt x="131245" y="63551"/>
                  </a:cubicBezTo>
                  <a:lnTo>
                    <a:pt x="128654" y="64504"/>
                  </a:lnTo>
                  <a:cubicBezTo>
                    <a:pt x="125787" y="65561"/>
                    <a:pt x="121434" y="67037"/>
                    <a:pt x="115595" y="68923"/>
                  </a:cubicBezTo>
                  <a:lnTo>
                    <a:pt x="110880" y="70467"/>
                  </a:lnTo>
                  <a:cubicBezTo>
                    <a:pt x="107804" y="71333"/>
                    <a:pt x="105689" y="71981"/>
                    <a:pt x="104546" y="72400"/>
                  </a:cubicBezTo>
                  <a:cubicBezTo>
                    <a:pt x="105051" y="73781"/>
                    <a:pt x="105860" y="74924"/>
                    <a:pt x="106975" y="75820"/>
                  </a:cubicBezTo>
                  <a:cubicBezTo>
                    <a:pt x="108080" y="76324"/>
                    <a:pt x="108623" y="76582"/>
                    <a:pt x="108623" y="76582"/>
                  </a:cubicBezTo>
                  <a:cubicBezTo>
                    <a:pt x="108823" y="76763"/>
                    <a:pt x="109118" y="76953"/>
                    <a:pt x="109518" y="77134"/>
                  </a:cubicBezTo>
                  <a:cubicBezTo>
                    <a:pt x="109909" y="77315"/>
                    <a:pt x="110261" y="77477"/>
                    <a:pt x="110575" y="77620"/>
                  </a:cubicBezTo>
                  <a:cubicBezTo>
                    <a:pt x="110976" y="78001"/>
                    <a:pt x="112357" y="78734"/>
                    <a:pt x="114719" y="79820"/>
                  </a:cubicBezTo>
                  <a:cubicBezTo>
                    <a:pt x="118643" y="81639"/>
                    <a:pt x="124806" y="84716"/>
                    <a:pt x="133197" y="89069"/>
                  </a:cubicBezTo>
                  <a:cubicBezTo>
                    <a:pt x="141503" y="93193"/>
                    <a:pt x="147694" y="96527"/>
                    <a:pt x="151762" y="99080"/>
                  </a:cubicBezTo>
                  <a:cubicBezTo>
                    <a:pt x="154057" y="100708"/>
                    <a:pt x="155371" y="101794"/>
                    <a:pt x="155705" y="102328"/>
                  </a:cubicBezTo>
                  <a:cubicBezTo>
                    <a:pt x="155781" y="102556"/>
                    <a:pt x="155648" y="103071"/>
                    <a:pt x="155286" y="103852"/>
                  </a:cubicBezTo>
                  <a:cubicBezTo>
                    <a:pt x="154924" y="104642"/>
                    <a:pt x="154667" y="105195"/>
                    <a:pt x="154524" y="105509"/>
                  </a:cubicBezTo>
                  <a:cubicBezTo>
                    <a:pt x="154524" y="105509"/>
                    <a:pt x="154191" y="106214"/>
                    <a:pt x="153543" y="107624"/>
                  </a:cubicBezTo>
                  <a:cubicBezTo>
                    <a:pt x="153048" y="108071"/>
                    <a:pt x="152809" y="108481"/>
                    <a:pt x="152819" y="108871"/>
                  </a:cubicBezTo>
                  <a:lnTo>
                    <a:pt x="151999" y="110348"/>
                  </a:lnTo>
                  <a:cubicBezTo>
                    <a:pt x="151571" y="111681"/>
                    <a:pt x="151133" y="112624"/>
                    <a:pt x="150685" y="113177"/>
                  </a:cubicBezTo>
                  <a:lnTo>
                    <a:pt x="149552" y="115948"/>
                  </a:lnTo>
                  <a:cubicBezTo>
                    <a:pt x="149333" y="116425"/>
                    <a:pt x="149123" y="116825"/>
                    <a:pt x="148923" y="117158"/>
                  </a:cubicBezTo>
                  <a:cubicBezTo>
                    <a:pt x="148723" y="117492"/>
                    <a:pt x="148580" y="117739"/>
                    <a:pt x="148504" y="117901"/>
                  </a:cubicBezTo>
                  <a:cubicBezTo>
                    <a:pt x="147608" y="119015"/>
                    <a:pt x="145818" y="121759"/>
                    <a:pt x="143123" y="126150"/>
                  </a:cubicBezTo>
                  <a:cubicBezTo>
                    <a:pt x="141331" y="129417"/>
                    <a:pt x="139379" y="132093"/>
                    <a:pt x="137264" y="134179"/>
                  </a:cubicBezTo>
                  <a:lnTo>
                    <a:pt x="136922" y="134303"/>
                  </a:lnTo>
                  <a:cubicBezTo>
                    <a:pt x="135312" y="134894"/>
                    <a:pt x="132197" y="134217"/>
                    <a:pt x="127558" y="132265"/>
                  </a:cubicBezTo>
                  <a:lnTo>
                    <a:pt x="122368" y="129874"/>
                  </a:lnTo>
                  <a:cubicBezTo>
                    <a:pt x="120596" y="128959"/>
                    <a:pt x="119262" y="128340"/>
                    <a:pt x="118357" y="128017"/>
                  </a:cubicBezTo>
                  <a:cubicBezTo>
                    <a:pt x="118320" y="127902"/>
                    <a:pt x="118138" y="127778"/>
                    <a:pt x="117824" y="127626"/>
                  </a:cubicBezTo>
                  <a:cubicBezTo>
                    <a:pt x="117510" y="127483"/>
                    <a:pt x="117119" y="127302"/>
                    <a:pt x="116643" y="127083"/>
                  </a:cubicBezTo>
                  <a:lnTo>
                    <a:pt x="108756" y="122149"/>
                  </a:lnTo>
                  <a:cubicBezTo>
                    <a:pt x="108756" y="122149"/>
                    <a:pt x="107185" y="121425"/>
                    <a:pt x="104041" y="119977"/>
                  </a:cubicBezTo>
                  <a:lnTo>
                    <a:pt x="100479" y="117758"/>
                  </a:lnTo>
                  <a:cubicBezTo>
                    <a:pt x="100279" y="117568"/>
                    <a:pt x="99813" y="117253"/>
                    <a:pt x="99060" y="116815"/>
                  </a:cubicBezTo>
                  <a:cubicBezTo>
                    <a:pt x="98307" y="116377"/>
                    <a:pt x="97793" y="115939"/>
                    <a:pt x="97507" y="115529"/>
                  </a:cubicBezTo>
                  <a:cubicBezTo>
                    <a:pt x="97155" y="115263"/>
                    <a:pt x="96745" y="114958"/>
                    <a:pt x="96288" y="114605"/>
                  </a:cubicBezTo>
                  <a:cubicBezTo>
                    <a:pt x="95831" y="114253"/>
                    <a:pt x="95469" y="114062"/>
                    <a:pt x="95192" y="114024"/>
                  </a:cubicBezTo>
                  <a:cubicBezTo>
                    <a:pt x="94992" y="113843"/>
                    <a:pt x="94431" y="113920"/>
                    <a:pt x="93516" y="114253"/>
                  </a:cubicBezTo>
                  <a:cubicBezTo>
                    <a:pt x="91678" y="114929"/>
                    <a:pt x="90288" y="116482"/>
                    <a:pt x="89354" y="118920"/>
                  </a:cubicBezTo>
                  <a:cubicBezTo>
                    <a:pt x="88735" y="120063"/>
                    <a:pt x="88344" y="121120"/>
                    <a:pt x="88173" y="122092"/>
                  </a:cubicBezTo>
                  <a:lnTo>
                    <a:pt x="86992" y="125273"/>
                  </a:lnTo>
                  <a:cubicBezTo>
                    <a:pt x="85467" y="128569"/>
                    <a:pt x="84705" y="130226"/>
                    <a:pt x="84705" y="130226"/>
                  </a:cubicBezTo>
                  <a:cubicBezTo>
                    <a:pt x="83601" y="133246"/>
                    <a:pt x="81391" y="138761"/>
                    <a:pt x="78067" y="146762"/>
                  </a:cubicBezTo>
                  <a:cubicBezTo>
                    <a:pt x="75619" y="152886"/>
                    <a:pt x="73218" y="157887"/>
                    <a:pt x="70856" y="161754"/>
                  </a:cubicBezTo>
                  <a:cubicBezTo>
                    <a:pt x="69561" y="163545"/>
                    <a:pt x="68503" y="164583"/>
                    <a:pt x="67703" y="164878"/>
                  </a:cubicBezTo>
                  <a:cubicBezTo>
                    <a:pt x="67008" y="165126"/>
                    <a:pt x="66398" y="165259"/>
                    <a:pt x="65884" y="165250"/>
                  </a:cubicBezTo>
                  <a:cubicBezTo>
                    <a:pt x="65361" y="165250"/>
                    <a:pt x="64703" y="165069"/>
                    <a:pt x="63912" y="164707"/>
                  </a:cubicBezTo>
                  <a:cubicBezTo>
                    <a:pt x="61112" y="163126"/>
                    <a:pt x="58893" y="161526"/>
                    <a:pt x="57255" y="159906"/>
                  </a:cubicBezTo>
                  <a:cubicBezTo>
                    <a:pt x="55502" y="158335"/>
                    <a:pt x="53511" y="156915"/>
                    <a:pt x="51282" y="155649"/>
                  </a:cubicBezTo>
                  <a:cubicBezTo>
                    <a:pt x="49053" y="154382"/>
                    <a:pt x="46872" y="153163"/>
                    <a:pt x="44739" y="151981"/>
                  </a:cubicBezTo>
                  <a:cubicBezTo>
                    <a:pt x="42815" y="151000"/>
                    <a:pt x="40910" y="149733"/>
                    <a:pt x="39043" y="148209"/>
                  </a:cubicBezTo>
                  <a:lnTo>
                    <a:pt x="36052" y="145390"/>
                  </a:lnTo>
                  <a:cubicBezTo>
                    <a:pt x="36052" y="145390"/>
                    <a:pt x="35519" y="145000"/>
                    <a:pt x="34442" y="144219"/>
                  </a:cubicBezTo>
                  <a:cubicBezTo>
                    <a:pt x="33375" y="143438"/>
                    <a:pt x="32528" y="142904"/>
                    <a:pt x="31899" y="142619"/>
                  </a:cubicBezTo>
                  <a:cubicBezTo>
                    <a:pt x="30223" y="141275"/>
                    <a:pt x="29051" y="139675"/>
                    <a:pt x="28375" y="137837"/>
                  </a:cubicBezTo>
                  <a:cubicBezTo>
                    <a:pt x="27994" y="136808"/>
                    <a:pt x="27822" y="135627"/>
                    <a:pt x="27861" y="134313"/>
                  </a:cubicBezTo>
                  <a:lnTo>
                    <a:pt x="28699" y="131265"/>
                  </a:ln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>
              <a:off x="9399151" y="4527864"/>
              <a:ext cx="147420" cy="135450"/>
            </a:xfrm>
            <a:custGeom>
              <a:rect b="b" l="l" r="r" t="t"/>
              <a:pathLst>
                <a:path extrusionOk="0" h="135450" w="147420">
                  <a:moveTo>
                    <a:pt x="2338" y="54299"/>
                  </a:moveTo>
                  <a:cubicBezTo>
                    <a:pt x="2128" y="53728"/>
                    <a:pt x="1900" y="52832"/>
                    <a:pt x="1652" y="51623"/>
                  </a:cubicBezTo>
                  <a:cubicBezTo>
                    <a:pt x="1395" y="50403"/>
                    <a:pt x="1033" y="48975"/>
                    <a:pt x="557" y="47317"/>
                  </a:cubicBezTo>
                  <a:lnTo>
                    <a:pt x="90" y="43383"/>
                  </a:lnTo>
                  <a:cubicBezTo>
                    <a:pt x="-15" y="42764"/>
                    <a:pt x="-25" y="42279"/>
                    <a:pt x="42" y="41926"/>
                  </a:cubicBezTo>
                  <a:cubicBezTo>
                    <a:pt x="109" y="41583"/>
                    <a:pt x="223" y="41441"/>
                    <a:pt x="376" y="41517"/>
                  </a:cubicBezTo>
                  <a:cubicBezTo>
                    <a:pt x="3367" y="40412"/>
                    <a:pt x="7272" y="38783"/>
                    <a:pt x="12082" y="36611"/>
                  </a:cubicBezTo>
                  <a:cubicBezTo>
                    <a:pt x="13806" y="35983"/>
                    <a:pt x="15311" y="35364"/>
                    <a:pt x="16587" y="34763"/>
                  </a:cubicBezTo>
                  <a:cubicBezTo>
                    <a:pt x="17873" y="34163"/>
                    <a:pt x="18949" y="33630"/>
                    <a:pt x="19826" y="33182"/>
                  </a:cubicBezTo>
                  <a:lnTo>
                    <a:pt x="27112" y="30106"/>
                  </a:lnTo>
                  <a:cubicBezTo>
                    <a:pt x="29065" y="29382"/>
                    <a:pt x="31503" y="28363"/>
                    <a:pt x="34399" y="27029"/>
                  </a:cubicBezTo>
                  <a:lnTo>
                    <a:pt x="39685" y="24886"/>
                  </a:lnTo>
                  <a:cubicBezTo>
                    <a:pt x="44058" y="23286"/>
                    <a:pt x="47430" y="21971"/>
                    <a:pt x="49801" y="20971"/>
                  </a:cubicBezTo>
                  <a:cubicBezTo>
                    <a:pt x="52173" y="19971"/>
                    <a:pt x="57202" y="18047"/>
                    <a:pt x="64908" y="15218"/>
                  </a:cubicBezTo>
                  <a:cubicBezTo>
                    <a:pt x="72147" y="12551"/>
                    <a:pt x="79643" y="9856"/>
                    <a:pt x="87386" y="7131"/>
                  </a:cubicBezTo>
                  <a:cubicBezTo>
                    <a:pt x="95131" y="4417"/>
                    <a:pt x="102560" y="2074"/>
                    <a:pt x="109675" y="111"/>
                  </a:cubicBezTo>
                  <a:cubicBezTo>
                    <a:pt x="110933" y="-355"/>
                    <a:pt x="112476" y="645"/>
                    <a:pt x="114295" y="3102"/>
                  </a:cubicBezTo>
                  <a:cubicBezTo>
                    <a:pt x="115161" y="4741"/>
                    <a:pt x="116333" y="7579"/>
                    <a:pt x="117819" y="11599"/>
                  </a:cubicBezTo>
                  <a:cubicBezTo>
                    <a:pt x="121248" y="20914"/>
                    <a:pt x="123934" y="27686"/>
                    <a:pt x="125849" y="31925"/>
                  </a:cubicBezTo>
                  <a:cubicBezTo>
                    <a:pt x="131087" y="45412"/>
                    <a:pt x="134993" y="55604"/>
                    <a:pt x="137564" y="62500"/>
                  </a:cubicBezTo>
                  <a:lnTo>
                    <a:pt x="140327" y="70082"/>
                  </a:lnTo>
                  <a:cubicBezTo>
                    <a:pt x="143565" y="79597"/>
                    <a:pt x="145851" y="86970"/>
                    <a:pt x="147280" y="92190"/>
                  </a:cubicBezTo>
                  <a:cubicBezTo>
                    <a:pt x="147947" y="94038"/>
                    <a:pt x="146232" y="96162"/>
                    <a:pt x="142231" y="98571"/>
                  </a:cubicBezTo>
                  <a:cubicBezTo>
                    <a:pt x="141565" y="99210"/>
                    <a:pt x="139565" y="100381"/>
                    <a:pt x="136421" y="102067"/>
                  </a:cubicBezTo>
                  <a:cubicBezTo>
                    <a:pt x="134802" y="103048"/>
                    <a:pt x="132897" y="104286"/>
                    <a:pt x="130516" y="105791"/>
                  </a:cubicBezTo>
                  <a:cubicBezTo>
                    <a:pt x="129944" y="106163"/>
                    <a:pt x="129277" y="106430"/>
                    <a:pt x="128611" y="106610"/>
                  </a:cubicBezTo>
                  <a:cubicBezTo>
                    <a:pt x="127944" y="106782"/>
                    <a:pt x="127563" y="106896"/>
                    <a:pt x="127468" y="106934"/>
                  </a:cubicBezTo>
                  <a:cubicBezTo>
                    <a:pt x="126229" y="107239"/>
                    <a:pt x="125458" y="106820"/>
                    <a:pt x="125029" y="105677"/>
                  </a:cubicBezTo>
                  <a:cubicBezTo>
                    <a:pt x="124982" y="105172"/>
                    <a:pt x="124782" y="104458"/>
                    <a:pt x="124439" y="103543"/>
                  </a:cubicBezTo>
                  <a:cubicBezTo>
                    <a:pt x="122667" y="98714"/>
                    <a:pt x="120086" y="92942"/>
                    <a:pt x="116695" y="86227"/>
                  </a:cubicBezTo>
                  <a:lnTo>
                    <a:pt x="112647" y="77340"/>
                  </a:lnTo>
                  <a:cubicBezTo>
                    <a:pt x="110790" y="73711"/>
                    <a:pt x="109399" y="70825"/>
                    <a:pt x="108485" y="68691"/>
                  </a:cubicBezTo>
                  <a:cubicBezTo>
                    <a:pt x="108351" y="68339"/>
                    <a:pt x="107494" y="68139"/>
                    <a:pt x="105903" y="68072"/>
                  </a:cubicBezTo>
                  <a:cubicBezTo>
                    <a:pt x="104237" y="68158"/>
                    <a:pt x="100598" y="68911"/>
                    <a:pt x="94988" y="70330"/>
                  </a:cubicBezTo>
                  <a:lnTo>
                    <a:pt x="90549" y="71568"/>
                  </a:lnTo>
                  <a:cubicBezTo>
                    <a:pt x="89054" y="72120"/>
                    <a:pt x="88168" y="72644"/>
                    <a:pt x="87892" y="73130"/>
                  </a:cubicBezTo>
                  <a:cubicBezTo>
                    <a:pt x="87615" y="73625"/>
                    <a:pt x="87692" y="74445"/>
                    <a:pt x="88111" y="75597"/>
                  </a:cubicBezTo>
                  <a:lnTo>
                    <a:pt x="93769" y="90942"/>
                  </a:lnTo>
                  <a:cubicBezTo>
                    <a:pt x="95416" y="95428"/>
                    <a:pt x="97007" y="100648"/>
                    <a:pt x="98550" y="106610"/>
                  </a:cubicBezTo>
                  <a:lnTo>
                    <a:pt x="99312" y="108677"/>
                  </a:lnTo>
                  <a:cubicBezTo>
                    <a:pt x="99522" y="110297"/>
                    <a:pt x="99283" y="111430"/>
                    <a:pt x="98607" y="112068"/>
                  </a:cubicBezTo>
                  <a:cubicBezTo>
                    <a:pt x="98083" y="112783"/>
                    <a:pt x="97445" y="113345"/>
                    <a:pt x="96683" y="113764"/>
                  </a:cubicBezTo>
                  <a:lnTo>
                    <a:pt x="81586" y="120098"/>
                  </a:lnTo>
                  <a:lnTo>
                    <a:pt x="81072" y="120288"/>
                  </a:lnTo>
                  <a:cubicBezTo>
                    <a:pt x="79110" y="121012"/>
                    <a:pt x="77204" y="119365"/>
                    <a:pt x="75338" y="115354"/>
                  </a:cubicBezTo>
                  <a:cubicBezTo>
                    <a:pt x="73871" y="113145"/>
                    <a:pt x="71890" y="108658"/>
                    <a:pt x="69394" y="101877"/>
                  </a:cubicBezTo>
                  <a:cubicBezTo>
                    <a:pt x="67232" y="96009"/>
                    <a:pt x="65898" y="92199"/>
                    <a:pt x="65374" y="90427"/>
                  </a:cubicBezTo>
                  <a:cubicBezTo>
                    <a:pt x="64145" y="87094"/>
                    <a:pt x="63355" y="85103"/>
                    <a:pt x="62984" y="84455"/>
                  </a:cubicBezTo>
                  <a:cubicBezTo>
                    <a:pt x="62174" y="83322"/>
                    <a:pt x="61212" y="82760"/>
                    <a:pt x="60107" y="82769"/>
                  </a:cubicBezTo>
                  <a:cubicBezTo>
                    <a:pt x="59002" y="82789"/>
                    <a:pt x="57307" y="83217"/>
                    <a:pt x="55002" y="84065"/>
                  </a:cubicBezTo>
                  <a:cubicBezTo>
                    <a:pt x="53516" y="84617"/>
                    <a:pt x="51344" y="85284"/>
                    <a:pt x="48496" y="86065"/>
                  </a:cubicBezTo>
                  <a:cubicBezTo>
                    <a:pt x="47077" y="86465"/>
                    <a:pt x="44867" y="87208"/>
                    <a:pt x="41886" y="88303"/>
                  </a:cubicBezTo>
                  <a:cubicBezTo>
                    <a:pt x="44629" y="95781"/>
                    <a:pt x="46781" y="101258"/>
                    <a:pt x="48325" y="104734"/>
                  </a:cubicBezTo>
                  <a:cubicBezTo>
                    <a:pt x="50106" y="108515"/>
                    <a:pt x="52306" y="113973"/>
                    <a:pt x="54935" y="121098"/>
                  </a:cubicBezTo>
                  <a:cubicBezTo>
                    <a:pt x="55097" y="121555"/>
                    <a:pt x="54868" y="122165"/>
                    <a:pt x="54230" y="122927"/>
                  </a:cubicBezTo>
                  <a:cubicBezTo>
                    <a:pt x="53297" y="123917"/>
                    <a:pt x="51048" y="125794"/>
                    <a:pt x="47486" y="128537"/>
                  </a:cubicBezTo>
                  <a:cubicBezTo>
                    <a:pt x="45438" y="130071"/>
                    <a:pt x="42819" y="131823"/>
                    <a:pt x="39628" y="133785"/>
                  </a:cubicBezTo>
                  <a:cubicBezTo>
                    <a:pt x="38904" y="134309"/>
                    <a:pt x="38085" y="134738"/>
                    <a:pt x="37171" y="135081"/>
                  </a:cubicBezTo>
                  <a:cubicBezTo>
                    <a:pt x="34751" y="135966"/>
                    <a:pt x="33123" y="135262"/>
                    <a:pt x="32275" y="132966"/>
                  </a:cubicBezTo>
                  <a:cubicBezTo>
                    <a:pt x="31179" y="129975"/>
                    <a:pt x="29579" y="125994"/>
                    <a:pt x="27494" y="121022"/>
                  </a:cubicBezTo>
                  <a:cubicBezTo>
                    <a:pt x="26284" y="118460"/>
                    <a:pt x="24645" y="114364"/>
                    <a:pt x="22569" y="108735"/>
                  </a:cubicBezTo>
                  <a:cubicBezTo>
                    <a:pt x="18130" y="96657"/>
                    <a:pt x="14730" y="87598"/>
                    <a:pt x="12368" y="81550"/>
                  </a:cubicBezTo>
                  <a:lnTo>
                    <a:pt x="2338" y="54299"/>
                  </a:ln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>
              <a:off x="9447293" y="4644792"/>
              <a:ext cx="148232" cy="132462"/>
            </a:xfrm>
            <a:custGeom>
              <a:rect b="b" l="l" r="r" t="t"/>
              <a:pathLst>
                <a:path extrusionOk="0" h="132462" w="148232">
                  <a:moveTo>
                    <a:pt x="92565" y="93"/>
                  </a:moveTo>
                  <a:cubicBezTo>
                    <a:pt x="91517" y="474"/>
                    <a:pt x="89326" y="2074"/>
                    <a:pt x="86279" y="4656"/>
                  </a:cubicBezTo>
                  <a:cubicBezTo>
                    <a:pt x="83421" y="6875"/>
                    <a:pt x="80754" y="9380"/>
                    <a:pt x="78182" y="12018"/>
                  </a:cubicBezTo>
                  <a:cubicBezTo>
                    <a:pt x="75077" y="14590"/>
                    <a:pt x="72905" y="16543"/>
                    <a:pt x="71867" y="17971"/>
                  </a:cubicBezTo>
                  <a:cubicBezTo>
                    <a:pt x="66752" y="23248"/>
                    <a:pt x="61552" y="29630"/>
                    <a:pt x="55741" y="37250"/>
                  </a:cubicBezTo>
                  <a:cubicBezTo>
                    <a:pt x="50579" y="43460"/>
                    <a:pt x="46369" y="49404"/>
                    <a:pt x="43121" y="54776"/>
                  </a:cubicBezTo>
                  <a:cubicBezTo>
                    <a:pt x="42892" y="54862"/>
                    <a:pt x="42568" y="54814"/>
                    <a:pt x="42416" y="55128"/>
                  </a:cubicBezTo>
                  <a:lnTo>
                    <a:pt x="42416" y="55481"/>
                  </a:lnTo>
                  <a:lnTo>
                    <a:pt x="42768" y="55833"/>
                  </a:lnTo>
                  <a:cubicBezTo>
                    <a:pt x="42883" y="55786"/>
                    <a:pt x="42911" y="55957"/>
                    <a:pt x="43121" y="56529"/>
                  </a:cubicBezTo>
                  <a:cubicBezTo>
                    <a:pt x="41511" y="57119"/>
                    <a:pt x="40006" y="58729"/>
                    <a:pt x="38911" y="61091"/>
                  </a:cubicBezTo>
                  <a:cubicBezTo>
                    <a:pt x="37749" y="63606"/>
                    <a:pt x="36434" y="65006"/>
                    <a:pt x="34710" y="65644"/>
                  </a:cubicBezTo>
                  <a:cubicBezTo>
                    <a:pt x="33672" y="66025"/>
                    <a:pt x="32634" y="66339"/>
                    <a:pt x="31205" y="66349"/>
                  </a:cubicBezTo>
                  <a:cubicBezTo>
                    <a:pt x="30662" y="66282"/>
                    <a:pt x="27357" y="65663"/>
                    <a:pt x="21737" y="64596"/>
                  </a:cubicBezTo>
                  <a:cubicBezTo>
                    <a:pt x="19975" y="64063"/>
                    <a:pt x="18661" y="63863"/>
                    <a:pt x="17880" y="63891"/>
                  </a:cubicBezTo>
                  <a:cubicBezTo>
                    <a:pt x="16174" y="63863"/>
                    <a:pt x="14708" y="63748"/>
                    <a:pt x="13327" y="63539"/>
                  </a:cubicBezTo>
                  <a:cubicBezTo>
                    <a:pt x="11946" y="63329"/>
                    <a:pt x="10755" y="63234"/>
                    <a:pt x="9821" y="63187"/>
                  </a:cubicBezTo>
                  <a:cubicBezTo>
                    <a:pt x="7031" y="63044"/>
                    <a:pt x="4650" y="63434"/>
                    <a:pt x="2458" y="64244"/>
                  </a:cubicBezTo>
                  <a:cubicBezTo>
                    <a:pt x="1773" y="64491"/>
                    <a:pt x="1058" y="65168"/>
                    <a:pt x="706" y="66349"/>
                  </a:cubicBezTo>
                  <a:lnTo>
                    <a:pt x="11" y="71254"/>
                  </a:lnTo>
                  <a:cubicBezTo>
                    <a:pt x="77" y="72140"/>
                    <a:pt x="106" y="73245"/>
                    <a:pt x="11" y="75102"/>
                  </a:cubicBezTo>
                  <a:cubicBezTo>
                    <a:pt x="-18" y="76169"/>
                    <a:pt x="20" y="76636"/>
                    <a:pt x="11" y="77560"/>
                  </a:cubicBezTo>
                  <a:cubicBezTo>
                    <a:pt x="4916" y="91133"/>
                    <a:pt x="10907" y="107573"/>
                    <a:pt x="15784" y="121022"/>
                  </a:cubicBezTo>
                  <a:cubicBezTo>
                    <a:pt x="26966" y="122518"/>
                    <a:pt x="38092" y="124004"/>
                    <a:pt x="51179" y="125585"/>
                  </a:cubicBezTo>
                  <a:cubicBezTo>
                    <a:pt x="51493" y="125728"/>
                    <a:pt x="51493" y="125814"/>
                    <a:pt x="51532" y="125928"/>
                  </a:cubicBezTo>
                  <a:lnTo>
                    <a:pt x="52236" y="126633"/>
                  </a:lnTo>
                  <a:lnTo>
                    <a:pt x="92851" y="129433"/>
                  </a:lnTo>
                  <a:lnTo>
                    <a:pt x="133904" y="132243"/>
                  </a:lnTo>
                  <a:cubicBezTo>
                    <a:pt x="137142" y="132767"/>
                    <a:pt x="140285" y="132329"/>
                    <a:pt x="143333" y="131186"/>
                  </a:cubicBezTo>
                  <a:cubicBezTo>
                    <a:pt x="145143" y="128299"/>
                    <a:pt x="146572" y="123785"/>
                    <a:pt x="147620" y="117165"/>
                  </a:cubicBezTo>
                  <a:cubicBezTo>
                    <a:pt x="148381" y="110754"/>
                    <a:pt x="148381" y="104039"/>
                    <a:pt x="147905" y="97543"/>
                  </a:cubicBezTo>
                  <a:cubicBezTo>
                    <a:pt x="147810" y="96638"/>
                    <a:pt x="147715" y="96286"/>
                    <a:pt x="147620" y="95438"/>
                  </a:cubicBezTo>
                  <a:cubicBezTo>
                    <a:pt x="145619" y="90142"/>
                    <a:pt x="143619" y="84980"/>
                    <a:pt x="141619" y="79665"/>
                  </a:cubicBezTo>
                  <a:cubicBezTo>
                    <a:pt x="140762" y="79446"/>
                    <a:pt x="139619" y="79408"/>
                    <a:pt x="137713" y="79665"/>
                  </a:cubicBezTo>
                  <a:cubicBezTo>
                    <a:pt x="137237" y="79722"/>
                    <a:pt x="135618" y="79588"/>
                    <a:pt x="133237" y="79312"/>
                  </a:cubicBezTo>
                  <a:cubicBezTo>
                    <a:pt x="127712" y="78979"/>
                    <a:pt x="123045" y="78750"/>
                    <a:pt x="118854" y="78607"/>
                  </a:cubicBezTo>
                  <a:cubicBezTo>
                    <a:pt x="112091" y="77969"/>
                    <a:pt x="107519" y="77655"/>
                    <a:pt x="105519" y="77207"/>
                  </a:cubicBezTo>
                  <a:cubicBezTo>
                    <a:pt x="103995" y="76874"/>
                    <a:pt x="103233" y="76503"/>
                    <a:pt x="103042" y="76160"/>
                  </a:cubicBezTo>
                  <a:cubicBezTo>
                    <a:pt x="102852" y="75464"/>
                    <a:pt x="103328" y="74236"/>
                    <a:pt x="104471" y="72654"/>
                  </a:cubicBezTo>
                  <a:cubicBezTo>
                    <a:pt x="106090" y="70245"/>
                    <a:pt x="109043" y="66368"/>
                    <a:pt x="113234" y="61434"/>
                  </a:cubicBezTo>
                  <a:cubicBezTo>
                    <a:pt x="113901" y="60520"/>
                    <a:pt x="114377" y="59739"/>
                    <a:pt x="114949" y="58986"/>
                  </a:cubicBezTo>
                  <a:cubicBezTo>
                    <a:pt x="115615" y="58224"/>
                    <a:pt x="116282" y="57548"/>
                    <a:pt x="116758" y="56881"/>
                  </a:cubicBezTo>
                  <a:lnTo>
                    <a:pt x="117807" y="55128"/>
                  </a:lnTo>
                  <a:lnTo>
                    <a:pt x="118854" y="53024"/>
                  </a:lnTo>
                  <a:cubicBezTo>
                    <a:pt x="118950" y="52709"/>
                    <a:pt x="119521" y="52242"/>
                    <a:pt x="120188" y="51271"/>
                  </a:cubicBezTo>
                  <a:cubicBezTo>
                    <a:pt x="120949" y="50299"/>
                    <a:pt x="121712" y="49652"/>
                    <a:pt x="122378" y="49166"/>
                  </a:cubicBezTo>
                  <a:cubicBezTo>
                    <a:pt x="124283" y="46632"/>
                    <a:pt x="125426" y="44851"/>
                    <a:pt x="125807" y="43908"/>
                  </a:cubicBezTo>
                  <a:cubicBezTo>
                    <a:pt x="126665" y="42679"/>
                    <a:pt x="126760" y="40717"/>
                    <a:pt x="125807" y="38307"/>
                  </a:cubicBezTo>
                  <a:lnTo>
                    <a:pt x="125522" y="37955"/>
                  </a:lnTo>
                  <a:lnTo>
                    <a:pt x="125522" y="37602"/>
                  </a:lnTo>
                  <a:lnTo>
                    <a:pt x="125140" y="37250"/>
                  </a:lnTo>
                  <a:cubicBezTo>
                    <a:pt x="124855" y="36717"/>
                    <a:pt x="123331" y="35021"/>
                    <a:pt x="120949" y="31992"/>
                  </a:cubicBezTo>
                  <a:lnTo>
                    <a:pt x="117425" y="26039"/>
                  </a:lnTo>
                  <a:cubicBezTo>
                    <a:pt x="116949" y="25544"/>
                    <a:pt x="115806" y="23858"/>
                    <a:pt x="113901" y="20781"/>
                  </a:cubicBezTo>
                  <a:cubicBezTo>
                    <a:pt x="112949" y="19448"/>
                    <a:pt x="112091" y="18314"/>
                    <a:pt x="111806" y="17619"/>
                  </a:cubicBezTo>
                  <a:cubicBezTo>
                    <a:pt x="111615" y="17048"/>
                    <a:pt x="111330" y="16904"/>
                    <a:pt x="110758" y="16571"/>
                  </a:cubicBezTo>
                  <a:lnTo>
                    <a:pt x="109043" y="14466"/>
                  </a:lnTo>
                  <a:cubicBezTo>
                    <a:pt x="106281" y="10637"/>
                    <a:pt x="104757" y="8342"/>
                    <a:pt x="104471" y="7808"/>
                  </a:cubicBezTo>
                  <a:cubicBezTo>
                    <a:pt x="103900" y="7246"/>
                    <a:pt x="102852" y="6484"/>
                    <a:pt x="101614" y="5351"/>
                  </a:cubicBezTo>
                  <a:cubicBezTo>
                    <a:pt x="100471" y="4227"/>
                    <a:pt x="99613" y="3331"/>
                    <a:pt x="98471" y="2550"/>
                  </a:cubicBezTo>
                  <a:cubicBezTo>
                    <a:pt x="95708" y="703"/>
                    <a:pt x="93708" y="-326"/>
                    <a:pt x="92565" y="93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>
              <a:off x="9527753" y="4804655"/>
              <a:ext cx="53683" cy="70673"/>
            </a:xfrm>
            <a:custGeom>
              <a:rect b="b" l="l" r="r" t="t"/>
              <a:pathLst>
                <a:path extrusionOk="0" h="70673" w="53683">
                  <a:moveTo>
                    <a:pt x="1628" y="21214"/>
                  </a:moveTo>
                  <a:cubicBezTo>
                    <a:pt x="103" y="17737"/>
                    <a:pt x="-373" y="14766"/>
                    <a:pt x="294" y="12299"/>
                  </a:cubicBezTo>
                  <a:cubicBezTo>
                    <a:pt x="675" y="11241"/>
                    <a:pt x="1628" y="10441"/>
                    <a:pt x="3152" y="9889"/>
                  </a:cubicBezTo>
                  <a:lnTo>
                    <a:pt x="15915" y="5193"/>
                  </a:lnTo>
                  <a:cubicBezTo>
                    <a:pt x="18297" y="4298"/>
                    <a:pt x="20106" y="3564"/>
                    <a:pt x="21345" y="2983"/>
                  </a:cubicBezTo>
                  <a:lnTo>
                    <a:pt x="28393" y="211"/>
                  </a:lnTo>
                  <a:cubicBezTo>
                    <a:pt x="29441" y="-170"/>
                    <a:pt x="30584" y="-36"/>
                    <a:pt x="32013" y="621"/>
                  </a:cubicBezTo>
                  <a:cubicBezTo>
                    <a:pt x="33441" y="1278"/>
                    <a:pt x="34394" y="2116"/>
                    <a:pt x="34775" y="3154"/>
                  </a:cubicBezTo>
                  <a:cubicBezTo>
                    <a:pt x="36013" y="6602"/>
                    <a:pt x="36965" y="9165"/>
                    <a:pt x="37727" y="10851"/>
                  </a:cubicBezTo>
                  <a:cubicBezTo>
                    <a:pt x="39061" y="13756"/>
                    <a:pt x="40204" y="16299"/>
                    <a:pt x="40966" y="18480"/>
                  </a:cubicBezTo>
                  <a:lnTo>
                    <a:pt x="46776" y="34349"/>
                  </a:lnTo>
                  <a:cubicBezTo>
                    <a:pt x="47633" y="36644"/>
                    <a:pt x="48491" y="39330"/>
                    <a:pt x="49348" y="42407"/>
                  </a:cubicBezTo>
                  <a:cubicBezTo>
                    <a:pt x="49824" y="43941"/>
                    <a:pt x="50681" y="46436"/>
                    <a:pt x="51920" y="49884"/>
                  </a:cubicBezTo>
                  <a:cubicBezTo>
                    <a:pt x="52777" y="52303"/>
                    <a:pt x="53444" y="54761"/>
                    <a:pt x="53634" y="57275"/>
                  </a:cubicBezTo>
                  <a:cubicBezTo>
                    <a:pt x="53920" y="59942"/>
                    <a:pt x="52967" y="61638"/>
                    <a:pt x="51063" y="62352"/>
                  </a:cubicBezTo>
                  <a:cubicBezTo>
                    <a:pt x="47633" y="63619"/>
                    <a:pt x="43919" y="64867"/>
                    <a:pt x="39918" y="66077"/>
                  </a:cubicBezTo>
                  <a:cubicBezTo>
                    <a:pt x="37918" y="66791"/>
                    <a:pt x="36489" y="67267"/>
                    <a:pt x="35537" y="67486"/>
                  </a:cubicBezTo>
                  <a:lnTo>
                    <a:pt x="30679" y="69267"/>
                  </a:lnTo>
                  <a:cubicBezTo>
                    <a:pt x="28869" y="69944"/>
                    <a:pt x="27440" y="70372"/>
                    <a:pt x="26393" y="70563"/>
                  </a:cubicBezTo>
                  <a:cubicBezTo>
                    <a:pt x="25345" y="70744"/>
                    <a:pt x="24297" y="70706"/>
                    <a:pt x="23249" y="70420"/>
                  </a:cubicBezTo>
                  <a:cubicBezTo>
                    <a:pt x="21154" y="70020"/>
                    <a:pt x="19344" y="67810"/>
                    <a:pt x="17915" y="63790"/>
                  </a:cubicBezTo>
                  <a:lnTo>
                    <a:pt x="17058" y="62705"/>
                  </a:lnTo>
                  <a:cubicBezTo>
                    <a:pt x="16868" y="62409"/>
                    <a:pt x="16582" y="61905"/>
                    <a:pt x="16391" y="61219"/>
                  </a:cubicBezTo>
                  <a:lnTo>
                    <a:pt x="3628" y="26557"/>
                  </a:lnTo>
                  <a:lnTo>
                    <a:pt x="1628" y="21214"/>
                  </a:ln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>
              <a:off x="9524105" y="4870334"/>
              <a:ext cx="132830" cy="131428"/>
            </a:xfrm>
            <a:custGeom>
              <a:rect b="b" l="l" r="r" t="t"/>
              <a:pathLst>
                <a:path extrusionOk="0" h="131428" w="132830">
                  <a:moveTo>
                    <a:pt x="18611" y="95524"/>
                  </a:moveTo>
                  <a:cubicBezTo>
                    <a:pt x="14230" y="83676"/>
                    <a:pt x="11182" y="75036"/>
                    <a:pt x="9277" y="69588"/>
                  </a:cubicBezTo>
                  <a:cubicBezTo>
                    <a:pt x="7467" y="64644"/>
                    <a:pt x="6133" y="60834"/>
                    <a:pt x="5276" y="58149"/>
                  </a:cubicBezTo>
                  <a:lnTo>
                    <a:pt x="228" y="43947"/>
                  </a:lnTo>
                  <a:cubicBezTo>
                    <a:pt x="-153" y="42908"/>
                    <a:pt x="-58" y="41765"/>
                    <a:pt x="523" y="40499"/>
                  </a:cubicBezTo>
                  <a:cubicBezTo>
                    <a:pt x="1085" y="39241"/>
                    <a:pt x="1942" y="38422"/>
                    <a:pt x="2990" y="38041"/>
                  </a:cubicBezTo>
                  <a:lnTo>
                    <a:pt x="40900" y="24077"/>
                  </a:lnTo>
                  <a:lnTo>
                    <a:pt x="57473" y="17981"/>
                  </a:lnTo>
                  <a:lnTo>
                    <a:pt x="71475" y="12610"/>
                  </a:lnTo>
                  <a:cubicBezTo>
                    <a:pt x="76237" y="10876"/>
                    <a:pt x="82238" y="8809"/>
                    <a:pt x="89382" y="6418"/>
                  </a:cubicBezTo>
                  <a:cubicBezTo>
                    <a:pt x="90906" y="5866"/>
                    <a:pt x="94811" y="4618"/>
                    <a:pt x="101193" y="2675"/>
                  </a:cubicBezTo>
                  <a:lnTo>
                    <a:pt x="105098" y="1217"/>
                  </a:lnTo>
                  <a:cubicBezTo>
                    <a:pt x="108337" y="36"/>
                    <a:pt x="111194" y="-288"/>
                    <a:pt x="113576" y="255"/>
                  </a:cubicBezTo>
                  <a:cubicBezTo>
                    <a:pt x="114814" y="455"/>
                    <a:pt x="115671" y="1179"/>
                    <a:pt x="116147" y="2446"/>
                  </a:cubicBezTo>
                  <a:cubicBezTo>
                    <a:pt x="118243" y="8085"/>
                    <a:pt x="120338" y="14276"/>
                    <a:pt x="122624" y="21029"/>
                  </a:cubicBezTo>
                  <a:cubicBezTo>
                    <a:pt x="122815" y="21992"/>
                    <a:pt x="123291" y="23334"/>
                    <a:pt x="123862" y="25059"/>
                  </a:cubicBezTo>
                  <a:cubicBezTo>
                    <a:pt x="125291" y="28849"/>
                    <a:pt x="126243" y="31688"/>
                    <a:pt x="126815" y="33564"/>
                  </a:cubicBezTo>
                  <a:lnTo>
                    <a:pt x="130244" y="42880"/>
                  </a:lnTo>
                  <a:cubicBezTo>
                    <a:pt x="130434" y="43337"/>
                    <a:pt x="130911" y="44690"/>
                    <a:pt x="131768" y="46938"/>
                  </a:cubicBezTo>
                  <a:cubicBezTo>
                    <a:pt x="132530" y="49176"/>
                    <a:pt x="132911" y="51033"/>
                    <a:pt x="132816" y="52509"/>
                  </a:cubicBezTo>
                  <a:cubicBezTo>
                    <a:pt x="132435" y="55005"/>
                    <a:pt x="130149" y="57015"/>
                    <a:pt x="126053" y="58529"/>
                  </a:cubicBezTo>
                  <a:lnTo>
                    <a:pt x="124624" y="58872"/>
                  </a:lnTo>
                  <a:cubicBezTo>
                    <a:pt x="124244" y="58996"/>
                    <a:pt x="123291" y="59196"/>
                    <a:pt x="121862" y="59472"/>
                  </a:cubicBezTo>
                  <a:cubicBezTo>
                    <a:pt x="120052" y="59768"/>
                    <a:pt x="118719" y="60063"/>
                    <a:pt x="117862" y="60358"/>
                  </a:cubicBezTo>
                  <a:cubicBezTo>
                    <a:pt x="116624" y="60825"/>
                    <a:pt x="115099" y="61587"/>
                    <a:pt x="113194" y="62654"/>
                  </a:cubicBezTo>
                  <a:cubicBezTo>
                    <a:pt x="111956" y="63387"/>
                    <a:pt x="111099" y="63844"/>
                    <a:pt x="110623" y="64016"/>
                  </a:cubicBezTo>
                  <a:lnTo>
                    <a:pt x="109670" y="64568"/>
                  </a:lnTo>
                  <a:lnTo>
                    <a:pt x="85477" y="73455"/>
                  </a:lnTo>
                  <a:lnTo>
                    <a:pt x="74333" y="77579"/>
                  </a:lnTo>
                  <a:lnTo>
                    <a:pt x="63569" y="81513"/>
                  </a:lnTo>
                  <a:lnTo>
                    <a:pt x="61569" y="82275"/>
                  </a:lnTo>
                  <a:cubicBezTo>
                    <a:pt x="60617" y="82609"/>
                    <a:pt x="60235" y="83342"/>
                    <a:pt x="60331" y="84456"/>
                  </a:cubicBezTo>
                  <a:cubicBezTo>
                    <a:pt x="60426" y="84847"/>
                    <a:pt x="60617" y="85618"/>
                    <a:pt x="60997" y="86771"/>
                  </a:cubicBezTo>
                  <a:lnTo>
                    <a:pt x="65665" y="99354"/>
                  </a:lnTo>
                  <a:cubicBezTo>
                    <a:pt x="66903" y="102420"/>
                    <a:pt x="68713" y="107107"/>
                    <a:pt x="70998" y="113431"/>
                  </a:cubicBezTo>
                  <a:cubicBezTo>
                    <a:pt x="71475" y="114698"/>
                    <a:pt x="71475" y="115870"/>
                    <a:pt x="71094" y="116946"/>
                  </a:cubicBezTo>
                  <a:cubicBezTo>
                    <a:pt x="70618" y="118032"/>
                    <a:pt x="69951" y="118718"/>
                    <a:pt x="69189" y="119013"/>
                  </a:cubicBezTo>
                  <a:lnTo>
                    <a:pt x="36233" y="131138"/>
                  </a:lnTo>
                  <a:lnTo>
                    <a:pt x="35851" y="131262"/>
                  </a:lnTo>
                  <a:cubicBezTo>
                    <a:pt x="34994" y="131605"/>
                    <a:pt x="34041" y="131414"/>
                    <a:pt x="33185" y="130710"/>
                  </a:cubicBezTo>
                  <a:cubicBezTo>
                    <a:pt x="32327" y="129843"/>
                    <a:pt x="31565" y="128738"/>
                    <a:pt x="30993" y="127405"/>
                  </a:cubicBezTo>
                  <a:cubicBezTo>
                    <a:pt x="30041" y="126033"/>
                    <a:pt x="28994" y="123747"/>
                    <a:pt x="27851" y="120527"/>
                  </a:cubicBezTo>
                  <a:lnTo>
                    <a:pt x="18611" y="95524"/>
                  </a:ln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>
              <a:off x="9572774" y="4988448"/>
              <a:ext cx="139299" cy="144777"/>
            </a:xfrm>
            <a:custGeom>
              <a:rect b="b" l="l" r="r" t="t"/>
              <a:pathLst>
                <a:path extrusionOk="0" h="144777" w="139299">
                  <a:moveTo>
                    <a:pt x="8995" y="96196"/>
                  </a:moveTo>
                  <a:cubicBezTo>
                    <a:pt x="3946" y="82509"/>
                    <a:pt x="1089" y="71308"/>
                    <a:pt x="327" y="62563"/>
                  </a:cubicBezTo>
                  <a:cubicBezTo>
                    <a:pt x="-911" y="50476"/>
                    <a:pt x="1374" y="40113"/>
                    <a:pt x="7090" y="31483"/>
                  </a:cubicBezTo>
                  <a:cubicBezTo>
                    <a:pt x="13948" y="21387"/>
                    <a:pt x="25664" y="13300"/>
                    <a:pt x="42237" y="7204"/>
                  </a:cubicBezTo>
                  <a:cubicBezTo>
                    <a:pt x="54048" y="2842"/>
                    <a:pt x="64621" y="461"/>
                    <a:pt x="73860" y="61"/>
                  </a:cubicBezTo>
                  <a:cubicBezTo>
                    <a:pt x="83099" y="-340"/>
                    <a:pt x="91386" y="1241"/>
                    <a:pt x="98720" y="4813"/>
                  </a:cubicBezTo>
                  <a:cubicBezTo>
                    <a:pt x="106055" y="8385"/>
                    <a:pt x="112532" y="14053"/>
                    <a:pt x="118151" y="21825"/>
                  </a:cubicBezTo>
                  <a:cubicBezTo>
                    <a:pt x="123866" y="29597"/>
                    <a:pt x="129010" y="39741"/>
                    <a:pt x="133582" y="52277"/>
                  </a:cubicBezTo>
                  <a:cubicBezTo>
                    <a:pt x="137201" y="62049"/>
                    <a:pt x="139106" y="71793"/>
                    <a:pt x="139297" y="81519"/>
                  </a:cubicBezTo>
                  <a:cubicBezTo>
                    <a:pt x="139392" y="93491"/>
                    <a:pt x="136630" y="103845"/>
                    <a:pt x="130915" y="112589"/>
                  </a:cubicBezTo>
                  <a:cubicBezTo>
                    <a:pt x="124247" y="123257"/>
                    <a:pt x="113389" y="131391"/>
                    <a:pt x="98244" y="136973"/>
                  </a:cubicBezTo>
                  <a:cubicBezTo>
                    <a:pt x="80527" y="143488"/>
                    <a:pt x="65764" y="145926"/>
                    <a:pt x="53857" y="144279"/>
                  </a:cubicBezTo>
                  <a:cubicBezTo>
                    <a:pt x="42904" y="142335"/>
                    <a:pt x="33664" y="137059"/>
                    <a:pt x="26140" y="128448"/>
                  </a:cubicBezTo>
                  <a:cubicBezTo>
                    <a:pt x="20044" y="121428"/>
                    <a:pt x="14329" y="110674"/>
                    <a:pt x="8995" y="96196"/>
                  </a:cubicBezTo>
                  <a:close/>
                  <a:moveTo>
                    <a:pt x="25187" y="88652"/>
                  </a:moveTo>
                  <a:cubicBezTo>
                    <a:pt x="25664" y="90034"/>
                    <a:pt x="26997" y="90814"/>
                    <a:pt x="28997" y="90977"/>
                  </a:cubicBezTo>
                  <a:cubicBezTo>
                    <a:pt x="33284" y="91348"/>
                    <a:pt x="39570" y="90424"/>
                    <a:pt x="47762" y="88186"/>
                  </a:cubicBezTo>
                  <a:cubicBezTo>
                    <a:pt x="55286" y="86214"/>
                    <a:pt x="62239" y="84042"/>
                    <a:pt x="68621" y="81671"/>
                  </a:cubicBezTo>
                  <a:lnTo>
                    <a:pt x="75575" y="79127"/>
                  </a:lnTo>
                  <a:lnTo>
                    <a:pt x="79861" y="77546"/>
                  </a:lnTo>
                  <a:cubicBezTo>
                    <a:pt x="84909" y="75679"/>
                    <a:pt x="90910" y="73079"/>
                    <a:pt x="97958" y="69717"/>
                  </a:cubicBezTo>
                  <a:cubicBezTo>
                    <a:pt x="105483" y="66154"/>
                    <a:pt x="111007" y="62763"/>
                    <a:pt x="114341" y="59563"/>
                  </a:cubicBezTo>
                  <a:cubicBezTo>
                    <a:pt x="115960" y="57915"/>
                    <a:pt x="116532" y="56468"/>
                    <a:pt x="116056" y="55201"/>
                  </a:cubicBezTo>
                  <a:cubicBezTo>
                    <a:pt x="115103" y="52677"/>
                    <a:pt x="112055" y="51724"/>
                    <a:pt x="106816" y="52353"/>
                  </a:cubicBezTo>
                  <a:cubicBezTo>
                    <a:pt x="99673" y="53657"/>
                    <a:pt x="93482" y="55306"/>
                    <a:pt x="88052" y="57296"/>
                  </a:cubicBezTo>
                  <a:cubicBezTo>
                    <a:pt x="83385" y="58639"/>
                    <a:pt x="76051" y="61116"/>
                    <a:pt x="66335" y="64707"/>
                  </a:cubicBezTo>
                  <a:cubicBezTo>
                    <a:pt x="59763" y="67126"/>
                    <a:pt x="54429" y="69279"/>
                    <a:pt x="50333" y="71193"/>
                  </a:cubicBezTo>
                  <a:cubicBezTo>
                    <a:pt x="44904" y="73184"/>
                    <a:pt x="38808" y="76060"/>
                    <a:pt x="32141" y="79833"/>
                  </a:cubicBezTo>
                  <a:cubicBezTo>
                    <a:pt x="26616" y="83185"/>
                    <a:pt x="24235" y="86128"/>
                    <a:pt x="25187" y="88652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>
              <a:off x="9626346" y="5123738"/>
              <a:ext cx="156237" cy="156183"/>
            </a:xfrm>
            <a:custGeom>
              <a:rect b="b" l="l" r="r" t="t"/>
              <a:pathLst>
                <a:path extrusionOk="0" h="156183" w="156237">
                  <a:moveTo>
                    <a:pt x="3048" y="77673"/>
                  </a:moveTo>
                  <a:cubicBezTo>
                    <a:pt x="2571" y="76301"/>
                    <a:pt x="2191" y="74682"/>
                    <a:pt x="1905" y="72835"/>
                  </a:cubicBezTo>
                  <a:cubicBezTo>
                    <a:pt x="1619" y="70977"/>
                    <a:pt x="1238" y="69367"/>
                    <a:pt x="667" y="67986"/>
                  </a:cubicBezTo>
                  <a:cubicBezTo>
                    <a:pt x="571" y="67643"/>
                    <a:pt x="476" y="67491"/>
                    <a:pt x="381" y="67529"/>
                  </a:cubicBezTo>
                  <a:lnTo>
                    <a:pt x="0" y="66672"/>
                  </a:lnTo>
                  <a:cubicBezTo>
                    <a:pt x="285" y="65262"/>
                    <a:pt x="667" y="64453"/>
                    <a:pt x="1238" y="64243"/>
                  </a:cubicBezTo>
                  <a:lnTo>
                    <a:pt x="51530" y="32048"/>
                  </a:lnTo>
                  <a:cubicBezTo>
                    <a:pt x="62198" y="24314"/>
                    <a:pt x="75152" y="15703"/>
                    <a:pt x="90392" y="6198"/>
                  </a:cubicBezTo>
                  <a:cubicBezTo>
                    <a:pt x="90678" y="5960"/>
                    <a:pt x="91154" y="5655"/>
                    <a:pt x="92011" y="5302"/>
                  </a:cubicBezTo>
                  <a:cubicBezTo>
                    <a:pt x="92773" y="4950"/>
                    <a:pt x="93440" y="4531"/>
                    <a:pt x="94107" y="4045"/>
                  </a:cubicBezTo>
                  <a:cubicBezTo>
                    <a:pt x="96107" y="2626"/>
                    <a:pt x="98107" y="1578"/>
                    <a:pt x="99917" y="902"/>
                  </a:cubicBezTo>
                  <a:cubicBezTo>
                    <a:pt x="101346" y="397"/>
                    <a:pt x="102584" y="121"/>
                    <a:pt x="103727" y="83"/>
                  </a:cubicBezTo>
                  <a:cubicBezTo>
                    <a:pt x="105346" y="-232"/>
                    <a:pt x="106394" y="349"/>
                    <a:pt x="106966" y="1845"/>
                  </a:cubicBezTo>
                  <a:lnTo>
                    <a:pt x="107728" y="3921"/>
                  </a:lnTo>
                  <a:lnTo>
                    <a:pt x="109156" y="7883"/>
                  </a:lnTo>
                  <a:cubicBezTo>
                    <a:pt x="109251" y="8883"/>
                    <a:pt x="109728" y="10427"/>
                    <a:pt x="110490" y="12494"/>
                  </a:cubicBezTo>
                  <a:lnTo>
                    <a:pt x="113157" y="20314"/>
                  </a:lnTo>
                  <a:lnTo>
                    <a:pt x="113729" y="21866"/>
                  </a:lnTo>
                  <a:lnTo>
                    <a:pt x="119539" y="37735"/>
                  </a:lnTo>
                  <a:cubicBezTo>
                    <a:pt x="119539" y="37887"/>
                    <a:pt x="119443" y="38164"/>
                    <a:pt x="119539" y="38554"/>
                  </a:cubicBezTo>
                  <a:cubicBezTo>
                    <a:pt x="119539" y="38935"/>
                    <a:pt x="119539" y="39326"/>
                    <a:pt x="119539" y="39716"/>
                  </a:cubicBezTo>
                  <a:cubicBezTo>
                    <a:pt x="119634" y="39945"/>
                    <a:pt x="119729" y="40126"/>
                    <a:pt x="119919" y="40249"/>
                  </a:cubicBezTo>
                  <a:cubicBezTo>
                    <a:pt x="120110" y="40383"/>
                    <a:pt x="120205" y="40506"/>
                    <a:pt x="120301" y="40621"/>
                  </a:cubicBezTo>
                  <a:cubicBezTo>
                    <a:pt x="120682" y="40992"/>
                    <a:pt x="120968" y="41412"/>
                    <a:pt x="121062" y="41869"/>
                  </a:cubicBezTo>
                  <a:lnTo>
                    <a:pt x="121348" y="42564"/>
                  </a:lnTo>
                  <a:lnTo>
                    <a:pt x="121825" y="44354"/>
                  </a:lnTo>
                  <a:cubicBezTo>
                    <a:pt x="122301" y="45888"/>
                    <a:pt x="123349" y="49070"/>
                    <a:pt x="125159" y="53899"/>
                  </a:cubicBezTo>
                  <a:cubicBezTo>
                    <a:pt x="125349" y="55251"/>
                    <a:pt x="125920" y="57014"/>
                    <a:pt x="126682" y="59195"/>
                  </a:cubicBezTo>
                  <a:cubicBezTo>
                    <a:pt x="125539" y="60395"/>
                    <a:pt x="121825" y="63091"/>
                    <a:pt x="115348" y="67282"/>
                  </a:cubicBezTo>
                  <a:lnTo>
                    <a:pt x="106203" y="72796"/>
                  </a:lnTo>
                  <a:cubicBezTo>
                    <a:pt x="104013" y="74149"/>
                    <a:pt x="100679" y="76283"/>
                    <a:pt x="96298" y="79207"/>
                  </a:cubicBezTo>
                  <a:cubicBezTo>
                    <a:pt x="96202" y="79254"/>
                    <a:pt x="95917" y="79388"/>
                    <a:pt x="95440" y="79616"/>
                  </a:cubicBezTo>
                  <a:cubicBezTo>
                    <a:pt x="94964" y="79835"/>
                    <a:pt x="94488" y="80140"/>
                    <a:pt x="93821" y="80502"/>
                  </a:cubicBezTo>
                  <a:cubicBezTo>
                    <a:pt x="92964" y="81074"/>
                    <a:pt x="92011" y="81645"/>
                    <a:pt x="91059" y="82217"/>
                  </a:cubicBezTo>
                  <a:cubicBezTo>
                    <a:pt x="90011" y="82797"/>
                    <a:pt x="88868" y="83483"/>
                    <a:pt x="87725" y="84303"/>
                  </a:cubicBezTo>
                  <a:cubicBezTo>
                    <a:pt x="86963" y="84712"/>
                    <a:pt x="84487" y="86160"/>
                    <a:pt x="80200" y="88665"/>
                  </a:cubicBezTo>
                  <a:lnTo>
                    <a:pt x="66960" y="96866"/>
                  </a:lnTo>
                  <a:lnTo>
                    <a:pt x="64579" y="98333"/>
                  </a:lnTo>
                  <a:lnTo>
                    <a:pt x="63818" y="98581"/>
                  </a:lnTo>
                  <a:cubicBezTo>
                    <a:pt x="63818" y="98857"/>
                    <a:pt x="63532" y="99076"/>
                    <a:pt x="63151" y="99247"/>
                  </a:cubicBezTo>
                  <a:lnTo>
                    <a:pt x="62103" y="99800"/>
                  </a:lnTo>
                  <a:lnTo>
                    <a:pt x="63246" y="99590"/>
                  </a:lnTo>
                  <a:cubicBezTo>
                    <a:pt x="63912" y="99342"/>
                    <a:pt x="64484" y="99324"/>
                    <a:pt x="64961" y="99542"/>
                  </a:cubicBezTo>
                  <a:cubicBezTo>
                    <a:pt x="65055" y="99495"/>
                    <a:pt x="65341" y="99428"/>
                    <a:pt x="65817" y="99342"/>
                  </a:cubicBezTo>
                  <a:cubicBezTo>
                    <a:pt x="66199" y="99247"/>
                    <a:pt x="66865" y="99114"/>
                    <a:pt x="67723" y="98933"/>
                  </a:cubicBezTo>
                  <a:cubicBezTo>
                    <a:pt x="72676" y="98162"/>
                    <a:pt x="77724" y="97323"/>
                    <a:pt x="83058" y="96418"/>
                  </a:cubicBezTo>
                  <a:lnTo>
                    <a:pt x="91726" y="95161"/>
                  </a:lnTo>
                  <a:cubicBezTo>
                    <a:pt x="93250" y="94885"/>
                    <a:pt x="94488" y="94666"/>
                    <a:pt x="95631" y="94523"/>
                  </a:cubicBezTo>
                  <a:cubicBezTo>
                    <a:pt x="96774" y="94371"/>
                    <a:pt x="97821" y="94180"/>
                    <a:pt x="98774" y="93961"/>
                  </a:cubicBezTo>
                  <a:lnTo>
                    <a:pt x="101536" y="93523"/>
                  </a:lnTo>
                  <a:cubicBezTo>
                    <a:pt x="104204" y="93208"/>
                    <a:pt x="108109" y="92628"/>
                    <a:pt x="113252" y="91761"/>
                  </a:cubicBezTo>
                  <a:lnTo>
                    <a:pt x="122872" y="90360"/>
                  </a:lnTo>
                  <a:cubicBezTo>
                    <a:pt x="124206" y="90123"/>
                    <a:pt x="127349" y="89646"/>
                    <a:pt x="132112" y="88913"/>
                  </a:cubicBezTo>
                  <a:cubicBezTo>
                    <a:pt x="134207" y="88808"/>
                    <a:pt x="136017" y="88846"/>
                    <a:pt x="137636" y="89027"/>
                  </a:cubicBezTo>
                  <a:cubicBezTo>
                    <a:pt x="138303" y="90637"/>
                    <a:pt x="138779" y="91885"/>
                    <a:pt x="139255" y="92761"/>
                  </a:cubicBezTo>
                  <a:lnTo>
                    <a:pt x="140969" y="97009"/>
                  </a:lnTo>
                  <a:lnTo>
                    <a:pt x="142494" y="100391"/>
                  </a:lnTo>
                  <a:lnTo>
                    <a:pt x="143161" y="101714"/>
                  </a:lnTo>
                  <a:lnTo>
                    <a:pt x="143351" y="102229"/>
                  </a:lnTo>
                  <a:cubicBezTo>
                    <a:pt x="143446" y="102457"/>
                    <a:pt x="143351" y="102619"/>
                    <a:pt x="143066" y="102705"/>
                  </a:cubicBezTo>
                  <a:cubicBezTo>
                    <a:pt x="143161" y="102819"/>
                    <a:pt x="143161" y="102924"/>
                    <a:pt x="143066" y="103020"/>
                  </a:cubicBezTo>
                  <a:cubicBezTo>
                    <a:pt x="142970" y="103124"/>
                    <a:pt x="142875" y="103172"/>
                    <a:pt x="142875" y="103172"/>
                  </a:cubicBezTo>
                  <a:cubicBezTo>
                    <a:pt x="143066" y="103629"/>
                    <a:pt x="143256" y="103981"/>
                    <a:pt x="143446" y="104229"/>
                  </a:cubicBezTo>
                  <a:cubicBezTo>
                    <a:pt x="143732" y="104476"/>
                    <a:pt x="143827" y="104658"/>
                    <a:pt x="143827" y="104772"/>
                  </a:cubicBezTo>
                  <a:lnTo>
                    <a:pt x="144209" y="104639"/>
                  </a:lnTo>
                  <a:lnTo>
                    <a:pt x="148208" y="115507"/>
                  </a:lnTo>
                  <a:lnTo>
                    <a:pt x="148685" y="116888"/>
                  </a:lnTo>
                  <a:cubicBezTo>
                    <a:pt x="149257" y="118269"/>
                    <a:pt x="149733" y="119393"/>
                    <a:pt x="150114" y="120269"/>
                  </a:cubicBezTo>
                  <a:lnTo>
                    <a:pt x="151733" y="124584"/>
                  </a:lnTo>
                  <a:cubicBezTo>
                    <a:pt x="152591" y="126765"/>
                    <a:pt x="153257" y="128223"/>
                    <a:pt x="153734" y="128937"/>
                  </a:cubicBezTo>
                  <a:lnTo>
                    <a:pt x="155163" y="132909"/>
                  </a:lnTo>
                  <a:lnTo>
                    <a:pt x="156020" y="135147"/>
                  </a:lnTo>
                  <a:cubicBezTo>
                    <a:pt x="156781" y="137214"/>
                    <a:pt x="155543" y="138843"/>
                    <a:pt x="152305" y="140034"/>
                  </a:cubicBezTo>
                  <a:lnTo>
                    <a:pt x="150209" y="140614"/>
                  </a:lnTo>
                  <a:cubicBezTo>
                    <a:pt x="149066" y="141043"/>
                    <a:pt x="147256" y="141443"/>
                    <a:pt x="144780" y="141833"/>
                  </a:cubicBezTo>
                  <a:cubicBezTo>
                    <a:pt x="143541" y="141910"/>
                    <a:pt x="142494" y="142033"/>
                    <a:pt x="141923" y="142215"/>
                  </a:cubicBezTo>
                  <a:cubicBezTo>
                    <a:pt x="141255" y="142386"/>
                    <a:pt x="140780" y="142462"/>
                    <a:pt x="140494" y="142434"/>
                  </a:cubicBezTo>
                  <a:cubicBezTo>
                    <a:pt x="124206" y="145025"/>
                    <a:pt x="108775" y="146920"/>
                    <a:pt x="94202" y="148110"/>
                  </a:cubicBezTo>
                  <a:lnTo>
                    <a:pt x="35147" y="156159"/>
                  </a:lnTo>
                  <a:cubicBezTo>
                    <a:pt x="34766" y="156283"/>
                    <a:pt x="33909" y="155940"/>
                    <a:pt x="32575" y="155130"/>
                  </a:cubicBezTo>
                  <a:lnTo>
                    <a:pt x="32385" y="154616"/>
                  </a:lnTo>
                  <a:lnTo>
                    <a:pt x="32290" y="153692"/>
                  </a:lnTo>
                  <a:cubicBezTo>
                    <a:pt x="31909" y="152883"/>
                    <a:pt x="31528" y="152197"/>
                    <a:pt x="30861" y="151635"/>
                  </a:cubicBezTo>
                  <a:cubicBezTo>
                    <a:pt x="30289" y="151073"/>
                    <a:pt x="29909" y="150444"/>
                    <a:pt x="29623" y="149759"/>
                  </a:cubicBezTo>
                  <a:cubicBezTo>
                    <a:pt x="29051" y="148263"/>
                    <a:pt x="28670" y="146653"/>
                    <a:pt x="28384" y="144910"/>
                  </a:cubicBezTo>
                  <a:cubicBezTo>
                    <a:pt x="28004" y="142986"/>
                    <a:pt x="27527" y="141396"/>
                    <a:pt x="27051" y="140129"/>
                  </a:cubicBezTo>
                  <a:cubicBezTo>
                    <a:pt x="21241" y="126089"/>
                    <a:pt x="13240" y="105267"/>
                    <a:pt x="3048" y="77673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>
              <a:off x="9677423" y="5283863"/>
              <a:ext cx="147467" cy="135450"/>
            </a:xfrm>
            <a:custGeom>
              <a:rect b="b" l="l" r="r" t="t"/>
              <a:pathLst>
                <a:path extrusionOk="0" h="135450" w="147467">
                  <a:moveTo>
                    <a:pt x="2357" y="54299"/>
                  </a:moveTo>
                  <a:cubicBezTo>
                    <a:pt x="2167" y="53728"/>
                    <a:pt x="1881" y="52833"/>
                    <a:pt x="1691" y="51623"/>
                  </a:cubicBezTo>
                  <a:cubicBezTo>
                    <a:pt x="1405" y="50404"/>
                    <a:pt x="1024" y="48975"/>
                    <a:pt x="548" y="47317"/>
                  </a:cubicBezTo>
                  <a:lnTo>
                    <a:pt x="72" y="43384"/>
                  </a:lnTo>
                  <a:cubicBezTo>
                    <a:pt x="-24" y="42765"/>
                    <a:pt x="-24" y="42279"/>
                    <a:pt x="72" y="41936"/>
                  </a:cubicBezTo>
                  <a:cubicBezTo>
                    <a:pt x="72" y="41583"/>
                    <a:pt x="262" y="41440"/>
                    <a:pt x="357" y="41516"/>
                  </a:cubicBezTo>
                  <a:cubicBezTo>
                    <a:pt x="3405" y="40412"/>
                    <a:pt x="7311" y="38783"/>
                    <a:pt x="12073" y="36621"/>
                  </a:cubicBezTo>
                  <a:cubicBezTo>
                    <a:pt x="13788" y="35983"/>
                    <a:pt x="15311" y="35363"/>
                    <a:pt x="16645" y="34763"/>
                  </a:cubicBezTo>
                  <a:cubicBezTo>
                    <a:pt x="17883" y="34163"/>
                    <a:pt x="18931" y="33630"/>
                    <a:pt x="19884" y="33182"/>
                  </a:cubicBezTo>
                  <a:lnTo>
                    <a:pt x="27122" y="30106"/>
                  </a:lnTo>
                  <a:cubicBezTo>
                    <a:pt x="29123" y="29382"/>
                    <a:pt x="31504" y="28363"/>
                    <a:pt x="34457" y="27029"/>
                  </a:cubicBezTo>
                  <a:lnTo>
                    <a:pt x="39695" y="24886"/>
                  </a:lnTo>
                  <a:cubicBezTo>
                    <a:pt x="44077" y="23286"/>
                    <a:pt x="47410" y="21981"/>
                    <a:pt x="49792" y="20971"/>
                  </a:cubicBezTo>
                  <a:cubicBezTo>
                    <a:pt x="52173" y="19971"/>
                    <a:pt x="57222" y="18047"/>
                    <a:pt x="64937" y="15218"/>
                  </a:cubicBezTo>
                  <a:cubicBezTo>
                    <a:pt x="72176" y="12551"/>
                    <a:pt x="79700" y="9856"/>
                    <a:pt x="87416" y="7131"/>
                  </a:cubicBezTo>
                  <a:cubicBezTo>
                    <a:pt x="95131" y="4417"/>
                    <a:pt x="102561" y="2074"/>
                    <a:pt x="109704" y="111"/>
                  </a:cubicBezTo>
                  <a:cubicBezTo>
                    <a:pt x="110943" y="-355"/>
                    <a:pt x="112467" y="645"/>
                    <a:pt x="114276" y="3103"/>
                  </a:cubicBezTo>
                  <a:cubicBezTo>
                    <a:pt x="115133" y="4741"/>
                    <a:pt x="116371" y="7579"/>
                    <a:pt x="117800" y="11599"/>
                  </a:cubicBezTo>
                  <a:cubicBezTo>
                    <a:pt x="121229" y="20914"/>
                    <a:pt x="123992" y="27686"/>
                    <a:pt x="125896" y="31934"/>
                  </a:cubicBezTo>
                  <a:cubicBezTo>
                    <a:pt x="131136" y="45413"/>
                    <a:pt x="135041" y="55604"/>
                    <a:pt x="137517" y="62500"/>
                  </a:cubicBezTo>
                  <a:lnTo>
                    <a:pt x="140375" y="70082"/>
                  </a:lnTo>
                  <a:cubicBezTo>
                    <a:pt x="143613" y="79598"/>
                    <a:pt x="145899" y="86970"/>
                    <a:pt x="147328" y="92199"/>
                  </a:cubicBezTo>
                  <a:cubicBezTo>
                    <a:pt x="147995" y="94038"/>
                    <a:pt x="146280" y="96161"/>
                    <a:pt x="142185" y="98572"/>
                  </a:cubicBezTo>
                  <a:cubicBezTo>
                    <a:pt x="141518" y="99209"/>
                    <a:pt x="139613" y="100381"/>
                    <a:pt x="136469" y="102067"/>
                  </a:cubicBezTo>
                  <a:cubicBezTo>
                    <a:pt x="134850" y="103048"/>
                    <a:pt x="132849" y="104286"/>
                    <a:pt x="130564" y="105792"/>
                  </a:cubicBezTo>
                  <a:cubicBezTo>
                    <a:pt x="129897" y="106163"/>
                    <a:pt x="129230" y="106439"/>
                    <a:pt x="128659" y="106611"/>
                  </a:cubicBezTo>
                  <a:cubicBezTo>
                    <a:pt x="127992" y="106782"/>
                    <a:pt x="127611" y="106896"/>
                    <a:pt x="127421" y="106935"/>
                  </a:cubicBezTo>
                  <a:cubicBezTo>
                    <a:pt x="126278" y="107249"/>
                    <a:pt x="125421" y="106820"/>
                    <a:pt x="125039" y="105677"/>
                  </a:cubicBezTo>
                  <a:cubicBezTo>
                    <a:pt x="124944" y="105172"/>
                    <a:pt x="124753" y="104458"/>
                    <a:pt x="124467" y="103543"/>
                  </a:cubicBezTo>
                  <a:cubicBezTo>
                    <a:pt x="122658" y="98714"/>
                    <a:pt x="120086" y="92942"/>
                    <a:pt x="116753" y="86227"/>
                  </a:cubicBezTo>
                  <a:lnTo>
                    <a:pt x="112656" y="77340"/>
                  </a:lnTo>
                  <a:cubicBezTo>
                    <a:pt x="110752" y="73711"/>
                    <a:pt x="109418" y="70834"/>
                    <a:pt x="108466" y="68692"/>
                  </a:cubicBezTo>
                  <a:cubicBezTo>
                    <a:pt x="108371" y="68339"/>
                    <a:pt x="107514" y="68139"/>
                    <a:pt x="105894" y="68072"/>
                  </a:cubicBezTo>
                  <a:cubicBezTo>
                    <a:pt x="104274" y="68158"/>
                    <a:pt x="100655" y="68911"/>
                    <a:pt x="95035" y="70330"/>
                  </a:cubicBezTo>
                  <a:lnTo>
                    <a:pt x="90559" y="71568"/>
                  </a:lnTo>
                  <a:cubicBezTo>
                    <a:pt x="89035" y="72120"/>
                    <a:pt x="88178" y="72644"/>
                    <a:pt x="87892" y="73130"/>
                  </a:cubicBezTo>
                  <a:cubicBezTo>
                    <a:pt x="87606" y="73626"/>
                    <a:pt x="87701" y="74445"/>
                    <a:pt x="88082" y="75597"/>
                  </a:cubicBezTo>
                  <a:lnTo>
                    <a:pt x="93797" y="90942"/>
                  </a:lnTo>
                  <a:cubicBezTo>
                    <a:pt x="95417" y="95428"/>
                    <a:pt x="97035" y="100648"/>
                    <a:pt x="98560" y="106611"/>
                  </a:cubicBezTo>
                  <a:lnTo>
                    <a:pt x="99322" y="108677"/>
                  </a:lnTo>
                  <a:cubicBezTo>
                    <a:pt x="99512" y="110297"/>
                    <a:pt x="99322" y="111430"/>
                    <a:pt x="98655" y="112078"/>
                  </a:cubicBezTo>
                  <a:cubicBezTo>
                    <a:pt x="98084" y="112783"/>
                    <a:pt x="97417" y="113355"/>
                    <a:pt x="96655" y="113764"/>
                  </a:cubicBezTo>
                  <a:lnTo>
                    <a:pt x="81605" y="120098"/>
                  </a:lnTo>
                  <a:lnTo>
                    <a:pt x="81034" y="120288"/>
                  </a:lnTo>
                  <a:cubicBezTo>
                    <a:pt x="79129" y="121012"/>
                    <a:pt x="77224" y="119365"/>
                    <a:pt x="75319" y="115354"/>
                  </a:cubicBezTo>
                  <a:cubicBezTo>
                    <a:pt x="73890" y="113155"/>
                    <a:pt x="71890" y="108658"/>
                    <a:pt x="69413" y="101877"/>
                  </a:cubicBezTo>
                  <a:cubicBezTo>
                    <a:pt x="67223" y="96009"/>
                    <a:pt x="65889" y="92199"/>
                    <a:pt x="65413" y="90427"/>
                  </a:cubicBezTo>
                  <a:cubicBezTo>
                    <a:pt x="64175" y="87094"/>
                    <a:pt x="63318" y="85103"/>
                    <a:pt x="63032" y="84456"/>
                  </a:cubicBezTo>
                  <a:cubicBezTo>
                    <a:pt x="62175" y="83322"/>
                    <a:pt x="61222" y="82760"/>
                    <a:pt x="60079" y="82770"/>
                  </a:cubicBezTo>
                  <a:cubicBezTo>
                    <a:pt x="59031" y="82788"/>
                    <a:pt x="57317" y="83217"/>
                    <a:pt x="55031" y="84065"/>
                  </a:cubicBezTo>
                  <a:cubicBezTo>
                    <a:pt x="53507" y="84617"/>
                    <a:pt x="51316" y="85284"/>
                    <a:pt x="48553" y="86065"/>
                  </a:cubicBezTo>
                  <a:cubicBezTo>
                    <a:pt x="47125" y="86465"/>
                    <a:pt x="44839" y="87208"/>
                    <a:pt x="41886" y="88304"/>
                  </a:cubicBezTo>
                  <a:cubicBezTo>
                    <a:pt x="44648" y="95781"/>
                    <a:pt x="46744" y="101258"/>
                    <a:pt x="48363" y="104734"/>
                  </a:cubicBezTo>
                  <a:cubicBezTo>
                    <a:pt x="50078" y="108516"/>
                    <a:pt x="52364" y="113974"/>
                    <a:pt x="54936" y="121098"/>
                  </a:cubicBezTo>
                  <a:cubicBezTo>
                    <a:pt x="55126" y="121555"/>
                    <a:pt x="54840" y="122165"/>
                    <a:pt x="54269" y="122927"/>
                  </a:cubicBezTo>
                  <a:cubicBezTo>
                    <a:pt x="53316" y="123917"/>
                    <a:pt x="51030" y="125794"/>
                    <a:pt x="47506" y="128537"/>
                  </a:cubicBezTo>
                  <a:cubicBezTo>
                    <a:pt x="45411" y="130080"/>
                    <a:pt x="42839" y="131823"/>
                    <a:pt x="39600" y="133785"/>
                  </a:cubicBezTo>
                  <a:cubicBezTo>
                    <a:pt x="38934" y="134309"/>
                    <a:pt x="38076" y="134738"/>
                    <a:pt x="37219" y="135081"/>
                  </a:cubicBezTo>
                  <a:cubicBezTo>
                    <a:pt x="34743" y="135967"/>
                    <a:pt x="33123" y="135262"/>
                    <a:pt x="32266" y="132966"/>
                  </a:cubicBezTo>
                  <a:cubicBezTo>
                    <a:pt x="31218" y="129976"/>
                    <a:pt x="29599" y="125994"/>
                    <a:pt x="27504" y="121022"/>
                  </a:cubicBezTo>
                  <a:cubicBezTo>
                    <a:pt x="26265" y="118459"/>
                    <a:pt x="24646" y="114364"/>
                    <a:pt x="22550" y="108734"/>
                  </a:cubicBezTo>
                  <a:cubicBezTo>
                    <a:pt x="18169" y="96657"/>
                    <a:pt x="14740" y="87599"/>
                    <a:pt x="12359" y="81550"/>
                  </a:cubicBezTo>
                  <a:lnTo>
                    <a:pt x="2357" y="54299"/>
                  </a:ln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5" name="Google Shape;2215;p48"/>
          <p:cNvGrpSpPr/>
          <p:nvPr/>
        </p:nvGrpSpPr>
        <p:grpSpPr>
          <a:xfrm>
            <a:off x="8785486" y="5828850"/>
            <a:ext cx="977851" cy="562327"/>
            <a:chOff x="10863736" y="5775275"/>
            <a:chExt cx="977851" cy="562327"/>
          </a:xfrm>
        </p:grpSpPr>
        <p:grpSp>
          <p:nvGrpSpPr>
            <p:cNvPr id="2216" name="Google Shape;2216;p48"/>
            <p:cNvGrpSpPr/>
            <p:nvPr/>
          </p:nvGrpSpPr>
          <p:grpSpPr>
            <a:xfrm>
              <a:off x="10863736" y="5879696"/>
              <a:ext cx="557964" cy="457906"/>
              <a:chOff x="10863736" y="5879696"/>
              <a:chExt cx="557964" cy="457906"/>
            </a:xfrm>
          </p:grpSpPr>
          <p:sp>
            <p:nvSpPr>
              <p:cNvPr id="2217" name="Google Shape;2217;p48"/>
              <p:cNvSpPr/>
              <p:nvPr/>
            </p:nvSpPr>
            <p:spPr>
              <a:xfrm>
                <a:off x="10863736" y="5997949"/>
                <a:ext cx="557404" cy="339418"/>
              </a:xfrm>
              <a:custGeom>
                <a:rect b="b" l="l" r="r" t="t"/>
                <a:pathLst>
                  <a:path extrusionOk="0" h="339418" w="557404">
                    <a:moveTo>
                      <a:pt x="18767" y="0"/>
                    </a:moveTo>
                    <a:lnTo>
                      <a:pt x="669" y="145285"/>
                    </a:lnTo>
                    <a:cubicBezTo>
                      <a:pt x="383" y="147152"/>
                      <a:pt x="288" y="149028"/>
                      <a:pt x="192" y="150886"/>
                    </a:cubicBezTo>
                    <a:cubicBezTo>
                      <a:pt x="-5236" y="235591"/>
                      <a:pt x="104873" y="317649"/>
                      <a:pt x="250319" y="335823"/>
                    </a:cubicBezTo>
                    <a:cubicBezTo>
                      <a:pt x="395861" y="353996"/>
                      <a:pt x="522735" y="301523"/>
                      <a:pt x="538261" y="218084"/>
                    </a:cubicBezTo>
                    <a:cubicBezTo>
                      <a:pt x="538641" y="216246"/>
                      <a:pt x="539022" y="214408"/>
                      <a:pt x="539213" y="212541"/>
                    </a:cubicBezTo>
                    <a:lnTo>
                      <a:pt x="557405" y="67256"/>
                    </a:lnTo>
                    <a:lnTo>
                      <a:pt x="389574" y="46301"/>
                    </a:lnTo>
                    <a:lnTo>
                      <a:pt x="186597" y="20955"/>
                    </a:lnTo>
                    <a:lnTo>
                      <a:pt x="18767" y="0"/>
                    </a:lnTo>
                    <a:close/>
                  </a:path>
                </a:pathLst>
              </a:custGeom>
              <a:gradFill>
                <a:gsLst>
                  <a:gs pos="0">
                    <a:srgbClr val="5E5E5E"/>
                  </a:gs>
                  <a:gs pos="98540">
                    <a:srgbClr val="000000"/>
                  </a:gs>
                  <a:gs pos="100000">
                    <a:srgbClr val="000000"/>
                  </a:gs>
                </a:gsLst>
                <a:lin ang="3238701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18" name="Google Shape;2218;p48"/>
              <p:cNvGrpSpPr/>
              <p:nvPr/>
            </p:nvGrpSpPr>
            <p:grpSpPr>
              <a:xfrm>
                <a:off x="10864977" y="5996082"/>
                <a:ext cx="554544" cy="338680"/>
                <a:chOff x="10864977" y="5996082"/>
                <a:chExt cx="554544" cy="338680"/>
              </a:xfrm>
            </p:grpSpPr>
            <p:sp>
              <p:nvSpPr>
                <p:cNvPr id="2219" name="Google Shape;2219;p48"/>
                <p:cNvSpPr/>
                <p:nvPr/>
              </p:nvSpPr>
              <p:spPr>
                <a:xfrm>
                  <a:off x="10872310" y="6006750"/>
                  <a:ext cx="102584" cy="80267"/>
                </a:xfrm>
                <a:custGeom>
                  <a:rect b="b" l="l" r="r" t="t"/>
                  <a:pathLst>
                    <a:path extrusionOk="0" h="80267" w="102584">
                      <a:moveTo>
                        <a:pt x="101061" y="0"/>
                      </a:moveTo>
                      <a:lnTo>
                        <a:pt x="191" y="78762"/>
                      </a:lnTo>
                      <a:lnTo>
                        <a:pt x="0" y="80267"/>
                      </a:lnTo>
                      <a:lnTo>
                        <a:pt x="102584" y="181"/>
                      </a:lnTo>
                      <a:lnTo>
                        <a:pt x="1010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0" name="Google Shape;2220;p48"/>
                <p:cNvSpPr/>
                <p:nvPr/>
              </p:nvSpPr>
              <p:spPr>
                <a:xfrm>
                  <a:off x="10937367" y="6038706"/>
                  <a:ext cx="293464" cy="228523"/>
                </a:xfrm>
                <a:custGeom>
                  <a:rect b="b" l="l" r="r" t="t"/>
                  <a:pathLst>
                    <a:path extrusionOk="0" h="228523" w="293464">
                      <a:moveTo>
                        <a:pt x="291941" y="0"/>
                      </a:moveTo>
                      <a:lnTo>
                        <a:pt x="0" y="227886"/>
                      </a:lnTo>
                      <a:cubicBezTo>
                        <a:pt x="286" y="228105"/>
                        <a:pt x="666" y="228305"/>
                        <a:pt x="952" y="228524"/>
                      </a:cubicBezTo>
                      <a:lnTo>
                        <a:pt x="293465" y="191"/>
                      </a:lnTo>
                      <a:lnTo>
                        <a:pt x="2919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1" name="Google Shape;2221;p48"/>
                <p:cNvSpPr/>
                <p:nvPr/>
              </p:nvSpPr>
              <p:spPr>
                <a:xfrm>
                  <a:off x="10866405" y="6017399"/>
                  <a:ext cx="193834" cy="151295"/>
                </a:xfrm>
                <a:custGeom>
                  <a:rect b="b" l="l" r="r" t="t"/>
                  <a:pathLst>
                    <a:path extrusionOk="0" h="151295" w="193834">
                      <a:moveTo>
                        <a:pt x="192215" y="0"/>
                      </a:moveTo>
                      <a:lnTo>
                        <a:pt x="0" y="150095"/>
                      </a:lnTo>
                      <a:cubicBezTo>
                        <a:pt x="0" y="150495"/>
                        <a:pt x="95" y="150895"/>
                        <a:pt x="191" y="151295"/>
                      </a:cubicBezTo>
                      <a:lnTo>
                        <a:pt x="193835" y="191"/>
                      </a:lnTo>
                      <a:lnTo>
                        <a:pt x="1922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2" name="Google Shape;2222;p48"/>
                <p:cNvSpPr/>
                <p:nvPr/>
              </p:nvSpPr>
              <p:spPr>
                <a:xfrm>
                  <a:off x="10978134" y="6046460"/>
                  <a:ext cx="314800" cy="245040"/>
                </a:xfrm>
                <a:custGeom>
                  <a:rect b="b" l="l" r="r" t="t"/>
                  <a:pathLst>
                    <a:path extrusionOk="0" h="245040" w="314800">
                      <a:moveTo>
                        <a:pt x="313181" y="0"/>
                      </a:moveTo>
                      <a:lnTo>
                        <a:pt x="0" y="244497"/>
                      </a:lnTo>
                      <a:cubicBezTo>
                        <a:pt x="285" y="244678"/>
                        <a:pt x="666" y="244859"/>
                        <a:pt x="1048" y="245040"/>
                      </a:cubicBezTo>
                      <a:lnTo>
                        <a:pt x="314801" y="190"/>
                      </a:lnTo>
                      <a:lnTo>
                        <a:pt x="3131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3" name="Google Shape;2223;p48"/>
                <p:cNvSpPr/>
                <p:nvPr/>
              </p:nvSpPr>
              <p:spPr>
                <a:xfrm>
                  <a:off x="11234165" y="6197565"/>
                  <a:ext cx="169545" cy="132320"/>
                </a:xfrm>
                <a:custGeom>
                  <a:rect b="b" l="l" r="r" t="t"/>
                  <a:pathLst>
                    <a:path extrusionOk="0" h="132320" w="169545">
                      <a:moveTo>
                        <a:pt x="169545" y="0"/>
                      </a:moveTo>
                      <a:lnTo>
                        <a:pt x="0" y="132321"/>
                      </a:lnTo>
                      <a:cubicBezTo>
                        <a:pt x="763" y="132216"/>
                        <a:pt x="1429" y="132149"/>
                        <a:pt x="2192" y="132026"/>
                      </a:cubicBezTo>
                      <a:lnTo>
                        <a:pt x="169355" y="1514"/>
                      </a:lnTo>
                      <a:lnTo>
                        <a:pt x="1695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4" name="Google Shape;2224;p48"/>
                <p:cNvSpPr/>
                <p:nvPr/>
              </p:nvSpPr>
              <p:spPr>
                <a:xfrm>
                  <a:off x="11223117" y="6189764"/>
                  <a:ext cx="181545" cy="141770"/>
                </a:xfrm>
                <a:custGeom>
                  <a:rect b="b" l="l" r="r" t="t"/>
                  <a:pathLst>
                    <a:path extrusionOk="0" h="141770" w="181545">
                      <a:moveTo>
                        <a:pt x="181546" y="0"/>
                      </a:moveTo>
                      <a:lnTo>
                        <a:pt x="0" y="141770"/>
                      </a:lnTo>
                      <a:cubicBezTo>
                        <a:pt x="380" y="141723"/>
                        <a:pt x="762" y="141647"/>
                        <a:pt x="1143" y="141599"/>
                      </a:cubicBezTo>
                      <a:cubicBezTo>
                        <a:pt x="1523" y="141541"/>
                        <a:pt x="1809" y="141484"/>
                        <a:pt x="2095" y="141437"/>
                      </a:cubicBezTo>
                      <a:lnTo>
                        <a:pt x="181355" y="1553"/>
                      </a:lnTo>
                      <a:lnTo>
                        <a:pt x="1815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5" name="Google Shape;2225;p48"/>
                <p:cNvSpPr/>
                <p:nvPr/>
              </p:nvSpPr>
              <p:spPr>
                <a:xfrm>
                  <a:off x="10994897" y="6049365"/>
                  <a:ext cx="321279" cy="250059"/>
                </a:xfrm>
                <a:custGeom>
                  <a:rect b="b" l="l" r="r" t="t"/>
                  <a:pathLst>
                    <a:path extrusionOk="0" h="250059" w="321279">
                      <a:moveTo>
                        <a:pt x="319755" y="0"/>
                      </a:moveTo>
                      <a:lnTo>
                        <a:pt x="0" y="249555"/>
                      </a:lnTo>
                      <a:cubicBezTo>
                        <a:pt x="381" y="249727"/>
                        <a:pt x="763" y="249898"/>
                        <a:pt x="1143" y="250060"/>
                      </a:cubicBezTo>
                      <a:lnTo>
                        <a:pt x="321279" y="191"/>
                      </a:lnTo>
                      <a:lnTo>
                        <a:pt x="3197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6" name="Google Shape;2226;p48"/>
                <p:cNvSpPr/>
                <p:nvPr/>
              </p:nvSpPr>
              <p:spPr>
                <a:xfrm>
                  <a:off x="10877168" y="6001902"/>
                  <a:ext cx="58960" cy="46186"/>
                </a:xfrm>
                <a:custGeom>
                  <a:rect b="b" l="l" r="r" t="t"/>
                  <a:pathLst>
                    <a:path extrusionOk="0" h="46186" w="58960">
                      <a:moveTo>
                        <a:pt x="57436" y="0"/>
                      </a:moveTo>
                      <a:lnTo>
                        <a:pt x="191" y="44682"/>
                      </a:lnTo>
                      <a:lnTo>
                        <a:pt x="0" y="46187"/>
                      </a:lnTo>
                      <a:lnTo>
                        <a:pt x="58960" y="191"/>
                      </a:lnTo>
                      <a:lnTo>
                        <a:pt x="574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7" name="Google Shape;2227;p48"/>
                <p:cNvSpPr/>
                <p:nvPr/>
              </p:nvSpPr>
              <p:spPr>
                <a:xfrm>
                  <a:off x="10881074" y="5998025"/>
                  <a:ext cx="24003" cy="18936"/>
                </a:xfrm>
                <a:custGeom>
                  <a:rect b="b" l="l" r="r" t="t"/>
                  <a:pathLst>
                    <a:path extrusionOk="0" h="18936" w="24003">
                      <a:moveTo>
                        <a:pt x="22479" y="0"/>
                      </a:moveTo>
                      <a:lnTo>
                        <a:pt x="191" y="17431"/>
                      </a:lnTo>
                      <a:lnTo>
                        <a:pt x="0" y="18936"/>
                      </a:lnTo>
                      <a:lnTo>
                        <a:pt x="24003" y="191"/>
                      </a:lnTo>
                      <a:lnTo>
                        <a:pt x="2247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8" name="Google Shape;2228;p48"/>
                <p:cNvSpPr/>
                <p:nvPr/>
              </p:nvSpPr>
              <p:spPr>
                <a:xfrm>
                  <a:off x="10956988" y="6042584"/>
                  <a:ext cx="304895" cy="237372"/>
                </a:xfrm>
                <a:custGeom>
                  <a:rect b="b" l="l" r="r" t="t"/>
                  <a:pathLst>
                    <a:path extrusionOk="0" h="237372" w="304895">
                      <a:moveTo>
                        <a:pt x="303371" y="0"/>
                      </a:moveTo>
                      <a:lnTo>
                        <a:pt x="0" y="236763"/>
                      </a:lnTo>
                      <a:cubicBezTo>
                        <a:pt x="286" y="236963"/>
                        <a:pt x="667" y="237182"/>
                        <a:pt x="952" y="237372"/>
                      </a:cubicBezTo>
                      <a:lnTo>
                        <a:pt x="304895" y="190"/>
                      </a:lnTo>
                      <a:lnTo>
                        <a:pt x="3033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9" name="Google Shape;2229;p48"/>
                <p:cNvSpPr/>
                <p:nvPr/>
              </p:nvSpPr>
              <p:spPr>
                <a:xfrm>
                  <a:off x="10932604" y="6037744"/>
                  <a:ext cx="290512" cy="226228"/>
                </a:xfrm>
                <a:custGeom>
                  <a:rect b="b" l="l" r="r" t="t"/>
                  <a:pathLst>
                    <a:path extrusionOk="0" h="226228" w="290512">
                      <a:moveTo>
                        <a:pt x="288988" y="0"/>
                      </a:moveTo>
                      <a:lnTo>
                        <a:pt x="0" y="225505"/>
                      </a:lnTo>
                      <a:cubicBezTo>
                        <a:pt x="380" y="225733"/>
                        <a:pt x="571" y="226000"/>
                        <a:pt x="952" y="226229"/>
                      </a:cubicBezTo>
                      <a:lnTo>
                        <a:pt x="290513" y="181"/>
                      </a:lnTo>
                      <a:lnTo>
                        <a:pt x="28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0" name="Google Shape;2230;p48"/>
                <p:cNvSpPr/>
                <p:nvPr/>
              </p:nvSpPr>
              <p:spPr>
                <a:xfrm>
                  <a:off x="11302078" y="6242723"/>
                  <a:ext cx="88773" cy="69323"/>
                </a:xfrm>
                <a:custGeom>
                  <a:rect b="b" l="l" r="r" t="t"/>
                  <a:pathLst>
                    <a:path extrusionOk="0" h="69323" w="88773">
                      <a:moveTo>
                        <a:pt x="88774" y="0"/>
                      </a:moveTo>
                      <a:lnTo>
                        <a:pt x="0" y="69323"/>
                      </a:lnTo>
                      <a:cubicBezTo>
                        <a:pt x="1049" y="68913"/>
                        <a:pt x="2192" y="68580"/>
                        <a:pt x="3239" y="68152"/>
                      </a:cubicBezTo>
                      <a:lnTo>
                        <a:pt x="87059" y="2705"/>
                      </a:lnTo>
                      <a:cubicBezTo>
                        <a:pt x="87631" y="1800"/>
                        <a:pt x="88202" y="924"/>
                        <a:pt x="887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1" name="Google Shape;2231;p48"/>
                <p:cNvSpPr/>
                <p:nvPr/>
              </p:nvSpPr>
              <p:spPr>
                <a:xfrm>
                  <a:off x="10983658" y="6047422"/>
                  <a:ext cx="316992" cy="246792"/>
                </a:xfrm>
                <a:custGeom>
                  <a:rect b="b" l="l" r="r" t="t"/>
                  <a:pathLst>
                    <a:path extrusionOk="0" h="246792" w="316992">
                      <a:moveTo>
                        <a:pt x="315468" y="0"/>
                      </a:moveTo>
                      <a:lnTo>
                        <a:pt x="0" y="246250"/>
                      </a:lnTo>
                      <a:cubicBezTo>
                        <a:pt x="381" y="246421"/>
                        <a:pt x="666" y="246621"/>
                        <a:pt x="1048" y="246793"/>
                      </a:cubicBezTo>
                      <a:lnTo>
                        <a:pt x="316992" y="190"/>
                      </a:lnTo>
                      <a:lnTo>
                        <a:pt x="3154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2" name="Google Shape;2232;p48"/>
                <p:cNvSpPr/>
                <p:nvPr/>
              </p:nvSpPr>
              <p:spPr>
                <a:xfrm>
                  <a:off x="11139392" y="6119745"/>
                  <a:ext cx="274034" cy="214027"/>
                </a:xfrm>
                <a:custGeom>
                  <a:rect b="b" l="l" r="r" t="t"/>
                  <a:pathLst>
                    <a:path extrusionOk="0" h="214027" w="274034">
                      <a:moveTo>
                        <a:pt x="274034" y="0"/>
                      </a:moveTo>
                      <a:lnTo>
                        <a:pt x="0" y="213875"/>
                      </a:lnTo>
                      <a:cubicBezTo>
                        <a:pt x="572" y="213913"/>
                        <a:pt x="1048" y="213999"/>
                        <a:pt x="1524" y="214027"/>
                      </a:cubicBezTo>
                      <a:lnTo>
                        <a:pt x="273844" y="1553"/>
                      </a:lnTo>
                      <a:lnTo>
                        <a:pt x="274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3" name="Google Shape;2233;p48"/>
                <p:cNvSpPr/>
                <p:nvPr/>
              </p:nvSpPr>
              <p:spPr>
                <a:xfrm>
                  <a:off x="11192541" y="6166437"/>
                  <a:ext cx="215075" cy="167839"/>
                </a:xfrm>
                <a:custGeom>
                  <a:rect b="b" l="l" r="r" t="t"/>
                  <a:pathLst>
                    <a:path extrusionOk="0" h="167839" w="215075">
                      <a:moveTo>
                        <a:pt x="215075" y="0"/>
                      </a:moveTo>
                      <a:lnTo>
                        <a:pt x="0" y="167840"/>
                      </a:lnTo>
                      <a:cubicBezTo>
                        <a:pt x="286" y="167821"/>
                        <a:pt x="572" y="167830"/>
                        <a:pt x="858" y="167821"/>
                      </a:cubicBezTo>
                      <a:cubicBezTo>
                        <a:pt x="1238" y="167802"/>
                        <a:pt x="1524" y="167773"/>
                        <a:pt x="1906" y="167754"/>
                      </a:cubicBezTo>
                      <a:lnTo>
                        <a:pt x="2001" y="167716"/>
                      </a:lnTo>
                      <a:lnTo>
                        <a:pt x="214885" y="1514"/>
                      </a:lnTo>
                      <a:lnTo>
                        <a:pt x="215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4" name="Google Shape;2234;p48"/>
                <p:cNvSpPr/>
                <p:nvPr/>
              </p:nvSpPr>
              <p:spPr>
                <a:xfrm>
                  <a:off x="10872692" y="6021266"/>
                  <a:ext cx="218504" cy="170440"/>
                </a:xfrm>
                <a:custGeom>
                  <a:rect b="b" l="l" r="r" t="t"/>
                  <a:pathLst>
                    <a:path extrusionOk="0" h="170440" w="218504">
                      <a:moveTo>
                        <a:pt x="216980" y="0"/>
                      </a:moveTo>
                      <a:lnTo>
                        <a:pt x="0" y="169373"/>
                      </a:lnTo>
                      <a:cubicBezTo>
                        <a:pt x="191" y="169736"/>
                        <a:pt x="286" y="170088"/>
                        <a:pt x="381" y="170440"/>
                      </a:cubicBezTo>
                      <a:lnTo>
                        <a:pt x="218504" y="200"/>
                      </a:lnTo>
                      <a:lnTo>
                        <a:pt x="216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5" name="Google Shape;2235;p48"/>
                <p:cNvSpPr/>
                <p:nvPr/>
              </p:nvSpPr>
              <p:spPr>
                <a:xfrm>
                  <a:off x="10882884" y="6025143"/>
                  <a:ext cx="239362" cy="186538"/>
                </a:xfrm>
                <a:custGeom>
                  <a:rect b="b" l="l" r="r" t="t"/>
                  <a:pathLst>
                    <a:path extrusionOk="0" h="186538" w="239362">
                      <a:moveTo>
                        <a:pt x="237839" y="0"/>
                      </a:moveTo>
                      <a:lnTo>
                        <a:pt x="0" y="185652"/>
                      </a:lnTo>
                      <a:cubicBezTo>
                        <a:pt x="190" y="185957"/>
                        <a:pt x="476" y="186233"/>
                        <a:pt x="666" y="186538"/>
                      </a:cubicBezTo>
                      <a:lnTo>
                        <a:pt x="239362" y="191"/>
                      </a:lnTo>
                      <a:lnTo>
                        <a:pt x="2378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6" name="Google Shape;2236;p48"/>
                <p:cNvSpPr/>
                <p:nvPr/>
              </p:nvSpPr>
              <p:spPr>
                <a:xfrm>
                  <a:off x="11078336" y="6061986"/>
                  <a:ext cx="337757" cy="263413"/>
                </a:xfrm>
                <a:custGeom>
                  <a:rect b="b" l="l" r="r" t="t"/>
                  <a:pathLst>
                    <a:path extrusionOk="0" h="263413" w="337757">
                      <a:moveTo>
                        <a:pt x="337090" y="0"/>
                      </a:moveTo>
                      <a:lnTo>
                        <a:pt x="0" y="263118"/>
                      </a:lnTo>
                      <a:cubicBezTo>
                        <a:pt x="477" y="263214"/>
                        <a:pt x="953" y="263318"/>
                        <a:pt x="1334" y="263414"/>
                      </a:cubicBezTo>
                      <a:lnTo>
                        <a:pt x="337757" y="895"/>
                      </a:lnTo>
                      <a:lnTo>
                        <a:pt x="3370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7" name="Google Shape;2237;p48"/>
                <p:cNvSpPr/>
                <p:nvPr/>
              </p:nvSpPr>
              <p:spPr>
                <a:xfrm>
                  <a:off x="11202542" y="6174238"/>
                  <a:ext cx="204025" cy="159258"/>
                </a:xfrm>
                <a:custGeom>
                  <a:rect b="b" l="l" r="r" t="t"/>
                  <a:pathLst>
                    <a:path extrusionOk="0" h="159258" w="204025">
                      <a:moveTo>
                        <a:pt x="204026" y="0"/>
                      </a:moveTo>
                      <a:lnTo>
                        <a:pt x="0" y="159258"/>
                      </a:lnTo>
                      <a:cubicBezTo>
                        <a:pt x="666" y="159211"/>
                        <a:pt x="1334" y="159153"/>
                        <a:pt x="2000" y="159106"/>
                      </a:cubicBezTo>
                      <a:lnTo>
                        <a:pt x="203835" y="1514"/>
                      </a:lnTo>
                      <a:lnTo>
                        <a:pt x="2040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8" name="Google Shape;2238;p48"/>
                <p:cNvSpPr/>
                <p:nvPr/>
              </p:nvSpPr>
              <p:spPr>
                <a:xfrm>
                  <a:off x="10967275" y="6044517"/>
                  <a:ext cx="310133" cy="241459"/>
                </a:xfrm>
                <a:custGeom>
                  <a:rect b="b" l="l" r="r" t="t"/>
                  <a:pathLst>
                    <a:path extrusionOk="0" h="241459" w="310133">
                      <a:moveTo>
                        <a:pt x="308609" y="0"/>
                      </a:moveTo>
                      <a:lnTo>
                        <a:pt x="0" y="240849"/>
                      </a:lnTo>
                      <a:cubicBezTo>
                        <a:pt x="380" y="241040"/>
                        <a:pt x="666" y="241278"/>
                        <a:pt x="1048" y="241459"/>
                      </a:cubicBezTo>
                      <a:lnTo>
                        <a:pt x="310133" y="191"/>
                      </a:lnTo>
                      <a:lnTo>
                        <a:pt x="3086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9" name="Google Shape;2239;p48"/>
                <p:cNvSpPr/>
                <p:nvPr/>
              </p:nvSpPr>
              <p:spPr>
                <a:xfrm>
                  <a:off x="10865548" y="6013523"/>
                  <a:ext cx="163640" cy="127911"/>
                </a:xfrm>
                <a:custGeom>
                  <a:rect b="b" l="l" r="r" t="t"/>
                  <a:pathLst>
                    <a:path extrusionOk="0" h="127911" w="163640">
                      <a:moveTo>
                        <a:pt x="162116" y="0"/>
                      </a:moveTo>
                      <a:lnTo>
                        <a:pt x="95" y="126435"/>
                      </a:lnTo>
                      <a:lnTo>
                        <a:pt x="0" y="127311"/>
                      </a:lnTo>
                      <a:cubicBezTo>
                        <a:pt x="0" y="127511"/>
                        <a:pt x="0" y="127711"/>
                        <a:pt x="0" y="127911"/>
                      </a:cubicBezTo>
                      <a:lnTo>
                        <a:pt x="163640" y="191"/>
                      </a:lnTo>
                      <a:lnTo>
                        <a:pt x="162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0" name="Google Shape;2240;p48"/>
                <p:cNvSpPr/>
                <p:nvPr/>
              </p:nvSpPr>
              <p:spPr>
                <a:xfrm>
                  <a:off x="11100244" y="6080854"/>
                  <a:ext cx="318039" cy="248459"/>
                </a:xfrm>
                <a:custGeom>
                  <a:rect b="b" l="l" r="r" t="t"/>
                  <a:pathLst>
                    <a:path extrusionOk="0" h="248459" w="318039">
                      <a:moveTo>
                        <a:pt x="318040" y="0"/>
                      </a:moveTo>
                      <a:lnTo>
                        <a:pt x="0" y="248203"/>
                      </a:lnTo>
                      <a:cubicBezTo>
                        <a:pt x="477" y="248279"/>
                        <a:pt x="952" y="248384"/>
                        <a:pt x="1429" y="248460"/>
                      </a:cubicBezTo>
                      <a:lnTo>
                        <a:pt x="317849" y="1514"/>
                      </a:lnTo>
                      <a:lnTo>
                        <a:pt x="3180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1" name="Google Shape;2241;p48"/>
                <p:cNvSpPr/>
                <p:nvPr/>
              </p:nvSpPr>
              <p:spPr>
                <a:xfrm>
                  <a:off x="11024901" y="6054204"/>
                  <a:ext cx="330041" cy="256784"/>
                </a:xfrm>
                <a:custGeom>
                  <a:rect b="b" l="l" r="r" t="t"/>
                  <a:pathLst>
                    <a:path extrusionOk="0" h="256784" w="330041">
                      <a:moveTo>
                        <a:pt x="328517" y="0"/>
                      </a:moveTo>
                      <a:lnTo>
                        <a:pt x="0" y="256394"/>
                      </a:lnTo>
                      <a:cubicBezTo>
                        <a:pt x="477" y="256527"/>
                        <a:pt x="858" y="256651"/>
                        <a:pt x="1238" y="256784"/>
                      </a:cubicBezTo>
                      <a:lnTo>
                        <a:pt x="330041" y="191"/>
                      </a:lnTo>
                      <a:lnTo>
                        <a:pt x="328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2" name="Google Shape;2242;p48"/>
                <p:cNvSpPr/>
                <p:nvPr/>
              </p:nvSpPr>
              <p:spPr>
                <a:xfrm>
                  <a:off x="10896027" y="6029020"/>
                  <a:ext cx="257270" cy="200510"/>
                </a:xfrm>
                <a:custGeom>
                  <a:rect b="b" l="l" r="r" t="t"/>
                  <a:pathLst>
                    <a:path extrusionOk="0" h="200510" w="257270">
                      <a:moveTo>
                        <a:pt x="255747" y="0"/>
                      </a:moveTo>
                      <a:lnTo>
                        <a:pt x="0" y="199663"/>
                      </a:lnTo>
                      <a:cubicBezTo>
                        <a:pt x="191" y="199930"/>
                        <a:pt x="381" y="200234"/>
                        <a:pt x="572" y="200510"/>
                      </a:cubicBezTo>
                      <a:lnTo>
                        <a:pt x="257270" y="190"/>
                      </a:lnTo>
                      <a:lnTo>
                        <a:pt x="2557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3" name="Google Shape;2243;p48"/>
                <p:cNvSpPr/>
                <p:nvPr/>
              </p:nvSpPr>
              <p:spPr>
                <a:xfrm>
                  <a:off x="10889074" y="6027086"/>
                  <a:ext cx="248697" cy="193776"/>
                </a:xfrm>
                <a:custGeom>
                  <a:rect b="b" l="l" r="r" t="t"/>
                  <a:pathLst>
                    <a:path extrusionOk="0" h="193776" w="248697">
                      <a:moveTo>
                        <a:pt x="247174" y="0"/>
                      </a:moveTo>
                      <a:lnTo>
                        <a:pt x="0" y="192891"/>
                      </a:lnTo>
                      <a:cubicBezTo>
                        <a:pt x="191" y="193195"/>
                        <a:pt x="477" y="193481"/>
                        <a:pt x="667" y="193777"/>
                      </a:cubicBezTo>
                      <a:lnTo>
                        <a:pt x="248698" y="190"/>
                      </a:lnTo>
                      <a:lnTo>
                        <a:pt x="2471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4" name="Google Shape;2244;p48"/>
                <p:cNvSpPr/>
                <p:nvPr/>
              </p:nvSpPr>
              <p:spPr>
                <a:xfrm>
                  <a:off x="11031283" y="6055175"/>
                  <a:ext cx="331375" cy="257974"/>
                </a:xfrm>
                <a:custGeom>
                  <a:rect b="b" l="l" r="r" t="t"/>
                  <a:pathLst>
                    <a:path extrusionOk="0" h="257974" w="331375">
                      <a:moveTo>
                        <a:pt x="329946" y="0"/>
                      </a:moveTo>
                      <a:lnTo>
                        <a:pt x="0" y="257537"/>
                      </a:lnTo>
                      <a:cubicBezTo>
                        <a:pt x="381" y="257670"/>
                        <a:pt x="762" y="257842"/>
                        <a:pt x="1143" y="257975"/>
                      </a:cubicBezTo>
                      <a:lnTo>
                        <a:pt x="331375" y="191"/>
                      </a:lnTo>
                      <a:lnTo>
                        <a:pt x="3299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5" name="Google Shape;2245;p48"/>
                <p:cNvSpPr/>
                <p:nvPr/>
              </p:nvSpPr>
              <p:spPr>
                <a:xfrm>
                  <a:off x="10865071" y="6014494"/>
                  <a:ext cx="171831" cy="134359"/>
                </a:xfrm>
                <a:custGeom>
                  <a:rect b="b" l="l" r="r" t="t"/>
                  <a:pathLst>
                    <a:path extrusionOk="0" h="134359" w="171831">
                      <a:moveTo>
                        <a:pt x="170307" y="0"/>
                      </a:moveTo>
                      <a:lnTo>
                        <a:pt x="0" y="132950"/>
                      </a:lnTo>
                      <a:cubicBezTo>
                        <a:pt x="0" y="133426"/>
                        <a:pt x="0" y="133893"/>
                        <a:pt x="0" y="134360"/>
                      </a:cubicBezTo>
                      <a:lnTo>
                        <a:pt x="171831" y="191"/>
                      </a:lnTo>
                      <a:lnTo>
                        <a:pt x="1703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6" name="Google Shape;2246;p48"/>
                <p:cNvSpPr/>
                <p:nvPr/>
              </p:nvSpPr>
              <p:spPr>
                <a:xfrm>
                  <a:off x="10869358" y="6009655"/>
                  <a:ext cx="128778" cy="100688"/>
                </a:xfrm>
                <a:custGeom>
                  <a:rect b="b" l="l" r="r" t="t"/>
                  <a:pathLst>
                    <a:path extrusionOk="0" h="100688" w="128778">
                      <a:moveTo>
                        <a:pt x="127254" y="0"/>
                      </a:moveTo>
                      <a:lnTo>
                        <a:pt x="191" y="99174"/>
                      </a:lnTo>
                      <a:lnTo>
                        <a:pt x="0" y="100689"/>
                      </a:lnTo>
                      <a:lnTo>
                        <a:pt x="128778" y="181"/>
                      </a:lnTo>
                      <a:lnTo>
                        <a:pt x="1272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7" name="Google Shape;2247;p48"/>
                <p:cNvSpPr/>
                <p:nvPr/>
              </p:nvSpPr>
              <p:spPr>
                <a:xfrm>
                  <a:off x="10867452" y="6011589"/>
                  <a:ext cx="146209" cy="114319"/>
                </a:xfrm>
                <a:custGeom>
                  <a:rect b="b" l="l" r="r" t="t"/>
                  <a:pathLst>
                    <a:path extrusionOk="0" h="114319" w="146209">
                      <a:moveTo>
                        <a:pt x="144685" y="0"/>
                      </a:moveTo>
                      <a:lnTo>
                        <a:pt x="191" y="112766"/>
                      </a:lnTo>
                      <a:lnTo>
                        <a:pt x="0" y="114319"/>
                      </a:lnTo>
                      <a:lnTo>
                        <a:pt x="146210" y="191"/>
                      </a:lnTo>
                      <a:lnTo>
                        <a:pt x="1446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8" name="Google Shape;2248;p48"/>
                <p:cNvSpPr/>
                <p:nvPr/>
              </p:nvSpPr>
              <p:spPr>
                <a:xfrm>
                  <a:off x="10928222" y="6036773"/>
                  <a:ext cx="287083" cy="223609"/>
                </a:xfrm>
                <a:custGeom>
                  <a:rect b="b" l="l" r="r" t="t"/>
                  <a:pathLst>
                    <a:path extrusionOk="0" h="223609" w="287083">
                      <a:moveTo>
                        <a:pt x="285560" y="0"/>
                      </a:moveTo>
                      <a:lnTo>
                        <a:pt x="0" y="222933"/>
                      </a:lnTo>
                      <a:cubicBezTo>
                        <a:pt x="286" y="223161"/>
                        <a:pt x="572" y="223381"/>
                        <a:pt x="858" y="223609"/>
                      </a:cubicBezTo>
                      <a:lnTo>
                        <a:pt x="287084" y="191"/>
                      </a:lnTo>
                      <a:lnTo>
                        <a:pt x="2855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9" name="Google Shape;2249;p48"/>
                <p:cNvSpPr/>
                <p:nvPr/>
              </p:nvSpPr>
              <p:spPr>
                <a:xfrm>
                  <a:off x="11092719" y="6073054"/>
                  <a:ext cx="326517" cy="255089"/>
                </a:xfrm>
                <a:custGeom>
                  <a:rect b="b" l="l" r="r" t="t"/>
                  <a:pathLst>
                    <a:path extrusionOk="0" h="255089" w="326517">
                      <a:moveTo>
                        <a:pt x="326517" y="0"/>
                      </a:moveTo>
                      <a:lnTo>
                        <a:pt x="0" y="254861"/>
                      </a:lnTo>
                      <a:cubicBezTo>
                        <a:pt x="477" y="254946"/>
                        <a:pt x="1048" y="255003"/>
                        <a:pt x="1524" y="255089"/>
                      </a:cubicBezTo>
                      <a:lnTo>
                        <a:pt x="326327" y="1514"/>
                      </a:lnTo>
                      <a:lnTo>
                        <a:pt x="326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0" name="Google Shape;2250;p48"/>
                <p:cNvSpPr/>
                <p:nvPr/>
              </p:nvSpPr>
              <p:spPr>
                <a:xfrm>
                  <a:off x="11085384" y="6066367"/>
                  <a:ext cx="334137" cy="260556"/>
                </a:xfrm>
                <a:custGeom>
                  <a:rect b="b" l="l" r="r" t="t"/>
                  <a:pathLst>
                    <a:path extrusionOk="0" h="260556" w="334137">
                      <a:moveTo>
                        <a:pt x="333375" y="0"/>
                      </a:moveTo>
                      <a:lnTo>
                        <a:pt x="0" y="260261"/>
                      </a:lnTo>
                      <a:cubicBezTo>
                        <a:pt x="477" y="260357"/>
                        <a:pt x="953" y="260471"/>
                        <a:pt x="1429" y="260557"/>
                      </a:cubicBezTo>
                      <a:lnTo>
                        <a:pt x="334138" y="858"/>
                      </a:lnTo>
                      <a:lnTo>
                        <a:pt x="3333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1" name="Google Shape;2251;p48"/>
                <p:cNvSpPr/>
                <p:nvPr/>
              </p:nvSpPr>
              <p:spPr>
                <a:xfrm>
                  <a:off x="10874216" y="6004807"/>
                  <a:ext cx="85152" cy="66608"/>
                </a:xfrm>
                <a:custGeom>
                  <a:rect b="b" l="l" r="r" t="t"/>
                  <a:pathLst>
                    <a:path extrusionOk="0" h="66608" w="85152">
                      <a:moveTo>
                        <a:pt x="83630" y="0"/>
                      </a:moveTo>
                      <a:lnTo>
                        <a:pt x="191" y="65094"/>
                      </a:lnTo>
                      <a:lnTo>
                        <a:pt x="0" y="66608"/>
                      </a:lnTo>
                      <a:lnTo>
                        <a:pt x="85153" y="190"/>
                      </a:lnTo>
                      <a:lnTo>
                        <a:pt x="836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2" name="Google Shape;2252;p48"/>
                <p:cNvSpPr/>
                <p:nvPr/>
              </p:nvSpPr>
              <p:spPr>
                <a:xfrm>
                  <a:off x="11271028" y="6221939"/>
                  <a:ext cx="128396" cy="100222"/>
                </a:xfrm>
                <a:custGeom>
                  <a:rect b="b" l="l" r="r" t="t"/>
                  <a:pathLst>
                    <a:path extrusionOk="0" h="100222" w="128396">
                      <a:moveTo>
                        <a:pt x="128397" y="0"/>
                      </a:moveTo>
                      <a:lnTo>
                        <a:pt x="0" y="100222"/>
                      </a:lnTo>
                      <a:cubicBezTo>
                        <a:pt x="666" y="100051"/>
                        <a:pt x="1237" y="99869"/>
                        <a:pt x="1905" y="99689"/>
                      </a:cubicBezTo>
                      <a:cubicBezTo>
                        <a:pt x="2191" y="99603"/>
                        <a:pt x="2475" y="99527"/>
                        <a:pt x="2761" y="99441"/>
                      </a:cubicBezTo>
                      <a:lnTo>
                        <a:pt x="127825" y="1867"/>
                      </a:lnTo>
                      <a:cubicBezTo>
                        <a:pt x="128015" y="1238"/>
                        <a:pt x="128206" y="629"/>
                        <a:pt x="12839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3" name="Google Shape;2253;p48"/>
                <p:cNvSpPr/>
                <p:nvPr/>
              </p:nvSpPr>
              <p:spPr>
                <a:xfrm>
                  <a:off x="11322653" y="6257153"/>
                  <a:ext cx="58674" cy="45824"/>
                </a:xfrm>
                <a:custGeom>
                  <a:rect b="b" l="l" r="r" t="t"/>
                  <a:pathLst>
                    <a:path extrusionOk="0" h="45824" w="58674">
                      <a:moveTo>
                        <a:pt x="58674" y="0"/>
                      </a:moveTo>
                      <a:lnTo>
                        <a:pt x="0" y="45825"/>
                      </a:lnTo>
                      <a:cubicBezTo>
                        <a:pt x="1715" y="44958"/>
                        <a:pt x="3429" y="44053"/>
                        <a:pt x="5144" y="43148"/>
                      </a:cubicBezTo>
                      <a:cubicBezTo>
                        <a:pt x="5144" y="43110"/>
                        <a:pt x="5239" y="43091"/>
                        <a:pt x="5335" y="43053"/>
                      </a:cubicBezTo>
                      <a:lnTo>
                        <a:pt x="5335" y="43024"/>
                      </a:lnTo>
                      <a:lnTo>
                        <a:pt x="54864" y="4372"/>
                      </a:lnTo>
                      <a:lnTo>
                        <a:pt x="54959" y="4296"/>
                      </a:lnTo>
                      <a:cubicBezTo>
                        <a:pt x="56198" y="2848"/>
                        <a:pt x="57531" y="1476"/>
                        <a:pt x="586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4" name="Google Shape;2254;p48"/>
                <p:cNvSpPr/>
                <p:nvPr/>
              </p:nvSpPr>
              <p:spPr>
                <a:xfrm>
                  <a:off x="10874882" y="6022238"/>
                  <a:ext cx="224123" cy="174688"/>
                </a:xfrm>
                <a:custGeom>
                  <a:rect b="b" l="l" r="r" t="t"/>
                  <a:pathLst>
                    <a:path extrusionOk="0" h="174688" w="224123">
                      <a:moveTo>
                        <a:pt x="222599" y="0"/>
                      </a:moveTo>
                      <a:lnTo>
                        <a:pt x="95" y="173660"/>
                      </a:lnTo>
                      <a:lnTo>
                        <a:pt x="0" y="173698"/>
                      </a:lnTo>
                      <a:cubicBezTo>
                        <a:pt x="191" y="174031"/>
                        <a:pt x="381" y="174355"/>
                        <a:pt x="572" y="174689"/>
                      </a:cubicBezTo>
                      <a:lnTo>
                        <a:pt x="224124" y="191"/>
                      </a:lnTo>
                      <a:lnTo>
                        <a:pt x="2225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5" name="Google Shape;2255;p48"/>
                <p:cNvSpPr/>
                <p:nvPr/>
              </p:nvSpPr>
              <p:spPr>
                <a:xfrm>
                  <a:off x="11285315" y="6231798"/>
                  <a:ext cx="110489" cy="86286"/>
                </a:xfrm>
                <a:custGeom>
                  <a:rect b="b" l="l" r="r" t="t"/>
                  <a:pathLst>
                    <a:path extrusionOk="0" h="86286" w="110489">
                      <a:moveTo>
                        <a:pt x="110490" y="0"/>
                      </a:moveTo>
                      <a:lnTo>
                        <a:pt x="0" y="86287"/>
                      </a:lnTo>
                      <a:cubicBezTo>
                        <a:pt x="1048" y="85944"/>
                        <a:pt x="2000" y="85563"/>
                        <a:pt x="3047" y="85220"/>
                      </a:cubicBezTo>
                      <a:lnTo>
                        <a:pt x="109538" y="2134"/>
                      </a:lnTo>
                      <a:cubicBezTo>
                        <a:pt x="109822" y="1419"/>
                        <a:pt x="110204" y="724"/>
                        <a:pt x="11049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6" name="Google Shape;2256;p48"/>
                <p:cNvSpPr/>
                <p:nvPr/>
              </p:nvSpPr>
              <p:spPr>
                <a:xfrm>
                  <a:off x="10868406" y="6010618"/>
                  <a:ext cx="137540" cy="107527"/>
                </a:xfrm>
                <a:custGeom>
                  <a:rect b="b" l="l" r="r" t="t"/>
                  <a:pathLst>
                    <a:path extrusionOk="0" h="107527" w="137540">
                      <a:moveTo>
                        <a:pt x="135922" y="0"/>
                      </a:moveTo>
                      <a:lnTo>
                        <a:pt x="191" y="105975"/>
                      </a:lnTo>
                      <a:lnTo>
                        <a:pt x="0" y="107528"/>
                      </a:lnTo>
                      <a:lnTo>
                        <a:pt x="137540" y="191"/>
                      </a:lnTo>
                      <a:lnTo>
                        <a:pt x="1359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7" name="Google Shape;2257;p48"/>
                <p:cNvSpPr/>
                <p:nvPr/>
              </p:nvSpPr>
              <p:spPr>
                <a:xfrm>
                  <a:off x="10923746" y="6035801"/>
                  <a:ext cx="283845" cy="220999"/>
                </a:xfrm>
                <a:custGeom>
                  <a:rect b="b" l="l" r="r" t="t"/>
                  <a:pathLst>
                    <a:path extrusionOk="0" h="220999" w="283845">
                      <a:moveTo>
                        <a:pt x="282321" y="0"/>
                      </a:moveTo>
                      <a:lnTo>
                        <a:pt x="0" y="220323"/>
                      </a:lnTo>
                      <a:cubicBezTo>
                        <a:pt x="286" y="220552"/>
                        <a:pt x="667" y="220761"/>
                        <a:pt x="952" y="220999"/>
                      </a:cubicBezTo>
                      <a:lnTo>
                        <a:pt x="283845" y="191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8" name="Google Shape;2258;p48"/>
                <p:cNvSpPr/>
                <p:nvPr/>
              </p:nvSpPr>
              <p:spPr>
                <a:xfrm>
                  <a:off x="10915173" y="6033868"/>
                  <a:ext cx="276892" cy="215703"/>
                </a:xfrm>
                <a:custGeom>
                  <a:rect b="b" l="l" r="r" t="t"/>
                  <a:pathLst>
                    <a:path extrusionOk="0" h="215703" w="276892">
                      <a:moveTo>
                        <a:pt x="275368" y="0"/>
                      </a:moveTo>
                      <a:lnTo>
                        <a:pt x="0" y="214912"/>
                      </a:lnTo>
                      <a:cubicBezTo>
                        <a:pt x="286" y="215170"/>
                        <a:pt x="572" y="215446"/>
                        <a:pt x="763" y="215703"/>
                      </a:cubicBezTo>
                      <a:lnTo>
                        <a:pt x="276892" y="181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9" name="Google Shape;2259;p48"/>
                <p:cNvSpPr/>
                <p:nvPr/>
              </p:nvSpPr>
              <p:spPr>
                <a:xfrm>
                  <a:off x="10870787" y="6020304"/>
                  <a:ext cx="212692" cy="165859"/>
                </a:xfrm>
                <a:custGeom>
                  <a:rect b="b" l="l" r="r" t="t"/>
                  <a:pathLst>
                    <a:path extrusionOk="0" h="165859" w="212692">
                      <a:moveTo>
                        <a:pt x="211169" y="0"/>
                      </a:moveTo>
                      <a:lnTo>
                        <a:pt x="0" y="164802"/>
                      </a:lnTo>
                      <a:cubicBezTo>
                        <a:pt x="95" y="165164"/>
                        <a:pt x="285" y="165507"/>
                        <a:pt x="380" y="165859"/>
                      </a:cubicBezTo>
                      <a:lnTo>
                        <a:pt x="212693" y="191"/>
                      </a:lnTo>
                      <a:lnTo>
                        <a:pt x="2111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0" name="Google Shape;2260;p48"/>
                <p:cNvSpPr/>
                <p:nvPr/>
              </p:nvSpPr>
              <p:spPr>
                <a:xfrm>
                  <a:off x="10880026" y="5998997"/>
                  <a:ext cx="32765" cy="25765"/>
                </a:xfrm>
                <a:custGeom>
                  <a:rect b="b" l="l" r="r" t="t"/>
                  <a:pathLst>
                    <a:path extrusionOk="0" h="25765" w="32765">
                      <a:moveTo>
                        <a:pt x="31338" y="0"/>
                      </a:moveTo>
                      <a:lnTo>
                        <a:pt x="191" y="24260"/>
                      </a:lnTo>
                      <a:lnTo>
                        <a:pt x="0" y="25765"/>
                      </a:lnTo>
                      <a:lnTo>
                        <a:pt x="32765" y="191"/>
                      </a:lnTo>
                      <a:lnTo>
                        <a:pt x="31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1" name="Google Shape;2261;p48"/>
                <p:cNvSpPr/>
                <p:nvPr/>
              </p:nvSpPr>
              <p:spPr>
                <a:xfrm>
                  <a:off x="11064239" y="6060014"/>
                  <a:ext cx="337280" cy="262366"/>
                </a:xfrm>
                <a:custGeom>
                  <a:rect b="b" l="l" r="r" t="t"/>
                  <a:pathLst>
                    <a:path extrusionOk="0" h="262366" w="337280">
                      <a:moveTo>
                        <a:pt x="335756" y="0"/>
                      </a:moveTo>
                      <a:lnTo>
                        <a:pt x="0" y="262071"/>
                      </a:lnTo>
                      <a:cubicBezTo>
                        <a:pt x="381" y="262185"/>
                        <a:pt x="952" y="262261"/>
                        <a:pt x="1334" y="262367"/>
                      </a:cubicBezTo>
                      <a:lnTo>
                        <a:pt x="337281" y="200"/>
                      </a:lnTo>
                      <a:lnTo>
                        <a:pt x="3357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2" name="Google Shape;2262;p48"/>
                <p:cNvSpPr/>
                <p:nvPr/>
              </p:nvSpPr>
              <p:spPr>
                <a:xfrm>
                  <a:off x="11156442" y="6135309"/>
                  <a:ext cx="254984" cy="199148"/>
                </a:xfrm>
                <a:custGeom>
                  <a:rect b="b" l="l" r="r" t="t"/>
                  <a:pathLst>
                    <a:path extrusionOk="0" h="199148" w="254984">
                      <a:moveTo>
                        <a:pt x="254984" y="0"/>
                      </a:moveTo>
                      <a:lnTo>
                        <a:pt x="0" y="199063"/>
                      </a:lnTo>
                      <a:cubicBezTo>
                        <a:pt x="380" y="199072"/>
                        <a:pt x="762" y="199101"/>
                        <a:pt x="1143" y="199120"/>
                      </a:cubicBezTo>
                      <a:cubicBezTo>
                        <a:pt x="1334" y="199130"/>
                        <a:pt x="1523" y="199148"/>
                        <a:pt x="1714" y="199148"/>
                      </a:cubicBezTo>
                      <a:lnTo>
                        <a:pt x="254794" y="1514"/>
                      </a:lnTo>
                      <a:lnTo>
                        <a:pt x="2549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3" name="Google Shape;2263;p48"/>
                <p:cNvSpPr/>
                <p:nvPr/>
              </p:nvSpPr>
              <p:spPr>
                <a:xfrm>
                  <a:off x="10877454" y="6023209"/>
                  <a:ext cx="229267" cy="178727"/>
                </a:xfrm>
                <a:custGeom>
                  <a:rect b="b" l="l" r="r" t="t"/>
                  <a:pathLst>
                    <a:path extrusionOk="0" h="178727" w="229267">
                      <a:moveTo>
                        <a:pt x="227743" y="0"/>
                      </a:moveTo>
                      <a:lnTo>
                        <a:pt x="0" y="177728"/>
                      </a:lnTo>
                      <a:cubicBezTo>
                        <a:pt x="191" y="178070"/>
                        <a:pt x="381" y="178394"/>
                        <a:pt x="572" y="178727"/>
                      </a:cubicBezTo>
                      <a:lnTo>
                        <a:pt x="229267" y="191"/>
                      </a:lnTo>
                      <a:lnTo>
                        <a:pt x="2277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4" name="Google Shape;2264;p48"/>
                <p:cNvSpPr/>
                <p:nvPr/>
              </p:nvSpPr>
              <p:spPr>
                <a:xfrm>
                  <a:off x="11147869" y="6127508"/>
                  <a:ext cx="264604" cy="206607"/>
                </a:xfrm>
                <a:custGeom>
                  <a:rect b="b" l="l" r="r" t="t"/>
                  <a:pathLst>
                    <a:path extrusionOk="0" h="206607" w="264604">
                      <a:moveTo>
                        <a:pt x="264605" y="0"/>
                      </a:moveTo>
                      <a:lnTo>
                        <a:pt x="0" y="206559"/>
                      </a:lnTo>
                      <a:cubicBezTo>
                        <a:pt x="571" y="206588"/>
                        <a:pt x="1143" y="206578"/>
                        <a:pt x="1715" y="206607"/>
                      </a:cubicBezTo>
                      <a:lnTo>
                        <a:pt x="264414" y="1553"/>
                      </a:lnTo>
                      <a:lnTo>
                        <a:pt x="26460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5" name="Google Shape;2265;p48"/>
                <p:cNvSpPr/>
                <p:nvPr/>
              </p:nvSpPr>
              <p:spPr>
                <a:xfrm>
                  <a:off x="11012519" y="6052270"/>
                  <a:ext cx="326897" cy="254450"/>
                </a:xfrm>
                <a:custGeom>
                  <a:rect b="b" l="l" r="r" t="t"/>
                  <a:pathLst>
                    <a:path extrusionOk="0" h="254450" w="326897">
                      <a:moveTo>
                        <a:pt x="325373" y="0"/>
                      </a:moveTo>
                      <a:lnTo>
                        <a:pt x="0" y="253984"/>
                      </a:lnTo>
                      <a:cubicBezTo>
                        <a:pt x="380" y="254137"/>
                        <a:pt x="762" y="254308"/>
                        <a:pt x="1143" y="254451"/>
                      </a:cubicBezTo>
                      <a:lnTo>
                        <a:pt x="326898" y="191"/>
                      </a:lnTo>
                      <a:lnTo>
                        <a:pt x="3253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6" name="Google Shape;2266;p48"/>
                <p:cNvSpPr/>
                <p:nvPr/>
              </p:nvSpPr>
              <p:spPr>
                <a:xfrm>
                  <a:off x="10907172" y="6031925"/>
                  <a:ext cx="269367" cy="209845"/>
                </a:xfrm>
                <a:custGeom>
                  <a:rect b="b" l="l" r="r" t="t"/>
                  <a:pathLst>
                    <a:path extrusionOk="0" h="209845" w="269367">
                      <a:moveTo>
                        <a:pt x="267843" y="0"/>
                      </a:moveTo>
                      <a:lnTo>
                        <a:pt x="0" y="209102"/>
                      </a:lnTo>
                      <a:cubicBezTo>
                        <a:pt x="191" y="209359"/>
                        <a:pt x="477" y="209588"/>
                        <a:pt x="762" y="209845"/>
                      </a:cubicBezTo>
                      <a:lnTo>
                        <a:pt x="269367" y="200"/>
                      </a:lnTo>
                      <a:lnTo>
                        <a:pt x="2678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7" name="Google Shape;2267;p48"/>
                <p:cNvSpPr/>
                <p:nvPr/>
              </p:nvSpPr>
              <p:spPr>
                <a:xfrm>
                  <a:off x="10864977" y="6015465"/>
                  <a:ext cx="179736" cy="140417"/>
                </a:xfrm>
                <a:custGeom>
                  <a:rect b="b" l="l" r="r" t="t"/>
                  <a:pathLst>
                    <a:path extrusionOk="0" h="140417" w="179736">
                      <a:moveTo>
                        <a:pt x="178212" y="0"/>
                      </a:moveTo>
                      <a:lnTo>
                        <a:pt x="0" y="139075"/>
                      </a:lnTo>
                      <a:cubicBezTo>
                        <a:pt x="0" y="139522"/>
                        <a:pt x="0" y="139970"/>
                        <a:pt x="0" y="140418"/>
                      </a:cubicBezTo>
                      <a:lnTo>
                        <a:pt x="179737" y="191"/>
                      </a:lnTo>
                      <a:lnTo>
                        <a:pt x="1782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8" name="Google Shape;2268;p48"/>
                <p:cNvSpPr/>
                <p:nvPr/>
              </p:nvSpPr>
              <p:spPr>
                <a:xfrm>
                  <a:off x="10868881" y="6019343"/>
                  <a:ext cx="206788" cy="161324"/>
                </a:xfrm>
                <a:custGeom>
                  <a:rect b="b" l="l" r="r" t="t"/>
                  <a:pathLst>
                    <a:path extrusionOk="0" h="161324" w="206788">
                      <a:moveTo>
                        <a:pt x="205360" y="0"/>
                      </a:moveTo>
                      <a:lnTo>
                        <a:pt x="0" y="160229"/>
                      </a:lnTo>
                      <a:cubicBezTo>
                        <a:pt x="95" y="160601"/>
                        <a:pt x="286" y="160963"/>
                        <a:pt x="381" y="161324"/>
                      </a:cubicBezTo>
                      <a:lnTo>
                        <a:pt x="206789" y="181"/>
                      </a:lnTo>
                      <a:lnTo>
                        <a:pt x="2053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9" name="Google Shape;2269;p48"/>
                <p:cNvSpPr/>
                <p:nvPr/>
              </p:nvSpPr>
              <p:spPr>
                <a:xfrm>
                  <a:off x="10946987" y="6040640"/>
                  <a:ext cx="299370" cy="233134"/>
                </a:xfrm>
                <a:custGeom>
                  <a:rect b="b" l="l" r="r" t="t"/>
                  <a:pathLst>
                    <a:path extrusionOk="0" h="233134" w="299370">
                      <a:moveTo>
                        <a:pt x="297847" y="0"/>
                      </a:moveTo>
                      <a:lnTo>
                        <a:pt x="0" y="232486"/>
                      </a:lnTo>
                      <a:cubicBezTo>
                        <a:pt x="285" y="232696"/>
                        <a:pt x="666" y="232915"/>
                        <a:pt x="952" y="233134"/>
                      </a:cubicBezTo>
                      <a:lnTo>
                        <a:pt x="299370" y="200"/>
                      </a:lnTo>
                      <a:lnTo>
                        <a:pt x="2978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0" name="Google Shape;2270;p48"/>
                <p:cNvSpPr/>
                <p:nvPr/>
              </p:nvSpPr>
              <p:spPr>
                <a:xfrm>
                  <a:off x="10879074" y="5999959"/>
                  <a:ext cx="41528" cy="32613"/>
                </a:xfrm>
                <a:custGeom>
                  <a:rect b="b" l="l" r="r" t="t"/>
                  <a:pathLst>
                    <a:path extrusionOk="0" h="32613" w="41528">
                      <a:moveTo>
                        <a:pt x="39909" y="0"/>
                      </a:moveTo>
                      <a:lnTo>
                        <a:pt x="191" y="31013"/>
                      </a:lnTo>
                      <a:lnTo>
                        <a:pt x="0" y="32614"/>
                      </a:lnTo>
                      <a:lnTo>
                        <a:pt x="41529" y="200"/>
                      </a:lnTo>
                      <a:lnTo>
                        <a:pt x="399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1" name="Google Shape;2271;p48"/>
                <p:cNvSpPr/>
                <p:nvPr/>
              </p:nvSpPr>
              <p:spPr>
                <a:xfrm>
                  <a:off x="11131391" y="6111982"/>
                  <a:ext cx="282987" cy="221037"/>
                </a:xfrm>
                <a:custGeom>
                  <a:rect b="b" l="l" r="r" t="t"/>
                  <a:pathLst>
                    <a:path extrusionOk="0" h="221037" w="282987">
                      <a:moveTo>
                        <a:pt x="282987" y="0"/>
                      </a:moveTo>
                      <a:lnTo>
                        <a:pt x="0" y="220875"/>
                      </a:lnTo>
                      <a:cubicBezTo>
                        <a:pt x="476" y="220923"/>
                        <a:pt x="1048" y="220990"/>
                        <a:pt x="1524" y="221037"/>
                      </a:cubicBezTo>
                      <a:lnTo>
                        <a:pt x="282797" y="1514"/>
                      </a:lnTo>
                      <a:lnTo>
                        <a:pt x="2829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2" name="Google Shape;2272;p48"/>
                <p:cNvSpPr/>
                <p:nvPr/>
              </p:nvSpPr>
              <p:spPr>
                <a:xfrm>
                  <a:off x="11115293" y="6096380"/>
                  <a:ext cx="301085" cy="235115"/>
                </a:xfrm>
                <a:custGeom>
                  <a:rect b="b" l="l" r="r" t="t"/>
                  <a:pathLst>
                    <a:path extrusionOk="0" h="235115" w="301085">
                      <a:moveTo>
                        <a:pt x="301085" y="0"/>
                      </a:moveTo>
                      <a:lnTo>
                        <a:pt x="0" y="234963"/>
                      </a:lnTo>
                      <a:cubicBezTo>
                        <a:pt x="572" y="235020"/>
                        <a:pt x="1048" y="235048"/>
                        <a:pt x="1620" y="235115"/>
                      </a:cubicBezTo>
                      <a:lnTo>
                        <a:pt x="300800" y="1553"/>
                      </a:lnTo>
                      <a:lnTo>
                        <a:pt x="3010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3" name="Google Shape;2273;p48"/>
                <p:cNvSpPr/>
                <p:nvPr/>
              </p:nvSpPr>
              <p:spPr>
                <a:xfrm>
                  <a:off x="11057382" y="6059042"/>
                  <a:ext cx="336327" cy="261670"/>
                </a:xfrm>
                <a:custGeom>
                  <a:rect b="b" l="l" r="r" t="t"/>
                  <a:pathLst>
                    <a:path extrusionOk="0" h="261670" w="336327">
                      <a:moveTo>
                        <a:pt x="334804" y="0"/>
                      </a:moveTo>
                      <a:lnTo>
                        <a:pt x="0" y="261309"/>
                      </a:lnTo>
                      <a:cubicBezTo>
                        <a:pt x="477" y="261423"/>
                        <a:pt x="857" y="261557"/>
                        <a:pt x="1334" y="261671"/>
                      </a:cubicBezTo>
                      <a:lnTo>
                        <a:pt x="336327" y="200"/>
                      </a:lnTo>
                      <a:lnTo>
                        <a:pt x="3348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48"/>
                <p:cNvSpPr/>
                <p:nvPr/>
              </p:nvSpPr>
              <p:spPr>
                <a:xfrm>
                  <a:off x="10866500" y="6012551"/>
                  <a:ext cx="154971" cy="121119"/>
                </a:xfrm>
                <a:custGeom>
                  <a:rect b="b" l="l" r="r" t="t"/>
                  <a:pathLst>
                    <a:path extrusionOk="0" h="121119" w="154971">
                      <a:moveTo>
                        <a:pt x="153352" y="0"/>
                      </a:moveTo>
                      <a:lnTo>
                        <a:pt x="191" y="119605"/>
                      </a:lnTo>
                      <a:lnTo>
                        <a:pt x="0" y="121120"/>
                      </a:lnTo>
                      <a:lnTo>
                        <a:pt x="154972" y="200"/>
                      </a:lnTo>
                      <a:lnTo>
                        <a:pt x="1533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5" name="Google Shape;2275;p48"/>
                <p:cNvSpPr/>
                <p:nvPr/>
              </p:nvSpPr>
              <p:spPr>
                <a:xfrm>
                  <a:off x="11037475" y="6056137"/>
                  <a:ext cx="332993" cy="259099"/>
                </a:xfrm>
                <a:custGeom>
                  <a:rect b="b" l="l" r="r" t="t"/>
                  <a:pathLst>
                    <a:path extrusionOk="0" h="259099" w="332993">
                      <a:moveTo>
                        <a:pt x="331469" y="0"/>
                      </a:moveTo>
                      <a:lnTo>
                        <a:pt x="0" y="258737"/>
                      </a:lnTo>
                      <a:cubicBezTo>
                        <a:pt x="476" y="258861"/>
                        <a:pt x="857" y="258966"/>
                        <a:pt x="1334" y="259099"/>
                      </a:cubicBezTo>
                      <a:lnTo>
                        <a:pt x="332994" y="200"/>
                      </a:lnTo>
                      <a:lnTo>
                        <a:pt x="3314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6" name="Google Shape;2276;p48"/>
                <p:cNvSpPr/>
                <p:nvPr/>
              </p:nvSpPr>
              <p:spPr>
                <a:xfrm>
                  <a:off x="10989182" y="6048394"/>
                  <a:ext cx="319278" cy="248535"/>
                </a:xfrm>
                <a:custGeom>
                  <a:rect b="b" l="l" r="r" t="t"/>
                  <a:pathLst>
                    <a:path extrusionOk="0" h="248535" w="319278">
                      <a:moveTo>
                        <a:pt x="317659" y="0"/>
                      </a:moveTo>
                      <a:lnTo>
                        <a:pt x="0" y="248031"/>
                      </a:lnTo>
                      <a:cubicBezTo>
                        <a:pt x="381" y="248202"/>
                        <a:pt x="667" y="248364"/>
                        <a:pt x="1048" y="248535"/>
                      </a:cubicBezTo>
                      <a:lnTo>
                        <a:pt x="319278" y="190"/>
                      </a:lnTo>
                      <a:lnTo>
                        <a:pt x="3176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7" name="Google Shape;2277;p48"/>
                <p:cNvSpPr/>
                <p:nvPr/>
              </p:nvSpPr>
              <p:spPr>
                <a:xfrm>
                  <a:off x="11123390" y="6104182"/>
                  <a:ext cx="291940" cy="228076"/>
                </a:xfrm>
                <a:custGeom>
                  <a:rect b="b" l="l" r="r" t="t"/>
                  <a:pathLst>
                    <a:path extrusionOk="0" h="228076" w="291940">
                      <a:moveTo>
                        <a:pt x="291940" y="0"/>
                      </a:moveTo>
                      <a:lnTo>
                        <a:pt x="0" y="227924"/>
                      </a:lnTo>
                      <a:cubicBezTo>
                        <a:pt x="285" y="227962"/>
                        <a:pt x="666" y="227981"/>
                        <a:pt x="1048" y="228009"/>
                      </a:cubicBezTo>
                      <a:cubicBezTo>
                        <a:pt x="1237" y="228029"/>
                        <a:pt x="1332" y="228057"/>
                        <a:pt x="1523" y="228076"/>
                      </a:cubicBezTo>
                      <a:lnTo>
                        <a:pt x="291750" y="1514"/>
                      </a:lnTo>
                      <a:lnTo>
                        <a:pt x="2919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8" name="Google Shape;2278;p48"/>
                <p:cNvSpPr/>
                <p:nvPr/>
              </p:nvSpPr>
              <p:spPr>
                <a:xfrm>
                  <a:off x="10962132" y="6043555"/>
                  <a:ext cx="307467" cy="239391"/>
                </a:xfrm>
                <a:custGeom>
                  <a:rect b="b" l="l" r="r" t="t"/>
                  <a:pathLst>
                    <a:path extrusionOk="0" h="239391" w="307467">
                      <a:moveTo>
                        <a:pt x="305943" y="0"/>
                      </a:moveTo>
                      <a:lnTo>
                        <a:pt x="0" y="238820"/>
                      </a:lnTo>
                      <a:cubicBezTo>
                        <a:pt x="381" y="239020"/>
                        <a:pt x="666" y="239201"/>
                        <a:pt x="1048" y="239392"/>
                      </a:cubicBezTo>
                      <a:lnTo>
                        <a:pt x="307467" y="181"/>
                      </a:lnTo>
                      <a:lnTo>
                        <a:pt x="3059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9" name="Google Shape;2279;p48"/>
                <p:cNvSpPr/>
                <p:nvPr/>
              </p:nvSpPr>
              <p:spPr>
                <a:xfrm>
                  <a:off x="10899553" y="6029991"/>
                  <a:ext cx="261460" cy="203787"/>
                </a:xfrm>
                <a:custGeom>
                  <a:rect b="b" l="l" r="r" t="t"/>
                  <a:pathLst>
                    <a:path extrusionOk="0" h="203787" w="261460">
                      <a:moveTo>
                        <a:pt x="259936" y="0"/>
                      </a:moveTo>
                      <a:lnTo>
                        <a:pt x="0" y="202930"/>
                      </a:lnTo>
                      <a:cubicBezTo>
                        <a:pt x="190" y="203206"/>
                        <a:pt x="380" y="203511"/>
                        <a:pt x="666" y="203788"/>
                      </a:cubicBezTo>
                      <a:lnTo>
                        <a:pt x="762" y="203749"/>
                      </a:lnTo>
                      <a:lnTo>
                        <a:pt x="261461" y="191"/>
                      </a:lnTo>
                      <a:lnTo>
                        <a:pt x="2599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0" name="Google Shape;2280;p48"/>
                <p:cNvSpPr/>
                <p:nvPr/>
              </p:nvSpPr>
              <p:spPr>
                <a:xfrm>
                  <a:off x="10972609" y="6045489"/>
                  <a:ext cx="312515" cy="243296"/>
                </a:xfrm>
                <a:custGeom>
                  <a:rect b="b" l="l" r="r" t="t"/>
                  <a:pathLst>
                    <a:path extrusionOk="0" h="243296" w="312515">
                      <a:moveTo>
                        <a:pt x="310991" y="0"/>
                      </a:moveTo>
                      <a:lnTo>
                        <a:pt x="0" y="242754"/>
                      </a:lnTo>
                      <a:cubicBezTo>
                        <a:pt x="286" y="242944"/>
                        <a:pt x="667" y="243116"/>
                        <a:pt x="1048" y="243297"/>
                      </a:cubicBezTo>
                      <a:lnTo>
                        <a:pt x="312516" y="190"/>
                      </a:lnTo>
                      <a:lnTo>
                        <a:pt x="3109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1" name="Google Shape;2281;p48"/>
                <p:cNvSpPr/>
                <p:nvPr/>
              </p:nvSpPr>
              <p:spPr>
                <a:xfrm>
                  <a:off x="10878122" y="6000930"/>
                  <a:ext cx="50195" cy="39357"/>
                </a:xfrm>
                <a:custGeom>
                  <a:rect b="b" l="l" r="r" t="t"/>
                  <a:pathLst>
                    <a:path extrusionOk="0" h="39357" w="50195">
                      <a:moveTo>
                        <a:pt x="48673" y="0"/>
                      </a:moveTo>
                      <a:lnTo>
                        <a:pt x="190" y="37843"/>
                      </a:lnTo>
                      <a:lnTo>
                        <a:pt x="0" y="39357"/>
                      </a:lnTo>
                      <a:lnTo>
                        <a:pt x="50196" y="191"/>
                      </a:lnTo>
                      <a:lnTo>
                        <a:pt x="486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2" name="Google Shape;2282;p48"/>
                <p:cNvSpPr/>
                <p:nvPr/>
              </p:nvSpPr>
              <p:spPr>
                <a:xfrm>
                  <a:off x="10919364" y="6034839"/>
                  <a:ext cx="280415" cy="218418"/>
                </a:xfrm>
                <a:custGeom>
                  <a:rect b="b" l="l" r="r" t="t"/>
                  <a:pathLst>
                    <a:path extrusionOk="0" h="218418" w="280415">
                      <a:moveTo>
                        <a:pt x="278988" y="0"/>
                      </a:moveTo>
                      <a:lnTo>
                        <a:pt x="0" y="217694"/>
                      </a:lnTo>
                      <a:cubicBezTo>
                        <a:pt x="286" y="217942"/>
                        <a:pt x="571" y="218170"/>
                        <a:pt x="857" y="218418"/>
                      </a:cubicBezTo>
                      <a:lnTo>
                        <a:pt x="280415" y="181"/>
                      </a:lnTo>
                      <a:lnTo>
                        <a:pt x="27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3" name="Google Shape;2283;p48"/>
                <p:cNvSpPr/>
                <p:nvPr/>
              </p:nvSpPr>
              <p:spPr>
                <a:xfrm>
                  <a:off x="10875168" y="6003835"/>
                  <a:ext cx="76486" cy="59855"/>
                </a:xfrm>
                <a:custGeom>
                  <a:rect b="b" l="l" r="r" t="t"/>
                  <a:pathLst>
                    <a:path extrusionOk="0" h="59855" w="76486">
                      <a:moveTo>
                        <a:pt x="74866" y="0"/>
                      </a:moveTo>
                      <a:lnTo>
                        <a:pt x="191" y="58264"/>
                      </a:lnTo>
                      <a:lnTo>
                        <a:pt x="0" y="59855"/>
                      </a:lnTo>
                      <a:lnTo>
                        <a:pt x="76486" y="200"/>
                      </a:lnTo>
                      <a:lnTo>
                        <a:pt x="748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4" name="Google Shape;2284;p48"/>
                <p:cNvSpPr/>
                <p:nvPr/>
              </p:nvSpPr>
              <p:spPr>
                <a:xfrm>
                  <a:off x="11050809" y="6058080"/>
                  <a:ext cx="335185" cy="260794"/>
                </a:xfrm>
                <a:custGeom>
                  <a:rect b="b" l="l" r="r" t="t"/>
                  <a:pathLst>
                    <a:path extrusionOk="0" h="260794" w="335185">
                      <a:moveTo>
                        <a:pt x="333661" y="0"/>
                      </a:moveTo>
                      <a:lnTo>
                        <a:pt x="0" y="260433"/>
                      </a:lnTo>
                      <a:cubicBezTo>
                        <a:pt x="381" y="260547"/>
                        <a:pt x="858" y="260681"/>
                        <a:pt x="1238" y="260795"/>
                      </a:cubicBezTo>
                      <a:lnTo>
                        <a:pt x="335185" y="191"/>
                      </a:lnTo>
                      <a:lnTo>
                        <a:pt x="3336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5" name="Google Shape;2285;p48"/>
                <p:cNvSpPr/>
                <p:nvPr/>
              </p:nvSpPr>
              <p:spPr>
                <a:xfrm>
                  <a:off x="10871358" y="6007712"/>
                  <a:ext cx="111347" cy="87105"/>
                </a:xfrm>
                <a:custGeom>
                  <a:rect b="b" l="l" r="r" t="t"/>
                  <a:pathLst>
                    <a:path extrusionOk="0" h="87105" w="111347">
                      <a:moveTo>
                        <a:pt x="109728" y="0"/>
                      </a:moveTo>
                      <a:lnTo>
                        <a:pt x="191" y="85515"/>
                      </a:lnTo>
                      <a:lnTo>
                        <a:pt x="0" y="87106"/>
                      </a:lnTo>
                      <a:lnTo>
                        <a:pt x="111348" y="190"/>
                      </a:lnTo>
                      <a:lnTo>
                        <a:pt x="109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6" name="Google Shape;2286;p48"/>
                <p:cNvSpPr/>
                <p:nvPr/>
              </p:nvSpPr>
              <p:spPr>
                <a:xfrm>
                  <a:off x="11018709" y="6053242"/>
                  <a:ext cx="328518" cy="255641"/>
                </a:xfrm>
                <a:custGeom>
                  <a:rect b="b" l="l" r="r" t="t"/>
                  <a:pathLst>
                    <a:path extrusionOk="0" h="255641" w="328518">
                      <a:moveTo>
                        <a:pt x="326994" y="0"/>
                      </a:moveTo>
                      <a:lnTo>
                        <a:pt x="0" y="255194"/>
                      </a:lnTo>
                      <a:cubicBezTo>
                        <a:pt x="381" y="255346"/>
                        <a:pt x="858" y="255489"/>
                        <a:pt x="1238" y="255641"/>
                      </a:cubicBezTo>
                      <a:lnTo>
                        <a:pt x="328518" y="181"/>
                      </a:lnTo>
                      <a:lnTo>
                        <a:pt x="326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48"/>
                <p:cNvSpPr/>
                <p:nvPr/>
              </p:nvSpPr>
              <p:spPr>
                <a:xfrm>
                  <a:off x="10882978" y="5996082"/>
                  <a:ext cx="6572" cy="5362"/>
                </a:xfrm>
                <a:custGeom>
                  <a:rect b="b" l="l" r="r" t="t"/>
                  <a:pathLst>
                    <a:path extrusionOk="0" h="5362" w="6572">
                      <a:moveTo>
                        <a:pt x="5049" y="0"/>
                      </a:moveTo>
                      <a:lnTo>
                        <a:pt x="191" y="3763"/>
                      </a:lnTo>
                      <a:lnTo>
                        <a:pt x="0" y="5362"/>
                      </a:lnTo>
                      <a:lnTo>
                        <a:pt x="6573" y="200"/>
                      </a:lnTo>
                      <a:lnTo>
                        <a:pt x="50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48"/>
                <p:cNvSpPr/>
                <p:nvPr/>
              </p:nvSpPr>
              <p:spPr>
                <a:xfrm>
                  <a:off x="11183302" y="6158636"/>
                  <a:ext cx="225266" cy="175821"/>
                </a:xfrm>
                <a:custGeom>
                  <a:rect b="b" l="l" r="r" t="t"/>
                  <a:pathLst>
                    <a:path extrusionOk="0" h="175821" w="225266">
                      <a:moveTo>
                        <a:pt x="225266" y="0"/>
                      </a:moveTo>
                      <a:lnTo>
                        <a:pt x="0" y="175822"/>
                      </a:lnTo>
                      <a:cubicBezTo>
                        <a:pt x="667" y="175803"/>
                        <a:pt x="1238" y="175822"/>
                        <a:pt x="1810" y="175803"/>
                      </a:cubicBezTo>
                      <a:lnTo>
                        <a:pt x="225076" y="1553"/>
                      </a:lnTo>
                      <a:lnTo>
                        <a:pt x="2252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9" name="Google Shape;2289;p48"/>
                <p:cNvSpPr/>
                <p:nvPr/>
              </p:nvSpPr>
              <p:spPr>
                <a:xfrm>
                  <a:off x="11006614" y="6051299"/>
                  <a:ext cx="325088" cy="252993"/>
                </a:xfrm>
                <a:custGeom>
                  <a:rect b="b" l="l" r="r" t="t"/>
                  <a:pathLst>
                    <a:path extrusionOk="0" h="252993" w="325088">
                      <a:moveTo>
                        <a:pt x="323564" y="0"/>
                      </a:moveTo>
                      <a:lnTo>
                        <a:pt x="0" y="252526"/>
                      </a:lnTo>
                      <a:cubicBezTo>
                        <a:pt x="380" y="252679"/>
                        <a:pt x="762" y="252841"/>
                        <a:pt x="1143" y="252993"/>
                      </a:cubicBezTo>
                      <a:lnTo>
                        <a:pt x="325088" y="191"/>
                      </a:lnTo>
                      <a:lnTo>
                        <a:pt x="3235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0" name="Google Shape;2290;p48"/>
                <p:cNvSpPr/>
                <p:nvPr/>
              </p:nvSpPr>
              <p:spPr>
                <a:xfrm>
                  <a:off x="10882026" y="5997054"/>
                  <a:ext cx="15239" cy="12106"/>
                </a:xfrm>
                <a:custGeom>
                  <a:rect b="b" l="l" r="r" t="t"/>
                  <a:pathLst>
                    <a:path extrusionOk="0" h="12106" w="15239">
                      <a:moveTo>
                        <a:pt x="13717" y="0"/>
                      </a:moveTo>
                      <a:lnTo>
                        <a:pt x="191" y="10601"/>
                      </a:lnTo>
                      <a:lnTo>
                        <a:pt x="0" y="12106"/>
                      </a:lnTo>
                      <a:lnTo>
                        <a:pt x="15240" y="191"/>
                      </a:lnTo>
                      <a:lnTo>
                        <a:pt x="137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1" name="Google Shape;2291;p48"/>
                <p:cNvSpPr/>
                <p:nvPr/>
              </p:nvSpPr>
              <p:spPr>
                <a:xfrm>
                  <a:off x="11000708" y="6050327"/>
                  <a:ext cx="323182" cy="251526"/>
                </a:xfrm>
                <a:custGeom>
                  <a:rect b="b" l="l" r="r" t="t"/>
                  <a:pathLst>
                    <a:path extrusionOk="0" h="251526" w="323182">
                      <a:moveTo>
                        <a:pt x="321658" y="0"/>
                      </a:moveTo>
                      <a:lnTo>
                        <a:pt x="0" y="251060"/>
                      </a:lnTo>
                      <a:cubicBezTo>
                        <a:pt x="380" y="251222"/>
                        <a:pt x="762" y="251364"/>
                        <a:pt x="1143" y="251527"/>
                      </a:cubicBezTo>
                      <a:lnTo>
                        <a:pt x="323183" y="200"/>
                      </a:lnTo>
                      <a:lnTo>
                        <a:pt x="3216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2" name="Google Shape;2292;p48"/>
                <p:cNvSpPr/>
                <p:nvPr/>
              </p:nvSpPr>
              <p:spPr>
                <a:xfrm>
                  <a:off x="10951845" y="6041612"/>
                  <a:ext cx="302228" cy="235362"/>
                </a:xfrm>
                <a:custGeom>
                  <a:rect b="b" l="l" r="r" t="t"/>
                  <a:pathLst>
                    <a:path extrusionOk="0" h="235362" w="302228">
                      <a:moveTo>
                        <a:pt x="300704" y="0"/>
                      </a:moveTo>
                      <a:lnTo>
                        <a:pt x="0" y="234744"/>
                      </a:lnTo>
                      <a:cubicBezTo>
                        <a:pt x="285" y="234953"/>
                        <a:pt x="666" y="235154"/>
                        <a:pt x="1048" y="235363"/>
                      </a:cubicBezTo>
                      <a:lnTo>
                        <a:pt x="302228" y="191"/>
                      </a:lnTo>
                      <a:lnTo>
                        <a:pt x="301465" y="86"/>
                      </a:lnTo>
                      <a:lnTo>
                        <a:pt x="3007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3" name="Google Shape;2293;p48"/>
                <p:cNvSpPr/>
                <p:nvPr/>
              </p:nvSpPr>
              <p:spPr>
                <a:xfrm>
                  <a:off x="10873264" y="6005779"/>
                  <a:ext cx="93821" cy="73437"/>
                </a:xfrm>
                <a:custGeom>
                  <a:rect b="b" l="l" r="r" t="t"/>
                  <a:pathLst>
                    <a:path extrusionOk="0" h="73437" w="93821">
                      <a:moveTo>
                        <a:pt x="92297" y="0"/>
                      </a:moveTo>
                      <a:lnTo>
                        <a:pt x="190" y="71923"/>
                      </a:lnTo>
                      <a:lnTo>
                        <a:pt x="0" y="73437"/>
                      </a:lnTo>
                      <a:lnTo>
                        <a:pt x="93821" y="190"/>
                      </a:lnTo>
                      <a:lnTo>
                        <a:pt x="922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4" name="Google Shape;2294;p48"/>
                <p:cNvSpPr/>
                <p:nvPr/>
              </p:nvSpPr>
              <p:spPr>
                <a:xfrm>
                  <a:off x="10942225" y="6039678"/>
                  <a:ext cx="296322" cy="230819"/>
                </a:xfrm>
                <a:custGeom>
                  <a:rect b="b" l="l" r="r" t="t"/>
                  <a:pathLst>
                    <a:path extrusionOk="0" h="230819" w="296322">
                      <a:moveTo>
                        <a:pt x="294894" y="0"/>
                      </a:moveTo>
                      <a:lnTo>
                        <a:pt x="0" y="230181"/>
                      </a:lnTo>
                      <a:cubicBezTo>
                        <a:pt x="285" y="230391"/>
                        <a:pt x="571" y="230610"/>
                        <a:pt x="857" y="230820"/>
                      </a:cubicBezTo>
                      <a:lnTo>
                        <a:pt x="296323" y="191"/>
                      </a:lnTo>
                      <a:lnTo>
                        <a:pt x="294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5" name="Google Shape;2295;p48"/>
                <p:cNvSpPr/>
                <p:nvPr/>
              </p:nvSpPr>
              <p:spPr>
                <a:xfrm>
                  <a:off x="10865357" y="6016428"/>
                  <a:ext cx="187071" cy="146103"/>
                </a:xfrm>
                <a:custGeom>
                  <a:rect b="b" l="l" r="r" t="t"/>
                  <a:pathLst>
                    <a:path extrusionOk="0" h="146103" w="187071">
                      <a:moveTo>
                        <a:pt x="185547" y="0"/>
                      </a:moveTo>
                      <a:lnTo>
                        <a:pt x="0" y="144837"/>
                      </a:lnTo>
                      <a:cubicBezTo>
                        <a:pt x="0" y="145256"/>
                        <a:pt x="95" y="145685"/>
                        <a:pt x="95" y="146104"/>
                      </a:cubicBezTo>
                      <a:lnTo>
                        <a:pt x="187071" y="191"/>
                      </a:lnTo>
                      <a:lnTo>
                        <a:pt x="185642" y="9"/>
                      </a:lnTo>
                      <a:lnTo>
                        <a:pt x="1855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6" name="Google Shape;2296;p48"/>
                <p:cNvSpPr/>
                <p:nvPr/>
              </p:nvSpPr>
              <p:spPr>
                <a:xfrm>
                  <a:off x="10886027" y="6026115"/>
                  <a:ext cx="243935" cy="190194"/>
                </a:xfrm>
                <a:custGeom>
                  <a:rect b="b" l="l" r="r" t="t"/>
                  <a:pathLst>
                    <a:path extrusionOk="0" h="190194" w="243935">
                      <a:moveTo>
                        <a:pt x="242411" y="0"/>
                      </a:moveTo>
                      <a:lnTo>
                        <a:pt x="0" y="189271"/>
                      </a:lnTo>
                      <a:cubicBezTo>
                        <a:pt x="191" y="189576"/>
                        <a:pt x="381" y="189890"/>
                        <a:pt x="571" y="190195"/>
                      </a:cubicBezTo>
                      <a:lnTo>
                        <a:pt x="243935" y="190"/>
                      </a:lnTo>
                      <a:lnTo>
                        <a:pt x="2424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7" name="Google Shape;2297;p48"/>
                <p:cNvSpPr/>
                <p:nvPr/>
              </p:nvSpPr>
              <p:spPr>
                <a:xfrm>
                  <a:off x="10867548" y="6018371"/>
                  <a:ext cx="200406" cy="156448"/>
                </a:xfrm>
                <a:custGeom>
                  <a:rect b="b" l="l" r="r" t="t"/>
                  <a:pathLst>
                    <a:path extrusionOk="0" h="156448" w="200406">
                      <a:moveTo>
                        <a:pt x="198882" y="0"/>
                      </a:moveTo>
                      <a:lnTo>
                        <a:pt x="0" y="155248"/>
                      </a:lnTo>
                      <a:cubicBezTo>
                        <a:pt x="95" y="155648"/>
                        <a:pt x="95" y="156048"/>
                        <a:pt x="191" y="156449"/>
                      </a:cubicBezTo>
                      <a:lnTo>
                        <a:pt x="200406" y="181"/>
                      </a:lnTo>
                      <a:lnTo>
                        <a:pt x="1988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8" name="Google Shape;2298;p48"/>
                <p:cNvSpPr/>
                <p:nvPr/>
              </p:nvSpPr>
              <p:spPr>
                <a:xfrm>
                  <a:off x="11165015" y="6143110"/>
                  <a:ext cx="245458" cy="191652"/>
                </a:xfrm>
                <a:custGeom>
                  <a:rect b="b" l="l" r="r" t="t"/>
                  <a:pathLst>
                    <a:path extrusionOk="0" h="191652" w="245458">
                      <a:moveTo>
                        <a:pt x="245458" y="0"/>
                      </a:moveTo>
                      <a:lnTo>
                        <a:pt x="0" y="191605"/>
                      </a:lnTo>
                      <a:cubicBezTo>
                        <a:pt x="571" y="191605"/>
                        <a:pt x="1143" y="191653"/>
                        <a:pt x="1714" y="191653"/>
                      </a:cubicBezTo>
                      <a:lnTo>
                        <a:pt x="245269" y="1514"/>
                      </a:lnTo>
                      <a:lnTo>
                        <a:pt x="24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9" name="Google Shape;2299;p48"/>
                <p:cNvSpPr/>
                <p:nvPr/>
              </p:nvSpPr>
              <p:spPr>
                <a:xfrm>
                  <a:off x="10876216" y="6002874"/>
                  <a:ext cx="67627" cy="53015"/>
                </a:xfrm>
                <a:custGeom>
                  <a:rect b="b" l="l" r="r" t="t"/>
                  <a:pathLst>
                    <a:path extrusionOk="0" h="53015" w="67627">
                      <a:moveTo>
                        <a:pt x="66104" y="0"/>
                      </a:moveTo>
                      <a:lnTo>
                        <a:pt x="191" y="51511"/>
                      </a:lnTo>
                      <a:lnTo>
                        <a:pt x="0" y="53016"/>
                      </a:lnTo>
                      <a:lnTo>
                        <a:pt x="67627" y="190"/>
                      </a:lnTo>
                      <a:lnTo>
                        <a:pt x="661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0" name="Google Shape;2300;p48"/>
                <p:cNvSpPr/>
                <p:nvPr/>
              </p:nvSpPr>
              <p:spPr>
                <a:xfrm>
                  <a:off x="11071192" y="6060985"/>
                  <a:ext cx="338042" cy="262918"/>
                </a:xfrm>
                <a:custGeom>
                  <a:rect b="b" l="l" r="r" t="t"/>
                  <a:pathLst>
                    <a:path extrusionOk="0" h="262918" w="338042">
                      <a:moveTo>
                        <a:pt x="336519" y="0"/>
                      </a:moveTo>
                      <a:lnTo>
                        <a:pt x="0" y="262624"/>
                      </a:lnTo>
                      <a:cubicBezTo>
                        <a:pt x="477" y="262728"/>
                        <a:pt x="953" y="262824"/>
                        <a:pt x="1429" y="262919"/>
                      </a:cubicBezTo>
                      <a:lnTo>
                        <a:pt x="338042" y="191"/>
                      </a:lnTo>
                      <a:lnTo>
                        <a:pt x="3365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1" name="Google Shape;2301;p48"/>
                <p:cNvSpPr/>
                <p:nvPr/>
              </p:nvSpPr>
              <p:spPr>
                <a:xfrm>
                  <a:off x="11174063" y="6150873"/>
                  <a:ext cx="235457" cy="183806"/>
                </a:xfrm>
                <a:custGeom>
                  <a:rect b="b" l="l" r="r" t="t"/>
                  <a:pathLst>
                    <a:path extrusionOk="0" h="183806" w="235457">
                      <a:moveTo>
                        <a:pt x="235458" y="0"/>
                      </a:moveTo>
                      <a:lnTo>
                        <a:pt x="0" y="183795"/>
                      </a:lnTo>
                      <a:cubicBezTo>
                        <a:pt x="95" y="183795"/>
                        <a:pt x="286" y="183814"/>
                        <a:pt x="381" y="183804"/>
                      </a:cubicBezTo>
                      <a:cubicBezTo>
                        <a:pt x="857" y="183804"/>
                        <a:pt x="1334" y="183785"/>
                        <a:pt x="1809" y="183785"/>
                      </a:cubicBezTo>
                      <a:lnTo>
                        <a:pt x="1809" y="183747"/>
                      </a:lnTo>
                      <a:lnTo>
                        <a:pt x="235267" y="1553"/>
                      </a:lnTo>
                      <a:lnTo>
                        <a:pt x="23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2" name="Google Shape;2302;p48"/>
                <p:cNvSpPr/>
                <p:nvPr/>
              </p:nvSpPr>
              <p:spPr>
                <a:xfrm>
                  <a:off x="10911173" y="6032896"/>
                  <a:ext cx="273176" cy="212769"/>
                </a:xfrm>
                <a:custGeom>
                  <a:rect b="b" l="l" r="r" t="t"/>
                  <a:pathLst>
                    <a:path extrusionOk="0" h="212769" w="273176">
                      <a:moveTo>
                        <a:pt x="271558" y="0"/>
                      </a:moveTo>
                      <a:lnTo>
                        <a:pt x="0" y="212027"/>
                      </a:lnTo>
                      <a:cubicBezTo>
                        <a:pt x="286" y="212284"/>
                        <a:pt x="476" y="212522"/>
                        <a:pt x="762" y="212770"/>
                      </a:cubicBezTo>
                      <a:lnTo>
                        <a:pt x="273176" y="191"/>
                      </a:lnTo>
                      <a:lnTo>
                        <a:pt x="2715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3" name="Google Shape;2303;p48"/>
                <p:cNvSpPr/>
                <p:nvPr/>
              </p:nvSpPr>
              <p:spPr>
                <a:xfrm>
                  <a:off x="11212544" y="6182001"/>
                  <a:ext cx="193070" cy="150694"/>
                </a:xfrm>
                <a:custGeom>
                  <a:rect b="b" l="l" r="r" t="t"/>
                  <a:pathLst>
                    <a:path extrusionOk="0" h="150694" w="193070">
                      <a:moveTo>
                        <a:pt x="193071" y="0"/>
                      </a:moveTo>
                      <a:lnTo>
                        <a:pt x="0" y="150695"/>
                      </a:lnTo>
                      <a:cubicBezTo>
                        <a:pt x="95" y="150686"/>
                        <a:pt x="190" y="150686"/>
                        <a:pt x="285" y="150676"/>
                      </a:cubicBezTo>
                      <a:cubicBezTo>
                        <a:pt x="857" y="150629"/>
                        <a:pt x="1428" y="150590"/>
                        <a:pt x="2000" y="150533"/>
                      </a:cubicBezTo>
                      <a:lnTo>
                        <a:pt x="192881" y="1553"/>
                      </a:lnTo>
                      <a:lnTo>
                        <a:pt x="1930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4" name="Google Shape;2304;p48"/>
                <p:cNvSpPr/>
                <p:nvPr/>
              </p:nvSpPr>
              <p:spPr>
                <a:xfrm>
                  <a:off x="11257883" y="6213338"/>
                  <a:ext cx="143636" cy="112080"/>
                </a:xfrm>
                <a:custGeom>
                  <a:rect b="b" l="l" r="r" t="t"/>
                  <a:pathLst>
                    <a:path extrusionOk="0" h="112080" w="143636">
                      <a:moveTo>
                        <a:pt x="143637" y="0"/>
                      </a:moveTo>
                      <a:lnTo>
                        <a:pt x="0" y="112081"/>
                      </a:lnTo>
                      <a:cubicBezTo>
                        <a:pt x="857" y="111890"/>
                        <a:pt x="1619" y="111757"/>
                        <a:pt x="2475" y="111576"/>
                      </a:cubicBezTo>
                      <a:lnTo>
                        <a:pt x="143255" y="1696"/>
                      </a:lnTo>
                      <a:cubicBezTo>
                        <a:pt x="143351" y="1153"/>
                        <a:pt x="143446" y="629"/>
                        <a:pt x="143637" y="77"/>
                      </a:cubicBezTo>
                      <a:cubicBezTo>
                        <a:pt x="143637" y="58"/>
                        <a:pt x="143637" y="29"/>
                        <a:pt x="1436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5" name="Google Shape;2305;p48"/>
                <p:cNvSpPr/>
                <p:nvPr/>
              </p:nvSpPr>
              <p:spPr>
                <a:xfrm>
                  <a:off x="11044142" y="6057109"/>
                  <a:ext cx="334042" cy="259966"/>
                </a:xfrm>
                <a:custGeom>
                  <a:rect b="b" l="l" r="r" t="t"/>
                  <a:pathLst>
                    <a:path extrusionOk="0" h="259966" w="334042">
                      <a:moveTo>
                        <a:pt x="332613" y="0"/>
                      </a:moveTo>
                      <a:lnTo>
                        <a:pt x="0" y="259556"/>
                      </a:lnTo>
                      <a:cubicBezTo>
                        <a:pt x="381" y="259690"/>
                        <a:pt x="857" y="259842"/>
                        <a:pt x="1334" y="259966"/>
                      </a:cubicBezTo>
                      <a:lnTo>
                        <a:pt x="334042" y="191"/>
                      </a:lnTo>
                      <a:lnTo>
                        <a:pt x="3326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6" name="Google Shape;2306;p48"/>
                <p:cNvSpPr/>
                <p:nvPr/>
              </p:nvSpPr>
              <p:spPr>
                <a:xfrm>
                  <a:off x="10880026" y="6024181"/>
                  <a:ext cx="234505" cy="182765"/>
                </a:xfrm>
                <a:custGeom>
                  <a:rect b="b" l="l" r="r" t="t"/>
                  <a:pathLst>
                    <a:path extrusionOk="0" h="182765" w="234505">
                      <a:moveTo>
                        <a:pt x="232981" y="0"/>
                      </a:moveTo>
                      <a:lnTo>
                        <a:pt x="0" y="181813"/>
                      </a:lnTo>
                      <a:cubicBezTo>
                        <a:pt x="191" y="182127"/>
                        <a:pt x="381" y="182442"/>
                        <a:pt x="571" y="182766"/>
                      </a:cubicBezTo>
                      <a:lnTo>
                        <a:pt x="234505" y="190"/>
                      </a:lnTo>
                      <a:lnTo>
                        <a:pt x="2329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7" name="Google Shape;2307;p48"/>
                <p:cNvSpPr/>
                <p:nvPr/>
              </p:nvSpPr>
              <p:spPr>
                <a:xfrm>
                  <a:off x="10870310" y="6008684"/>
                  <a:ext cx="120014" cy="93859"/>
                </a:xfrm>
                <a:custGeom>
                  <a:rect b="b" l="l" r="r" t="t"/>
                  <a:pathLst>
                    <a:path extrusionOk="0" h="93859" w="120014">
                      <a:moveTo>
                        <a:pt x="118586" y="0"/>
                      </a:moveTo>
                      <a:lnTo>
                        <a:pt x="191" y="92345"/>
                      </a:lnTo>
                      <a:lnTo>
                        <a:pt x="0" y="93859"/>
                      </a:lnTo>
                      <a:lnTo>
                        <a:pt x="120015" y="181"/>
                      </a:lnTo>
                      <a:lnTo>
                        <a:pt x="1185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8" name="Google Shape;2308;p48"/>
                <p:cNvSpPr/>
                <p:nvPr/>
              </p:nvSpPr>
              <p:spPr>
                <a:xfrm>
                  <a:off x="11245596" y="6205365"/>
                  <a:ext cx="157162" cy="122634"/>
                </a:xfrm>
                <a:custGeom>
                  <a:rect b="b" l="l" r="r" t="t"/>
                  <a:pathLst>
                    <a:path extrusionOk="0" h="122634" w="157162">
                      <a:moveTo>
                        <a:pt x="157163" y="0"/>
                      </a:moveTo>
                      <a:lnTo>
                        <a:pt x="0" y="122634"/>
                      </a:lnTo>
                      <a:cubicBezTo>
                        <a:pt x="762" y="122473"/>
                        <a:pt x="1620" y="122291"/>
                        <a:pt x="2381" y="122130"/>
                      </a:cubicBezTo>
                      <a:lnTo>
                        <a:pt x="156972" y="1514"/>
                      </a:lnTo>
                      <a:lnTo>
                        <a:pt x="1571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9" name="Google Shape;2309;p48"/>
                <p:cNvSpPr/>
                <p:nvPr/>
              </p:nvSpPr>
              <p:spPr>
                <a:xfrm>
                  <a:off x="10903077" y="6030963"/>
                  <a:ext cx="265746" cy="206949"/>
                </a:xfrm>
                <a:custGeom>
                  <a:rect b="b" l="l" r="r" t="t"/>
                  <a:pathLst>
                    <a:path extrusionOk="0" h="206949" w="265746">
                      <a:moveTo>
                        <a:pt x="264223" y="0"/>
                      </a:moveTo>
                      <a:lnTo>
                        <a:pt x="0" y="206169"/>
                      </a:lnTo>
                      <a:cubicBezTo>
                        <a:pt x="285" y="206435"/>
                        <a:pt x="571" y="206683"/>
                        <a:pt x="857" y="206950"/>
                      </a:cubicBezTo>
                      <a:lnTo>
                        <a:pt x="265747" y="191"/>
                      </a:lnTo>
                      <a:lnTo>
                        <a:pt x="2642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0" name="Google Shape;2310;p48"/>
                <p:cNvSpPr/>
                <p:nvPr/>
              </p:nvSpPr>
              <p:spPr>
                <a:xfrm>
                  <a:off x="10892314" y="6028058"/>
                  <a:ext cx="253269" cy="197224"/>
                </a:xfrm>
                <a:custGeom>
                  <a:rect b="b" l="l" r="r" t="t"/>
                  <a:pathLst>
                    <a:path extrusionOk="0" h="197224" w="253269">
                      <a:moveTo>
                        <a:pt x="251650" y="0"/>
                      </a:moveTo>
                      <a:lnTo>
                        <a:pt x="0" y="196405"/>
                      </a:lnTo>
                      <a:cubicBezTo>
                        <a:pt x="285" y="196682"/>
                        <a:pt x="571" y="196948"/>
                        <a:pt x="762" y="197225"/>
                      </a:cubicBezTo>
                      <a:lnTo>
                        <a:pt x="253269" y="191"/>
                      </a:lnTo>
                      <a:lnTo>
                        <a:pt x="2516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1" name="Google Shape;2311;p48"/>
                <p:cNvSpPr/>
                <p:nvPr/>
              </p:nvSpPr>
              <p:spPr>
                <a:xfrm>
                  <a:off x="11107769" y="6088617"/>
                  <a:ext cx="309562" cy="241839"/>
                </a:xfrm>
                <a:custGeom>
                  <a:rect b="b" l="l" r="r" t="t"/>
                  <a:pathLst>
                    <a:path extrusionOk="0" h="241839" w="309562">
                      <a:moveTo>
                        <a:pt x="309563" y="0"/>
                      </a:moveTo>
                      <a:lnTo>
                        <a:pt x="0" y="241611"/>
                      </a:lnTo>
                      <a:cubicBezTo>
                        <a:pt x="476" y="241688"/>
                        <a:pt x="952" y="241773"/>
                        <a:pt x="1428" y="241840"/>
                      </a:cubicBezTo>
                      <a:lnTo>
                        <a:pt x="309372" y="1553"/>
                      </a:lnTo>
                      <a:lnTo>
                        <a:pt x="3095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12" name="Google Shape;2312;p48"/>
              <p:cNvGrpSpPr/>
              <p:nvPr/>
            </p:nvGrpSpPr>
            <p:grpSpPr>
              <a:xfrm>
                <a:off x="10864500" y="5998568"/>
                <a:ext cx="555212" cy="339034"/>
                <a:chOff x="10864500" y="5998568"/>
                <a:chExt cx="555212" cy="339034"/>
              </a:xfrm>
            </p:grpSpPr>
            <p:sp>
              <p:nvSpPr>
                <p:cNvPr id="2313" name="Google Shape;2313;p48"/>
                <p:cNvSpPr/>
                <p:nvPr/>
              </p:nvSpPr>
              <p:spPr>
                <a:xfrm>
                  <a:off x="11180254" y="6035411"/>
                  <a:ext cx="187260" cy="240239"/>
                </a:xfrm>
                <a:custGeom>
                  <a:rect b="b" l="l" r="r" t="t"/>
                  <a:pathLst>
                    <a:path extrusionOk="0" h="240239" w="187260">
                      <a:moveTo>
                        <a:pt x="0" y="0"/>
                      </a:moveTo>
                      <a:lnTo>
                        <a:pt x="186404" y="240240"/>
                      </a:lnTo>
                      <a:cubicBezTo>
                        <a:pt x="186690" y="239992"/>
                        <a:pt x="186976" y="239745"/>
                        <a:pt x="187261" y="239497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48"/>
                <p:cNvSpPr/>
                <p:nvPr/>
              </p:nvSpPr>
              <p:spPr>
                <a:xfrm>
                  <a:off x="10873644" y="6072502"/>
                  <a:ext cx="197358" cy="253945"/>
                </a:xfrm>
                <a:custGeom>
                  <a:rect b="b" l="l" r="r" t="t"/>
                  <a:pathLst>
                    <a:path extrusionOk="0" h="253945" w="19735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95644" y="253575"/>
                      </a:lnTo>
                      <a:cubicBezTo>
                        <a:pt x="196215" y="253708"/>
                        <a:pt x="196787" y="253822"/>
                        <a:pt x="197359" y="25394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48"/>
                <p:cNvSpPr/>
                <p:nvPr/>
              </p:nvSpPr>
              <p:spPr>
                <a:xfrm>
                  <a:off x="11366563" y="6058671"/>
                  <a:ext cx="47340" cy="60750"/>
                </a:xfrm>
                <a:custGeom>
                  <a:rect b="b" l="l" r="r" t="t"/>
                  <a:pathLst>
                    <a:path extrusionOk="0" h="60750" w="47340">
                      <a:moveTo>
                        <a:pt x="0" y="0"/>
                      </a:moveTo>
                      <a:lnTo>
                        <a:pt x="47149" y="60750"/>
                      </a:lnTo>
                      <a:lnTo>
                        <a:pt x="47340" y="59236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48"/>
                <p:cNvSpPr/>
                <p:nvPr/>
              </p:nvSpPr>
              <p:spPr>
                <a:xfrm>
                  <a:off x="10993945" y="6012141"/>
                  <a:ext cx="249078" cy="319430"/>
                </a:xfrm>
                <a:custGeom>
                  <a:rect b="b" l="l" r="r" t="t"/>
                  <a:pathLst>
                    <a:path extrusionOk="0" h="319430" w="249078">
                      <a:moveTo>
                        <a:pt x="0" y="0"/>
                      </a:moveTo>
                      <a:lnTo>
                        <a:pt x="247936" y="319431"/>
                      </a:lnTo>
                      <a:cubicBezTo>
                        <a:pt x="248317" y="319364"/>
                        <a:pt x="248698" y="319250"/>
                        <a:pt x="249079" y="319183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48"/>
                <p:cNvSpPr/>
                <p:nvPr/>
              </p:nvSpPr>
              <p:spPr>
                <a:xfrm>
                  <a:off x="11087100" y="6023781"/>
                  <a:ext cx="224218" cy="287645"/>
                </a:xfrm>
                <a:custGeom>
                  <a:rect b="b" l="l" r="r" t="t"/>
                  <a:pathLst>
                    <a:path extrusionOk="0" h="287645" w="224218">
                      <a:moveTo>
                        <a:pt x="0" y="0"/>
                      </a:moveTo>
                      <a:lnTo>
                        <a:pt x="223171" y="287645"/>
                      </a:lnTo>
                      <a:cubicBezTo>
                        <a:pt x="223265" y="287598"/>
                        <a:pt x="223361" y="287521"/>
                        <a:pt x="223456" y="287474"/>
                      </a:cubicBezTo>
                      <a:cubicBezTo>
                        <a:pt x="223742" y="287350"/>
                        <a:pt x="223933" y="287235"/>
                        <a:pt x="224219" y="287121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48"/>
                <p:cNvSpPr/>
                <p:nvPr/>
              </p:nvSpPr>
              <p:spPr>
                <a:xfrm>
                  <a:off x="10865834" y="6170542"/>
                  <a:ext cx="83153" cy="107118"/>
                </a:xfrm>
                <a:custGeom>
                  <a:rect b="b" l="l" r="r" t="t"/>
                  <a:pathLst>
                    <a:path extrusionOk="0" h="107118" w="83153">
                      <a:moveTo>
                        <a:pt x="0" y="0"/>
                      </a:moveTo>
                      <a:cubicBezTo>
                        <a:pt x="191" y="771"/>
                        <a:pt x="286" y="1543"/>
                        <a:pt x="381" y="2314"/>
                      </a:cubicBezTo>
                      <a:lnTo>
                        <a:pt x="476" y="2362"/>
                      </a:lnTo>
                      <a:lnTo>
                        <a:pt x="80200" y="105137"/>
                      </a:lnTo>
                      <a:cubicBezTo>
                        <a:pt x="81249" y="105794"/>
                        <a:pt x="82105" y="106471"/>
                        <a:pt x="83153" y="1071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9" name="Google Shape;2319;p48"/>
                <p:cNvSpPr/>
                <p:nvPr/>
              </p:nvSpPr>
              <p:spPr>
                <a:xfrm>
                  <a:off x="11273409" y="6047041"/>
                  <a:ext cx="128777" cy="165668"/>
                </a:xfrm>
                <a:custGeom>
                  <a:rect b="b" l="l" r="r" t="t"/>
                  <a:pathLst>
                    <a:path extrusionOk="0" h="165668" w="128777">
                      <a:moveTo>
                        <a:pt x="0" y="0"/>
                      </a:moveTo>
                      <a:lnTo>
                        <a:pt x="128588" y="165668"/>
                      </a:lnTo>
                      <a:cubicBezTo>
                        <a:pt x="128588" y="165525"/>
                        <a:pt x="128588" y="165373"/>
                        <a:pt x="128588" y="165230"/>
                      </a:cubicBezTo>
                      <a:cubicBezTo>
                        <a:pt x="128682" y="164878"/>
                        <a:pt x="128682" y="164516"/>
                        <a:pt x="128777" y="16416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0" name="Google Shape;2320;p48"/>
                <p:cNvSpPr/>
                <p:nvPr/>
              </p:nvSpPr>
              <p:spPr>
                <a:xfrm>
                  <a:off x="10900790" y="6000511"/>
                  <a:ext cx="262890" cy="336994"/>
                </a:xfrm>
                <a:custGeom>
                  <a:rect b="b" l="l" r="r" t="t"/>
                  <a:pathLst>
                    <a:path extrusionOk="0" h="336994" w="262890">
                      <a:moveTo>
                        <a:pt x="0" y="0"/>
                      </a:moveTo>
                      <a:lnTo>
                        <a:pt x="261462" y="336938"/>
                      </a:lnTo>
                      <a:cubicBezTo>
                        <a:pt x="261938" y="336938"/>
                        <a:pt x="262414" y="336985"/>
                        <a:pt x="262891" y="33699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48"/>
                <p:cNvSpPr/>
                <p:nvPr/>
              </p:nvSpPr>
              <p:spPr>
                <a:xfrm>
                  <a:off x="11133677" y="6029591"/>
                  <a:ext cx="207550" cy="266252"/>
                </a:xfrm>
                <a:custGeom>
                  <a:rect b="b" l="l" r="r" t="t"/>
                  <a:pathLst>
                    <a:path extrusionOk="0" h="266252" w="207550">
                      <a:moveTo>
                        <a:pt x="0" y="0"/>
                      </a:moveTo>
                      <a:lnTo>
                        <a:pt x="206597" y="266252"/>
                      </a:lnTo>
                      <a:cubicBezTo>
                        <a:pt x="206692" y="266214"/>
                        <a:pt x="206787" y="266166"/>
                        <a:pt x="206883" y="266119"/>
                      </a:cubicBezTo>
                      <a:cubicBezTo>
                        <a:pt x="207073" y="265976"/>
                        <a:pt x="207359" y="265871"/>
                        <a:pt x="207550" y="265729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48"/>
                <p:cNvSpPr/>
                <p:nvPr/>
              </p:nvSpPr>
              <p:spPr>
                <a:xfrm>
                  <a:off x="10867834" y="6119155"/>
                  <a:ext cx="148780" cy="191490"/>
                </a:xfrm>
                <a:custGeom>
                  <a:rect b="b" l="l" r="r" t="t"/>
                  <a:pathLst>
                    <a:path extrusionOk="0" h="191490" w="148780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46971" y="190852"/>
                      </a:lnTo>
                      <a:lnTo>
                        <a:pt x="146971" y="190900"/>
                      </a:lnTo>
                      <a:cubicBezTo>
                        <a:pt x="147542" y="191119"/>
                        <a:pt x="148210" y="191271"/>
                        <a:pt x="148780" y="19149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48"/>
                <p:cNvSpPr/>
                <p:nvPr/>
              </p:nvSpPr>
              <p:spPr>
                <a:xfrm>
                  <a:off x="11319985" y="6052861"/>
                  <a:ext cx="88106" cy="113204"/>
                </a:xfrm>
                <a:custGeom>
                  <a:rect b="b" l="l" r="r" t="t"/>
                  <a:pathLst>
                    <a:path extrusionOk="0" h="113204" w="88106">
                      <a:moveTo>
                        <a:pt x="0" y="0"/>
                      </a:moveTo>
                      <a:lnTo>
                        <a:pt x="87917" y="113205"/>
                      </a:lnTo>
                      <a:lnTo>
                        <a:pt x="88106" y="111690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48"/>
                <p:cNvSpPr/>
                <p:nvPr/>
              </p:nvSpPr>
              <p:spPr>
                <a:xfrm>
                  <a:off x="10947272" y="6006322"/>
                  <a:ext cx="257365" cy="329907"/>
                </a:xfrm>
                <a:custGeom>
                  <a:rect b="b" l="l" r="r" t="t"/>
                  <a:pathLst>
                    <a:path extrusionOk="0" h="329907" w="257365">
                      <a:moveTo>
                        <a:pt x="0" y="0"/>
                      </a:moveTo>
                      <a:lnTo>
                        <a:pt x="256032" y="329908"/>
                      </a:lnTo>
                      <a:cubicBezTo>
                        <a:pt x="256509" y="329869"/>
                        <a:pt x="256985" y="329822"/>
                        <a:pt x="257366" y="329784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5" name="Google Shape;2325;p48"/>
                <p:cNvSpPr/>
                <p:nvPr/>
              </p:nvSpPr>
              <p:spPr>
                <a:xfrm>
                  <a:off x="11413140" y="6064491"/>
                  <a:ext cx="6572" cy="8191"/>
                </a:xfrm>
                <a:custGeom>
                  <a:rect b="b" l="l" r="r" t="t"/>
                  <a:pathLst>
                    <a:path extrusionOk="0" h="8191" w="6572">
                      <a:moveTo>
                        <a:pt x="0" y="0"/>
                      </a:moveTo>
                      <a:lnTo>
                        <a:pt x="6382" y="8191"/>
                      </a:lnTo>
                      <a:lnTo>
                        <a:pt x="6573" y="6686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6" name="Google Shape;2326;p48"/>
                <p:cNvSpPr/>
                <p:nvPr/>
              </p:nvSpPr>
              <p:spPr>
                <a:xfrm>
                  <a:off x="11040427" y="6017952"/>
                  <a:ext cx="238029" cy="305161"/>
                </a:xfrm>
                <a:custGeom>
                  <a:rect b="b" l="l" r="r" t="t"/>
                  <a:pathLst>
                    <a:path extrusionOk="0" h="305161" w="238029">
                      <a:moveTo>
                        <a:pt x="0" y="0"/>
                      </a:moveTo>
                      <a:lnTo>
                        <a:pt x="236887" y="305162"/>
                      </a:lnTo>
                      <a:cubicBezTo>
                        <a:pt x="237268" y="305057"/>
                        <a:pt x="237649" y="304981"/>
                        <a:pt x="237934" y="304885"/>
                      </a:cubicBezTo>
                      <a:cubicBezTo>
                        <a:pt x="238030" y="304876"/>
                        <a:pt x="238030" y="304866"/>
                        <a:pt x="238030" y="304857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7" name="Google Shape;2327;p48"/>
                <p:cNvSpPr/>
                <p:nvPr/>
              </p:nvSpPr>
              <p:spPr>
                <a:xfrm>
                  <a:off x="11226832" y="6041221"/>
                  <a:ext cx="162114" cy="208064"/>
                </a:xfrm>
                <a:custGeom>
                  <a:rect b="b" l="l" r="r" t="t"/>
                  <a:pathLst>
                    <a:path extrusionOk="0" h="208064" w="162114">
                      <a:moveTo>
                        <a:pt x="0" y="0"/>
                      </a:moveTo>
                      <a:lnTo>
                        <a:pt x="161448" y="208064"/>
                      </a:lnTo>
                      <a:cubicBezTo>
                        <a:pt x="161639" y="207873"/>
                        <a:pt x="161734" y="207693"/>
                        <a:pt x="161830" y="207511"/>
                      </a:cubicBezTo>
                      <a:cubicBezTo>
                        <a:pt x="161925" y="207378"/>
                        <a:pt x="162020" y="207264"/>
                        <a:pt x="162115" y="207140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8" name="Google Shape;2328;p48"/>
                <p:cNvSpPr/>
                <p:nvPr/>
              </p:nvSpPr>
              <p:spPr>
                <a:xfrm>
                  <a:off x="10879549" y="6025772"/>
                  <a:ext cx="239840" cy="308781"/>
                </a:xfrm>
                <a:custGeom>
                  <a:rect b="b" l="l" r="r" t="t"/>
                  <a:pathLst>
                    <a:path extrusionOk="0" h="308781" w="23984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38316" y="308629"/>
                      </a:lnTo>
                      <a:cubicBezTo>
                        <a:pt x="238792" y="308686"/>
                        <a:pt x="239268" y="308724"/>
                        <a:pt x="239840" y="308781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9" name="Google Shape;2329;p48"/>
                <p:cNvSpPr/>
                <p:nvPr/>
              </p:nvSpPr>
              <p:spPr>
                <a:xfrm>
                  <a:off x="11172443" y="6034439"/>
                  <a:ext cx="190881" cy="244859"/>
                </a:xfrm>
                <a:custGeom>
                  <a:rect b="b" l="l" r="r" t="t"/>
                  <a:pathLst>
                    <a:path extrusionOk="0" h="244859" w="190881">
                      <a:moveTo>
                        <a:pt x="0" y="0"/>
                      </a:moveTo>
                      <a:lnTo>
                        <a:pt x="190024" y="244859"/>
                      </a:lnTo>
                      <a:cubicBezTo>
                        <a:pt x="190309" y="244612"/>
                        <a:pt x="190595" y="244402"/>
                        <a:pt x="190881" y="2441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0" name="Google Shape;2330;p48"/>
                <p:cNvSpPr/>
                <p:nvPr/>
              </p:nvSpPr>
              <p:spPr>
                <a:xfrm>
                  <a:off x="10872692" y="6080264"/>
                  <a:ext cx="189833" cy="244363"/>
                </a:xfrm>
                <a:custGeom>
                  <a:rect b="b" l="l" r="r" t="t"/>
                  <a:pathLst>
                    <a:path extrusionOk="0" h="244363" w="189833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8214" y="244002"/>
                      </a:lnTo>
                      <a:cubicBezTo>
                        <a:pt x="188595" y="244087"/>
                        <a:pt x="188976" y="244164"/>
                        <a:pt x="189357" y="244259"/>
                      </a:cubicBezTo>
                      <a:cubicBezTo>
                        <a:pt x="189452" y="244297"/>
                        <a:pt x="189643" y="244326"/>
                        <a:pt x="189834" y="244364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1" name="Google Shape;2331;p48"/>
                <p:cNvSpPr/>
                <p:nvPr/>
              </p:nvSpPr>
              <p:spPr>
                <a:xfrm>
                  <a:off x="11358753" y="6057700"/>
                  <a:ext cx="54196" cy="69523"/>
                </a:xfrm>
                <a:custGeom>
                  <a:rect b="b" l="l" r="r" t="t"/>
                  <a:pathLst>
                    <a:path extrusionOk="0" h="69523" w="54196">
                      <a:moveTo>
                        <a:pt x="0" y="0"/>
                      </a:moveTo>
                      <a:lnTo>
                        <a:pt x="53912" y="69523"/>
                      </a:lnTo>
                      <a:lnTo>
                        <a:pt x="54197" y="67923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2" name="Google Shape;2332;p48"/>
                <p:cNvSpPr/>
                <p:nvPr/>
              </p:nvSpPr>
              <p:spPr>
                <a:xfrm>
                  <a:off x="10986135" y="6011170"/>
                  <a:ext cx="250697" cy="321316"/>
                </a:xfrm>
                <a:custGeom>
                  <a:rect b="b" l="l" r="r" t="t"/>
                  <a:pathLst>
                    <a:path extrusionOk="0" h="321316" w="250697">
                      <a:moveTo>
                        <a:pt x="0" y="0"/>
                      </a:moveTo>
                      <a:lnTo>
                        <a:pt x="249459" y="321316"/>
                      </a:lnTo>
                      <a:cubicBezTo>
                        <a:pt x="249841" y="321250"/>
                        <a:pt x="250222" y="321212"/>
                        <a:pt x="250697" y="32114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3" name="Google Shape;2333;p48"/>
                <p:cNvSpPr/>
                <p:nvPr/>
              </p:nvSpPr>
              <p:spPr>
                <a:xfrm>
                  <a:off x="11079290" y="6022809"/>
                  <a:ext cx="226884" cy="290874"/>
                </a:xfrm>
                <a:custGeom>
                  <a:rect b="b" l="l" r="r" t="t"/>
                  <a:pathLst>
                    <a:path extrusionOk="0" h="290874" w="226884">
                      <a:moveTo>
                        <a:pt x="0" y="0"/>
                      </a:moveTo>
                      <a:lnTo>
                        <a:pt x="225837" y="290875"/>
                      </a:lnTo>
                      <a:cubicBezTo>
                        <a:pt x="226028" y="290779"/>
                        <a:pt x="226313" y="290694"/>
                        <a:pt x="226504" y="290599"/>
                      </a:cubicBezTo>
                      <a:cubicBezTo>
                        <a:pt x="226599" y="290560"/>
                        <a:pt x="226790" y="290522"/>
                        <a:pt x="226885" y="290484"/>
                      </a:cubicBezTo>
                      <a:lnTo>
                        <a:pt x="1523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4" name="Google Shape;2334;p48"/>
                <p:cNvSpPr/>
                <p:nvPr/>
              </p:nvSpPr>
              <p:spPr>
                <a:xfrm>
                  <a:off x="10868501" y="6183010"/>
                  <a:ext cx="65532" cy="84419"/>
                </a:xfrm>
                <a:custGeom>
                  <a:rect b="b" l="l" r="r" t="t"/>
                  <a:pathLst>
                    <a:path extrusionOk="0" h="84419" w="65532">
                      <a:moveTo>
                        <a:pt x="0" y="0"/>
                      </a:moveTo>
                      <a:cubicBezTo>
                        <a:pt x="380" y="1105"/>
                        <a:pt x="762" y="2191"/>
                        <a:pt x="1143" y="3286"/>
                      </a:cubicBezTo>
                      <a:lnTo>
                        <a:pt x="62102" y="81810"/>
                      </a:lnTo>
                      <a:cubicBezTo>
                        <a:pt x="63245" y="82620"/>
                        <a:pt x="64198" y="83458"/>
                        <a:pt x="65341" y="84268"/>
                      </a:cubicBezTo>
                      <a:cubicBezTo>
                        <a:pt x="65341" y="84315"/>
                        <a:pt x="65437" y="84363"/>
                        <a:pt x="65532" y="844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5" name="Google Shape;2335;p48"/>
                <p:cNvSpPr/>
                <p:nvPr/>
              </p:nvSpPr>
              <p:spPr>
                <a:xfrm>
                  <a:off x="11265598" y="6046069"/>
                  <a:ext cx="135254" cy="173821"/>
                </a:xfrm>
                <a:custGeom>
                  <a:rect b="b" l="l" r="r" t="t"/>
                  <a:pathLst>
                    <a:path extrusionOk="0" h="173821" w="135254">
                      <a:moveTo>
                        <a:pt x="0" y="0"/>
                      </a:moveTo>
                      <a:lnTo>
                        <a:pt x="134970" y="173822"/>
                      </a:lnTo>
                      <a:cubicBezTo>
                        <a:pt x="134970" y="173507"/>
                        <a:pt x="135065" y="173193"/>
                        <a:pt x="135160" y="172879"/>
                      </a:cubicBezTo>
                      <a:cubicBezTo>
                        <a:pt x="135160" y="172717"/>
                        <a:pt x="135160" y="172555"/>
                        <a:pt x="135255" y="172402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6" name="Google Shape;2336;p48"/>
                <p:cNvSpPr/>
                <p:nvPr/>
              </p:nvSpPr>
              <p:spPr>
                <a:xfrm>
                  <a:off x="10892980" y="5999540"/>
                  <a:ext cx="263461" cy="337709"/>
                </a:xfrm>
                <a:custGeom>
                  <a:rect b="b" l="l" r="r" t="t"/>
                  <a:pathLst>
                    <a:path extrusionOk="0" h="337709" w="263461">
                      <a:moveTo>
                        <a:pt x="0" y="0"/>
                      </a:moveTo>
                      <a:lnTo>
                        <a:pt x="262128" y="337652"/>
                      </a:lnTo>
                      <a:cubicBezTo>
                        <a:pt x="262604" y="337671"/>
                        <a:pt x="262985" y="337690"/>
                        <a:pt x="263462" y="33770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7" name="Google Shape;2337;p48"/>
                <p:cNvSpPr/>
                <p:nvPr/>
              </p:nvSpPr>
              <p:spPr>
                <a:xfrm>
                  <a:off x="11125961" y="6028629"/>
                  <a:ext cx="210408" cy="270005"/>
                </a:xfrm>
                <a:custGeom>
                  <a:rect b="b" l="l" r="r" t="t"/>
                  <a:pathLst>
                    <a:path extrusionOk="0" h="270005" w="210408">
                      <a:moveTo>
                        <a:pt x="0" y="0"/>
                      </a:moveTo>
                      <a:lnTo>
                        <a:pt x="209455" y="270005"/>
                      </a:lnTo>
                      <a:cubicBezTo>
                        <a:pt x="209550" y="269967"/>
                        <a:pt x="209645" y="269948"/>
                        <a:pt x="209741" y="269910"/>
                      </a:cubicBezTo>
                      <a:cubicBezTo>
                        <a:pt x="209931" y="269767"/>
                        <a:pt x="210217" y="269624"/>
                        <a:pt x="210408" y="269481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8" name="Google Shape;2338;p48"/>
                <p:cNvSpPr/>
                <p:nvPr/>
              </p:nvSpPr>
              <p:spPr>
                <a:xfrm>
                  <a:off x="10866882" y="6126956"/>
                  <a:ext cx="139732" cy="179812"/>
                </a:xfrm>
                <a:custGeom>
                  <a:rect b="b" l="l" r="r" t="t"/>
                  <a:pathLst>
                    <a:path extrusionOk="0" h="179812" w="13973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37731" y="178994"/>
                      </a:lnTo>
                      <a:cubicBezTo>
                        <a:pt x="138399" y="179270"/>
                        <a:pt x="139065" y="179546"/>
                        <a:pt x="139732" y="17981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9" name="Google Shape;2339;p48"/>
                <p:cNvSpPr/>
                <p:nvPr/>
              </p:nvSpPr>
              <p:spPr>
                <a:xfrm>
                  <a:off x="11312175" y="6051889"/>
                  <a:ext cx="94868" cy="121976"/>
                </a:xfrm>
                <a:custGeom>
                  <a:rect b="b" l="l" r="r" t="t"/>
                  <a:pathLst>
                    <a:path extrusionOk="0" h="121976" w="94868">
                      <a:moveTo>
                        <a:pt x="0" y="0"/>
                      </a:moveTo>
                      <a:lnTo>
                        <a:pt x="94678" y="121977"/>
                      </a:lnTo>
                      <a:lnTo>
                        <a:pt x="94869" y="12047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0" name="Google Shape;2340;p48"/>
                <p:cNvSpPr/>
                <p:nvPr/>
              </p:nvSpPr>
              <p:spPr>
                <a:xfrm>
                  <a:off x="10939653" y="6005360"/>
                  <a:ext cx="258413" cy="331384"/>
                </a:xfrm>
                <a:custGeom>
                  <a:rect b="b" l="l" r="r" t="t"/>
                  <a:pathLst>
                    <a:path extrusionOk="0" h="331384" w="258413">
                      <a:moveTo>
                        <a:pt x="0" y="0"/>
                      </a:moveTo>
                      <a:lnTo>
                        <a:pt x="257175" y="331384"/>
                      </a:lnTo>
                      <a:cubicBezTo>
                        <a:pt x="257366" y="331365"/>
                        <a:pt x="257651" y="331365"/>
                        <a:pt x="257841" y="331355"/>
                      </a:cubicBezTo>
                      <a:cubicBezTo>
                        <a:pt x="258032" y="331346"/>
                        <a:pt x="258223" y="331318"/>
                        <a:pt x="258413" y="33130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1" name="Google Shape;2341;p48"/>
                <p:cNvSpPr/>
                <p:nvPr/>
              </p:nvSpPr>
              <p:spPr>
                <a:xfrm>
                  <a:off x="11405425" y="6063520"/>
                  <a:ext cx="13334" cy="16973"/>
                </a:xfrm>
                <a:custGeom>
                  <a:rect b="b" l="l" r="r" t="t"/>
                  <a:pathLst>
                    <a:path extrusionOk="0" h="16973" w="13334">
                      <a:moveTo>
                        <a:pt x="0" y="0"/>
                      </a:moveTo>
                      <a:lnTo>
                        <a:pt x="13145" y="16973"/>
                      </a:lnTo>
                      <a:lnTo>
                        <a:pt x="13334" y="15459"/>
                      </a:ln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2" name="Google Shape;2342;p48"/>
                <p:cNvSpPr/>
                <p:nvPr/>
              </p:nvSpPr>
              <p:spPr>
                <a:xfrm>
                  <a:off x="11032807" y="6016990"/>
                  <a:ext cx="239934" cy="307752"/>
                </a:xfrm>
                <a:custGeom>
                  <a:rect b="b" l="l" r="r" t="t"/>
                  <a:pathLst>
                    <a:path extrusionOk="0" h="307752" w="239934">
                      <a:moveTo>
                        <a:pt x="0" y="0"/>
                      </a:moveTo>
                      <a:lnTo>
                        <a:pt x="238791" y="307753"/>
                      </a:lnTo>
                      <a:cubicBezTo>
                        <a:pt x="239173" y="307657"/>
                        <a:pt x="239553" y="307543"/>
                        <a:pt x="239934" y="307448"/>
                      </a:cubicBez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3" name="Google Shape;2343;p48"/>
                <p:cNvSpPr/>
                <p:nvPr/>
              </p:nvSpPr>
              <p:spPr>
                <a:xfrm>
                  <a:off x="11219021" y="6040259"/>
                  <a:ext cx="166687" cy="213921"/>
                </a:xfrm>
                <a:custGeom>
                  <a:rect b="b" l="l" r="r" t="t"/>
                  <a:pathLst>
                    <a:path extrusionOk="0" h="213921" w="166687">
                      <a:moveTo>
                        <a:pt x="0" y="0"/>
                      </a:moveTo>
                      <a:lnTo>
                        <a:pt x="166021" y="213922"/>
                      </a:lnTo>
                      <a:cubicBezTo>
                        <a:pt x="166117" y="213817"/>
                        <a:pt x="166212" y="213722"/>
                        <a:pt x="166212" y="213627"/>
                      </a:cubicBezTo>
                      <a:cubicBezTo>
                        <a:pt x="166401" y="213407"/>
                        <a:pt x="166592" y="213207"/>
                        <a:pt x="166688" y="212988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4" name="Google Shape;2344;p48"/>
                <p:cNvSpPr/>
                <p:nvPr/>
              </p:nvSpPr>
              <p:spPr>
                <a:xfrm>
                  <a:off x="10878502" y="6033572"/>
                  <a:ext cx="233171" cy="300095"/>
                </a:xfrm>
                <a:custGeom>
                  <a:rect b="b" l="l" r="r" t="t"/>
                  <a:pathLst>
                    <a:path extrusionOk="0" h="300095" w="23317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31553" y="299857"/>
                      </a:lnTo>
                      <a:cubicBezTo>
                        <a:pt x="232124" y="299933"/>
                        <a:pt x="232601" y="300028"/>
                        <a:pt x="233172" y="300095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5" name="Google Shape;2345;p48"/>
                <p:cNvSpPr/>
                <p:nvPr/>
              </p:nvSpPr>
              <p:spPr>
                <a:xfrm>
                  <a:off x="11164728" y="6033468"/>
                  <a:ext cx="194499" cy="249516"/>
                </a:xfrm>
                <a:custGeom>
                  <a:rect b="b" l="l" r="r" t="t"/>
                  <a:pathLst>
                    <a:path extrusionOk="0" h="249516" w="194499">
                      <a:moveTo>
                        <a:pt x="0" y="0"/>
                      </a:moveTo>
                      <a:lnTo>
                        <a:pt x="193643" y="249517"/>
                      </a:lnTo>
                      <a:cubicBezTo>
                        <a:pt x="193929" y="249288"/>
                        <a:pt x="194215" y="249041"/>
                        <a:pt x="194500" y="248812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6" name="Google Shape;2346;p48"/>
                <p:cNvSpPr/>
                <p:nvPr/>
              </p:nvSpPr>
              <p:spPr>
                <a:xfrm>
                  <a:off x="10871739" y="6088027"/>
                  <a:ext cx="181927" cy="234238"/>
                </a:xfrm>
                <a:custGeom>
                  <a:rect b="b" l="l" r="r" t="t"/>
                  <a:pathLst>
                    <a:path extrusionOk="0" h="234238" w="181927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0213" y="233743"/>
                      </a:lnTo>
                      <a:cubicBezTo>
                        <a:pt x="180784" y="233896"/>
                        <a:pt x="181356" y="234086"/>
                        <a:pt x="181927" y="234239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7" name="Google Shape;2347;p48"/>
                <p:cNvSpPr/>
                <p:nvPr/>
              </p:nvSpPr>
              <p:spPr>
                <a:xfrm>
                  <a:off x="11351037" y="6056737"/>
                  <a:ext cx="60864" cy="78200"/>
                </a:xfrm>
                <a:custGeom>
                  <a:rect b="b" l="l" r="r" t="t"/>
                  <a:pathLst>
                    <a:path extrusionOk="0" h="78200" w="60864">
                      <a:moveTo>
                        <a:pt x="0" y="0"/>
                      </a:moveTo>
                      <a:lnTo>
                        <a:pt x="60674" y="78200"/>
                      </a:lnTo>
                      <a:lnTo>
                        <a:pt x="60865" y="76695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8" name="Google Shape;2348;p48"/>
                <p:cNvSpPr/>
                <p:nvPr/>
              </p:nvSpPr>
              <p:spPr>
                <a:xfrm>
                  <a:off x="10978324" y="6010198"/>
                  <a:ext cx="252127" cy="323202"/>
                </a:xfrm>
                <a:custGeom>
                  <a:rect b="b" l="l" r="r" t="t"/>
                  <a:pathLst>
                    <a:path extrusionOk="0" h="323202" w="252127">
                      <a:moveTo>
                        <a:pt x="0" y="0"/>
                      </a:moveTo>
                      <a:lnTo>
                        <a:pt x="250889" y="323202"/>
                      </a:lnTo>
                      <a:cubicBezTo>
                        <a:pt x="250985" y="323183"/>
                        <a:pt x="251079" y="323164"/>
                        <a:pt x="251174" y="323155"/>
                      </a:cubicBezTo>
                      <a:cubicBezTo>
                        <a:pt x="251556" y="323107"/>
                        <a:pt x="251842" y="323079"/>
                        <a:pt x="252128" y="323031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9" name="Google Shape;2349;p48"/>
                <p:cNvSpPr/>
                <p:nvPr/>
              </p:nvSpPr>
              <p:spPr>
                <a:xfrm>
                  <a:off x="11071574" y="6021838"/>
                  <a:ext cx="229076" cy="293827"/>
                </a:xfrm>
                <a:custGeom>
                  <a:rect b="b" l="l" r="r" t="t"/>
                  <a:pathLst>
                    <a:path extrusionOk="0" h="293827" w="229076">
                      <a:moveTo>
                        <a:pt x="0" y="0"/>
                      </a:moveTo>
                      <a:lnTo>
                        <a:pt x="228029" y="293827"/>
                      </a:lnTo>
                      <a:cubicBezTo>
                        <a:pt x="228219" y="293761"/>
                        <a:pt x="228409" y="293704"/>
                        <a:pt x="228600" y="293656"/>
                      </a:cubicBezTo>
                      <a:cubicBezTo>
                        <a:pt x="228791" y="293589"/>
                        <a:pt x="228981" y="293551"/>
                        <a:pt x="229077" y="29347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0" name="Google Shape;2350;p48"/>
                <p:cNvSpPr/>
                <p:nvPr/>
              </p:nvSpPr>
              <p:spPr>
                <a:xfrm>
                  <a:off x="10875740" y="6201413"/>
                  <a:ext cx="39147" cy="50358"/>
                </a:xfrm>
                <a:custGeom>
                  <a:rect b="b" l="l" r="r" t="t"/>
                  <a:pathLst>
                    <a:path extrusionOk="0" h="50358" w="39147">
                      <a:moveTo>
                        <a:pt x="0" y="0"/>
                      </a:moveTo>
                      <a:cubicBezTo>
                        <a:pt x="857" y="1676"/>
                        <a:pt x="1714" y="3343"/>
                        <a:pt x="2571" y="5010"/>
                      </a:cubicBezTo>
                      <a:lnTo>
                        <a:pt x="33718" y="45158"/>
                      </a:lnTo>
                      <a:cubicBezTo>
                        <a:pt x="35528" y="46891"/>
                        <a:pt x="37242" y="48663"/>
                        <a:pt x="39148" y="503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1" name="Google Shape;2351;p48"/>
                <p:cNvSpPr/>
                <p:nvPr/>
              </p:nvSpPr>
              <p:spPr>
                <a:xfrm>
                  <a:off x="11257883" y="6045107"/>
                  <a:ext cx="141255" cy="181470"/>
                </a:xfrm>
                <a:custGeom>
                  <a:rect b="b" l="l" r="r" t="t"/>
                  <a:pathLst>
                    <a:path extrusionOk="0" h="181470" w="141255">
                      <a:moveTo>
                        <a:pt x="0" y="0"/>
                      </a:moveTo>
                      <a:lnTo>
                        <a:pt x="140874" y="181470"/>
                      </a:lnTo>
                      <a:cubicBezTo>
                        <a:pt x="140969" y="181051"/>
                        <a:pt x="141160" y="180642"/>
                        <a:pt x="141255" y="18022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2" name="Google Shape;2352;p48"/>
                <p:cNvSpPr/>
                <p:nvPr/>
              </p:nvSpPr>
              <p:spPr>
                <a:xfrm>
                  <a:off x="10885265" y="5998568"/>
                  <a:ext cx="264032" cy="338385"/>
                </a:xfrm>
                <a:custGeom>
                  <a:rect b="b" l="l" r="r" t="t"/>
                  <a:pathLst>
                    <a:path extrusionOk="0" h="338385" w="264032">
                      <a:moveTo>
                        <a:pt x="0" y="0"/>
                      </a:moveTo>
                      <a:lnTo>
                        <a:pt x="262508" y="338328"/>
                      </a:lnTo>
                      <a:cubicBezTo>
                        <a:pt x="262985" y="338347"/>
                        <a:pt x="263461" y="338357"/>
                        <a:pt x="264033" y="338385"/>
                      </a:cubicBezTo>
                      <a:lnTo>
                        <a:pt x="1523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3" name="Google Shape;2353;p48"/>
                <p:cNvSpPr/>
                <p:nvPr/>
              </p:nvSpPr>
              <p:spPr>
                <a:xfrm>
                  <a:off x="11118151" y="6027658"/>
                  <a:ext cx="213455" cy="273767"/>
                </a:xfrm>
                <a:custGeom>
                  <a:rect b="b" l="l" r="r" t="t"/>
                  <a:pathLst>
                    <a:path extrusionOk="0" h="273767" w="213455">
                      <a:moveTo>
                        <a:pt x="0" y="0"/>
                      </a:moveTo>
                      <a:lnTo>
                        <a:pt x="212408" y="273768"/>
                      </a:lnTo>
                      <a:cubicBezTo>
                        <a:pt x="212597" y="273672"/>
                        <a:pt x="212788" y="273605"/>
                        <a:pt x="212979" y="273510"/>
                      </a:cubicBezTo>
                      <a:cubicBezTo>
                        <a:pt x="213074" y="273415"/>
                        <a:pt x="213265" y="273291"/>
                        <a:pt x="213456" y="273205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4" name="Google Shape;2354;p48"/>
                <p:cNvSpPr/>
                <p:nvPr/>
              </p:nvSpPr>
              <p:spPr>
                <a:xfrm>
                  <a:off x="10865929" y="6134756"/>
                  <a:ext cx="130396" cy="167773"/>
                </a:xfrm>
                <a:custGeom>
                  <a:rect b="b" l="l" r="r" t="t"/>
                  <a:pathLst>
                    <a:path extrusionOk="0" h="167773" w="130396">
                      <a:moveTo>
                        <a:pt x="191" y="0"/>
                      </a:moveTo>
                      <a:lnTo>
                        <a:pt x="0" y="1515"/>
                      </a:lnTo>
                      <a:lnTo>
                        <a:pt x="128397" y="166917"/>
                      </a:lnTo>
                      <a:cubicBezTo>
                        <a:pt x="129063" y="167212"/>
                        <a:pt x="129730" y="167488"/>
                        <a:pt x="130397" y="16777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5" name="Google Shape;2355;p48"/>
                <p:cNvSpPr/>
                <p:nvPr/>
              </p:nvSpPr>
              <p:spPr>
                <a:xfrm>
                  <a:off x="11304459" y="6050918"/>
                  <a:ext cx="101632" cy="130749"/>
                </a:xfrm>
                <a:custGeom>
                  <a:rect b="b" l="l" r="r" t="t"/>
                  <a:pathLst>
                    <a:path extrusionOk="0" h="130749" w="101632">
                      <a:moveTo>
                        <a:pt x="0" y="0"/>
                      </a:moveTo>
                      <a:lnTo>
                        <a:pt x="101441" y="130750"/>
                      </a:lnTo>
                      <a:lnTo>
                        <a:pt x="101632" y="129197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6" name="Google Shape;2356;p48"/>
                <p:cNvSpPr/>
                <p:nvPr/>
              </p:nvSpPr>
              <p:spPr>
                <a:xfrm>
                  <a:off x="10931842" y="6004388"/>
                  <a:ext cx="259556" cy="332727"/>
                </a:xfrm>
                <a:custGeom>
                  <a:rect b="b" l="l" r="r" t="t"/>
                  <a:pathLst>
                    <a:path extrusionOk="0" h="332727" w="259556">
                      <a:moveTo>
                        <a:pt x="0" y="0"/>
                      </a:moveTo>
                      <a:lnTo>
                        <a:pt x="258224" y="332727"/>
                      </a:lnTo>
                      <a:cubicBezTo>
                        <a:pt x="258699" y="332708"/>
                        <a:pt x="259176" y="332717"/>
                        <a:pt x="259556" y="33269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7" name="Google Shape;2357;p48"/>
                <p:cNvSpPr/>
                <p:nvPr/>
              </p:nvSpPr>
              <p:spPr>
                <a:xfrm>
                  <a:off x="11397614" y="6062547"/>
                  <a:ext cx="20192" cy="25746"/>
                </a:xfrm>
                <a:custGeom>
                  <a:rect b="b" l="l" r="r" t="t"/>
                  <a:pathLst>
                    <a:path extrusionOk="0" h="25746" w="20192">
                      <a:moveTo>
                        <a:pt x="0" y="0"/>
                      </a:moveTo>
                      <a:lnTo>
                        <a:pt x="20002" y="25746"/>
                      </a:lnTo>
                      <a:lnTo>
                        <a:pt x="20193" y="24232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8" name="Google Shape;2358;p48"/>
                <p:cNvSpPr/>
                <p:nvPr/>
              </p:nvSpPr>
              <p:spPr>
                <a:xfrm>
                  <a:off x="11024996" y="6016018"/>
                  <a:ext cx="242030" cy="310390"/>
                </a:xfrm>
                <a:custGeom>
                  <a:rect b="b" l="l" r="r" t="t"/>
                  <a:pathLst>
                    <a:path extrusionOk="0" h="310390" w="242030">
                      <a:moveTo>
                        <a:pt x="0" y="0"/>
                      </a:moveTo>
                      <a:lnTo>
                        <a:pt x="240888" y="310391"/>
                      </a:lnTo>
                      <a:cubicBezTo>
                        <a:pt x="241269" y="310286"/>
                        <a:pt x="241649" y="310153"/>
                        <a:pt x="242031" y="31004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9" name="Google Shape;2359;p48"/>
                <p:cNvSpPr/>
                <p:nvPr/>
              </p:nvSpPr>
              <p:spPr>
                <a:xfrm>
                  <a:off x="11211306" y="6039288"/>
                  <a:ext cx="171163" cy="219779"/>
                </a:xfrm>
                <a:custGeom>
                  <a:rect b="b" l="l" r="r" t="t"/>
                  <a:pathLst>
                    <a:path extrusionOk="0" h="219779" w="171163">
                      <a:moveTo>
                        <a:pt x="0" y="0"/>
                      </a:moveTo>
                      <a:lnTo>
                        <a:pt x="170497" y="219780"/>
                      </a:lnTo>
                      <a:cubicBezTo>
                        <a:pt x="170783" y="219465"/>
                        <a:pt x="170973" y="219132"/>
                        <a:pt x="171164" y="21881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0" name="Google Shape;2360;p48"/>
                <p:cNvSpPr/>
                <p:nvPr/>
              </p:nvSpPr>
              <p:spPr>
                <a:xfrm>
                  <a:off x="10877550" y="6041374"/>
                  <a:ext cx="226123" cy="291103"/>
                </a:xfrm>
                <a:custGeom>
                  <a:rect b="b" l="l" r="r" t="t"/>
                  <a:pathLst>
                    <a:path extrusionOk="0" h="291103" w="226123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24504" y="290817"/>
                      </a:lnTo>
                      <a:cubicBezTo>
                        <a:pt x="225076" y="290903"/>
                        <a:pt x="225553" y="291017"/>
                        <a:pt x="226123" y="29110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1" name="Google Shape;2361;p48"/>
                <p:cNvSpPr/>
                <p:nvPr/>
              </p:nvSpPr>
              <p:spPr>
                <a:xfrm>
                  <a:off x="11157013" y="6032506"/>
                  <a:ext cx="197834" cy="253850"/>
                </a:xfrm>
                <a:custGeom>
                  <a:rect b="b" l="l" r="r" t="t"/>
                  <a:pathLst>
                    <a:path extrusionOk="0" h="253850" w="197834">
                      <a:moveTo>
                        <a:pt x="0" y="0"/>
                      </a:moveTo>
                      <a:lnTo>
                        <a:pt x="196978" y="253851"/>
                      </a:lnTo>
                      <a:cubicBezTo>
                        <a:pt x="197264" y="253632"/>
                        <a:pt x="197548" y="253442"/>
                        <a:pt x="197834" y="253232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2" name="Google Shape;2362;p48"/>
                <p:cNvSpPr/>
                <p:nvPr/>
              </p:nvSpPr>
              <p:spPr>
                <a:xfrm>
                  <a:off x="10870787" y="6095828"/>
                  <a:ext cx="174021" cy="223952"/>
                </a:xfrm>
                <a:custGeom>
                  <a:rect b="b" l="l" r="r" t="t"/>
                  <a:pathLst>
                    <a:path extrusionOk="0" h="223952" w="17402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72212" y="223447"/>
                      </a:lnTo>
                      <a:cubicBezTo>
                        <a:pt x="172784" y="223618"/>
                        <a:pt x="173355" y="223790"/>
                        <a:pt x="174022" y="2239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3" name="Google Shape;2363;p48"/>
                <p:cNvSpPr/>
                <p:nvPr/>
              </p:nvSpPr>
              <p:spPr>
                <a:xfrm>
                  <a:off x="11343227" y="6055766"/>
                  <a:ext cx="67722" cy="86972"/>
                </a:xfrm>
                <a:custGeom>
                  <a:rect b="b" l="l" r="r" t="t"/>
                  <a:pathLst>
                    <a:path extrusionOk="0" h="86972" w="67722">
                      <a:moveTo>
                        <a:pt x="0" y="0"/>
                      </a:moveTo>
                      <a:lnTo>
                        <a:pt x="67532" y="86973"/>
                      </a:lnTo>
                      <a:lnTo>
                        <a:pt x="67723" y="85468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4" name="Google Shape;2364;p48"/>
                <p:cNvSpPr/>
                <p:nvPr/>
              </p:nvSpPr>
              <p:spPr>
                <a:xfrm>
                  <a:off x="10970704" y="6009236"/>
                  <a:ext cx="253460" cy="325069"/>
                </a:xfrm>
                <a:custGeom>
                  <a:rect b="b" l="l" r="r" t="t"/>
                  <a:pathLst>
                    <a:path extrusionOk="0" h="325069" w="253460">
                      <a:moveTo>
                        <a:pt x="0" y="0"/>
                      </a:moveTo>
                      <a:lnTo>
                        <a:pt x="252222" y="325069"/>
                      </a:lnTo>
                      <a:cubicBezTo>
                        <a:pt x="252508" y="325031"/>
                        <a:pt x="252793" y="324984"/>
                        <a:pt x="253174" y="324945"/>
                      </a:cubicBezTo>
                      <a:cubicBezTo>
                        <a:pt x="253269" y="324936"/>
                        <a:pt x="253365" y="324908"/>
                        <a:pt x="253460" y="32489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5" name="Google Shape;2365;p48"/>
                <p:cNvSpPr/>
                <p:nvPr/>
              </p:nvSpPr>
              <p:spPr>
                <a:xfrm>
                  <a:off x="11063859" y="6020876"/>
                  <a:ext cx="231361" cy="296818"/>
                </a:xfrm>
                <a:custGeom>
                  <a:rect b="b" l="l" r="r" t="t"/>
                  <a:pathLst>
                    <a:path extrusionOk="0" h="296818" w="231361">
                      <a:moveTo>
                        <a:pt x="0" y="0"/>
                      </a:moveTo>
                      <a:lnTo>
                        <a:pt x="230314" y="296819"/>
                      </a:lnTo>
                      <a:cubicBezTo>
                        <a:pt x="230505" y="296761"/>
                        <a:pt x="230600" y="296695"/>
                        <a:pt x="230791" y="296637"/>
                      </a:cubicBezTo>
                      <a:cubicBezTo>
                        <a:pt x="230981" y="296571"/>
                        <a:pt x="231171" y="296495"/>
                        <a:pt x="231361" y="296428"/>
                      </a:cubicBezTo>
                      <a:lnTo>
                        <a:pt x="1428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6" name="Google Shape;2366;p48"/>
                <p:cNvSpPr/>
                <p:nvPr/>
              </p:nvSpPr>
              <p:spPr>
                <a:xfrm>
                  <a:off x="11250072" y="6044136"/>
                  <a:ext cx="146971" cy="188671"/>
                </a:xfrm>
                <a:custGeom>
                  <a:rect b="b" l="l" r="r" t="t"/>
                  <a:pathLst>
                    <a:path extrusionOk="0" h="188671" w="146971">
                      <a:moveTo>
                        <a:pt x="0" y="0"/>
                      </a:moveTo>
                      <a:lnTo>
                        <a:pt x="146495" y="188671"/>
                      </a:lnTo>
                      <a:cubicBezTo>
                        <a:pt x="146590" y="188300"/>
                        <a:pt x="146876" y="187947"/>
                        <a:pt x="146971" y="187566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7" name="Google Shape;2367;p48"/>
                <p:cNvSpPr/>
                <p:nvPr/>
              </p:nvSpPr>
              <p:spPr>
                <a:xfrm>
                  <a:off x="10882407" y="6002445"/>
                  <a:ext cx="259651" cy="334251"/>
                </a:xfrm>
                <a:custGeom>
                  <a:rect b="b" l="l" r="r" t="t"/>
                  <a:pathLst>
                    <a:path extrusionOk="0" h="334251" w="25965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8223" y="334156"/>
                      </a:lnTo>
                      <a:cubicBezTo>
                        <a:pt x="258604" y="334176"/>
                        <a:pt x="258984" y="334194"/>
                        <a:pt x="259366" y="334213"/>
                      </a:cubicBezTo>
                      <a:cubicBezTo>
                        <a:pt x="259461" y="334223"/>
                        <a:pt x="259556" y="334242"/>
                        <a:pt x="259652" y="3342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8" name="Google Shape;2368;p48"/>
                <p:cNvSpPr/>
                <p:nvPr/>
              </p:nvSpPr>
              <p:spPr>
                <a:xfrm>
                  <a:off x="11110340" y="6026686"/>
                  <a:ext cx="216408" cy="277491"/>
                </a:xfrm>
                <a:custGeom>
                  <a:rect b="b" l="l" r="r" t="t"/>
                  <a:pathLst>
                    <a:path extrusionOk="0" h="277491" w="216408">
                      <a:moveTo>
                        <a:pt x="0" y="0"/>
                      </a:moveTo>
                      <a:lnTo>
                        <a:pt x="215457" y="277492"/>
                      </a:lnTo>
                      <a:cubicBezTo>
                        <a:pt x="215741" y="277320"/>
                        <a:pt x="216028" y="277139"/>
                        <a:pt x="216409" y="276958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9" name="Google Shape;2369;p48"/>
                <p:cNvSpPr/>
                <p:nvPr/>
              </p:nvSpPr>
              <p:spPr>
                <a:xfrm>
                  <a:off x="10864977" y="6142482"/>
                  <a:ext cx="120490" cy="155143"/>
                </a:xfrm>
                <a:custGeom>
                  <a:rect b="b" l="l" r="r" t="t"/>
                  <a:pathLst>
                    <a:path extrusionOk="0" h="155143" w="120490">
                      <a:moveTo>
                        <a:pt x="190" y="0"/>
                      </a:moveTo>
                      <a:lnTo>
                        <a:pt x="0" y="1114"/>
                      </a:lnTo>
                      <a:cubicBezTo>
                        <a:pt x="0" y="1257"/>
                        <a:pt x="0" y="1400"/>
                        <a:pt x="0" y="1553"/>
                      </a:cubicBezTo>
                      <a:lnTo>
                        <a:pt x="0" y="1600"/>
                      </a:lnTo>
                      <a:lnTo>
                        <a:pt x="118300" y="154057"/>
                      </a:lnTo>
                      <a:cubicBezTo>
                        <a:pt x="119063" y="154419"/>
                        <a:pt x="119824" y="154791"/>
                        <a:pt x="120490" y="155143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0" name="Google Shape;2370;p48"/>
                <p:cNvSpPr/>
                <p:nvPr/>
              </p:nvSpPr>
              <p:spPr>
                <a:xfrm>
                  <a:off x="11296650" y="6049946"/>
                  <a:ext cx="108489" cy="139484"/>
                </a:xfrm>
                <a:custGeom>
                  <a:rect b="b" l="l" r="r" t="t"/>
                  <a:pathLst>
                    <a:path extrusionOk="0" h="139484" w="108489">
                      <a:moveTo>
                        <a:pt x="0" y="0"/>
                      </a:moveTo>
                      <a:lnTo>
                        <a:pt x="108299" y="139485"/>
                      </a:lnTo>
                      <a:lnTo>
                        <a:pt x="108490" y="137932"/>
                      </a:ln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1" name="Google Shape;2371;p48"/>
                <p:cNvSpPr/>
                <p:nvPr/>
              </p:nvSpPr>
              <p:spPr>
                <a:xfrm>
                  <a:off x="10924032" y="6003417"/>
                  <a:ext cx="260508" cy="333851"/>
                </a:xfrm>
                <a:custGeom>
                  <a:rect b="b" l="l" r="r" t="t"/>
                  <a:pathLst>
                    <a:path extrusionOk="0" h="333851" w="260508">
                      <a:moveTo>
                        <a:pt x="0" y="0"/>
                      </a:moveTo>
                      <a:lnTo>
                        <a:pt x="259175" y="333851"/>
                      </a:lnTo>
                      <a:cubicBezTo>
                        <a:pt x="259556" y="333841"/>
                        <a:pt x="260033" y="333832"/>
                        <a:pt x="260509" y="33381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2" name="Google Shape;2372;p48"/>
                <p:cNvSpPr/>
                <p:nvPr/>
              </p:nvSpPr>
              <p:spPr>
                <a:xfrm>
                  <a:off x="11389804" y="6061576"/>
                  <a:ext cx="26955" cy="34518"/>
                </a:xfrm>
                <a:custGeom>
                  <a:rect b="b" l="l" r="r" t="t"/>
                  <a:pathLst>
                    <a:path extrusionOk="0" h="34518" w="26955">
                      <a:moveTo>
                        <a:pt x="0" y="0"/>
                      </a:moveTo>
                      <a:lnTo>
                        <a:pt x="26765" y="34519"/>
                      </a:lnTo>
                      <a:lnTo>
                        <a:pt x="26955" y="32928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3" name="Google Shape;2373;p48"/>
                <p:cNvSpPr/>
                <p:nvPr/>
              </p:nvSpPr>
              <p:spPr>
                <a:xfrm>
                  <a:off x="11017186" y="6015046"/>
                  <a:ext cx="243839" cy="312677"/>
                </a:xfrm>
                <a:custGeom>
                  <a:rect b="b" l="l" r="r" t="t"/>
                  <a:pathLst>
                    <a:path extrusionOk="0" h="312677" w="243839">
                      <a:moveTo>
                        <a:pt x="0" y="0"/>
                      </a:moveTo>
                      <a:lnTo>
                        <a:pt x="242697" y="312677"/>
                      </a:lnTo>
                      <a:cubicBezTo>
                        <a:pt x="242983" y="312620"/>
                        <a:pt x="243268" y="312582"/>
                        <a:pt x="243458" y="312534"/>
                      </a:cubicBezTo>
                      <a:cubicBezTo>
                        <a:pt x="243649" y="312506"/>
                        <a:pt x="243744" y="312487"/>
                        <a:pt x="243840" y="312458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4" name="Google Shape;2374;p48"/>
                <p:cNvSpPr/>
                <p:nvPr/>
              </p:nvSpPr>
              <p:spPr>
                <a:xfrm>
                  <a:off x="11203495" y="6038316"/>
                  <a:ext cx="175450" cy="225075"/>
                </a:xfrm>
                <a:custGeom>
                  <a:rect b="b" l="l" r="r" t="t"/>
                  <a:pathLst>
                    <a:path extrusionOk="0" h="225075" w="175450">
                      <a:moveTo>
                        <a:pt x="0" y="0"/>
                      </a:moveTo>
                      <a:lnTo>
                        <a:pt x="174689" y="225076"/>
                      </a:lnTo>
                      <a:cubicBezTo>
                        <a:pt x="174974" y="224790"/>
                        <a:pt x="175260" y="224524"/>
                        <a:pt x="175451" y="224238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5" name="Google Shape;2375;p48"/>
                <p:cNvSpPr/>
                <p:nvPr/>
              </p:nvSpPr>
              <p:spPr>
                <a:xfrm>
                  <a:off x="10876597" y="6049137"/>
                  <a:ext cx="219170" cy="282101"/>
                </a:xfrm>
                <a:custGeom>
                  <a:rect b="b" l="l" r="r" t="t"/>
                  <a:pathLst>
                    <a:path extrusionOk="0" h="282101" w="21917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17551" y="281864"/>
                      </a:lnTo>
                      <a:cubicBezTo>
                        <a:pt x="218123" y="281950"/>
                        <a:pt x="218598" y="282016"/>
                        <a:pt x="219170" y="28210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6" name="Google Shape;2376;p48"/>
                <p:cNvSpPr/>
                <p:nvPr/>
              </p:nvSpPr>
              <p:spPr>
                <a:xfrm>
                  <a:off x="11149203" y="6031534"/>
                  <a:ext cx="201167" cy="258051"/>
                </a:xfrm>
                <a:custGeom>
                  <a:rect b="b" l="l" r="r" t="t"/>
                  <a:pathLst>
                    <a:path extrusionOk="0" h="258051" w="201167">
                      <a:moveTo>
                        <a:pt x="0" y="0"/>
                      </a:moveTo>
                      <a:lnTo>
                        <a:pt x="200216" y="258051"/>
                      </a:lnTo>
                      <a:cubicBezTo>
                        <a:pt x="200501" y="257833"/>
                        <a:pt x="200787" y="257575"/>
                        <a:pt x="201168" y="25735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7" name="Google Shape;2377;p48"/>
                <p:cNvSpPr/>
                <p:nvPr/>
              </p:nvSpPr>
              <p:spPr>
                <a:xfrm>
                  <a:off x="10869834" y="6103629"/>
                  <a:ext cx="165925" cy="213569"/>
                </a:xfrm>
                <a:custGeom>
                  <a:rect b="b" l="l" r="r" t="t"/>
                  <a:pathLst>
                    <a:path extrusionOk="0" h="213569" w="165925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64021" y="212931"/>
                      </a:lnTo>
                      <a:cubicBezTo>
                        <a:pt x="164688" y="213140"/>
                        <a:pt x="165260" y="213370"/>
                        <a:pt x="165926" y="21357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8" name="Google Shape;2378;p48"/>
                <p:cNvSpPr/>
                <p:nvPr/>
              </p:nvSpPr>
              <p:spPr>
                <a:xfrm>
                  <a:off x="11335511" y="6054794"/>
                  <a:ext cx="74486" cy="95745"/>
                </a:xfrm>
                <a:custGeom>
                  <a:rect b="b" l="l" r="r" t="t"/>
                  <a:pathLst>
                    <a:path extrusionOk="0" h="95745" w="74486">
                      <a:moveTo>
                        <a:pt x="0" y="0"/>
                      </a:moveTo>
                      <a:lnTo>
                        <a:pt x="74295" y="95745"/>
                      </a:lnTo>
                      <a:lnTo>
                        <a:pt x="74486" y="9420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9" name="Google Shape;2379;p48"/>
                <p:cNvSpPr/>
                <p:nvPr/>
              </p:nvSpPr>
              <p:spPr>
                <a:xfrm>
                  <a:off x="10962893" y="6008265"/>
                  <a:ext cx="254984" cy="326859"/>
                </a:xfrm>
                <a:custGeom>
                  <a:rect b="b" l="l" r="r" t="t"/>
                  <a:pathLst>
                    <a:path extrusionOk="0" h="326859" w="254984">
                      <a:moveTo>
                        <a:pt x="0" y="0"/>
                      </a:moveTo>
                      <a:lnTo>
                        <a:pt x="253651" y="326860"/>
                      </a:lnTo>
                      <a:cubicBezTo>
                        <a:pt x="253841" y="326841"/>
                        <a:pt x="254032" y="326822"/>
                        <a:pt x="254223" y="326812"/>
                      </a:cubicBezTo>
                      <a:cubicBezTo>
                        <a:pt x="254509" y="326784"/>
                        <a:pt x="254698" y="326812"/>
                        <a:pt x="254984" y="32678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0" name="Google Shape;2380;p48"/>
                <p:cNvSpPr/>
                <p:nvPr/>
              </p:nvSpPr>
              <p:spPr>
                <a:xfrm>
                  <a:off x="11056048" y="6019895"/>
                  <a:ext cx="233743" cy="299789"/>
                </a:xfrm>
                <a:custGeom>
                  <a:rect b="b" l="l" r="r" t="t"/>
                  <a:pathLst>
                    <a:path extrusionOk="0" h="299789" w="233743">
                      <a:moveTo>
                        <a:pt x="0" y="0"/>
                      </a:moveTo>
                      <a:lnTo>
                        <a:pt x="232696" y="299790"/>
                      </a:lnTo>
                      <a:cubicBezTo>
                        <a:pt x="232886" y="299704"/>
                        <a:pt x="233076" y="299628"/>
                        <a:pt x="233363" y="299542"/>
                      </a:cubicBezTo>
                      <a:cubicBezTo>
                        <a:pt x="233458" y="299495"/>
                        <a:pt x="233649" y="299447"/>
                        <a:pt x="233744" y="29939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1" name="Google Shape;2381;p48"/>
                <p:cNvSpPr/>
                <p:nvPr/>
              </p:nvSpPr>
              <p:spPr>
                <a:xfrm>
                  <a:off x="11242357" y="6043164"/>
                  <a:ext cx="152113" cy="195347"/>
                </a:xfrm>
                <a:custGeom>
                  <a:rect b="b" l="l" r="r" t="t"/>
                  <a:pathLst>
                    <a:path extrusionOk="0" h="195347" w="152113">
                      <a:moveTo>
                        <a:pt x="0" y="0"/>
                      </a:moveTo>
                      <a:lnTo>
                        <a:pt x="151542" y="195348"/>
                      </a:lnTo>
                      <a:cubicBezTo>
                        <a:pt x="151733" y="194967"/>
                        <a:pt x="151923" y="194577"/>
                        <a:pt x="152114" y="194196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2" name="Google Shape;2382;p48"/>
                <p:cNvSpPr/>
                <p:nvPr/>
              </p:nvSpPr>
              <p:spPr>
                <a:xfrm>
                  <a:off x="10881455" y="6010246"/>
                  <a:ext cx="253078" cy="325792"/>
                </a:xfrm>
                <a:custGeom>
                  <a:rect b="b" l="l" r="r" t="t"/>
                  <a:pathLst>
                    <a:path extrusionOk="0" h="325792" w="25307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1554" y="325650"/>
                      </a:lnTo>
                      <a:cubicBezTo>
                        <a:pt x="252031" y="325688"/>
                        <a:pt x="252508" y="325755"/>
                        <a:pt x="253079" y="32579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3" name="Google Shape;2383;p48"/>
                <p:cNvSpPr/>
                <p:nvPr/>
              </p:nvSpPr>
              <p:spPr>
                <a:xfrm>
                  <a:off x="11102625" y="6025714"/>
                  <a:ext cx="218979" cy="280940"/>
                </a:xfrm>
                <a:custGeom>
                  <a:rect b="b" l="l" r="r" t="t"/>
                  <a:pathLst>
                    <a:path extrusionOk="0" h="280940" w="218979">
                      <a:moveTo>
                        <a:pt x="0" y="0"/>
                      </a:moveTo>
                      <a:lnTo>
                        <a:pt x="218027" y="280940"/>
                      </a:lnTo>
                      <a:cubicBezTo>
                        <a:pt x="218218" y="280864"/>
                        <a:pt x="218313" y="280788"/>
                        <a:pt x="218503" y="280711"/>
                      </a:cubicBezTo>
                      <a:cubicBezTo>
                        <a:pt x="218694" y="280626"/>
                        <a:pt x="218884" y="280540"/>
                        <a:pt x="218980" y="2804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4" name="Google Shape;2384;p48"/>
                <p:cNvSpPr/>
                <p:nvPr/>
              </p:nvSpPr>
              <p:spPr>
                <a:xfrm>
                  <a:off x="10864500" y="6150730"/>
                  <a:ext cx="109728" cy="141312"/>
                </a:xfrm>
                <a:custGeom>
                  <a:rect b="b" l="l" r="r" t="t"/>
                  <a:pathLst>
                    <a:path extrusionOk="0" h="141312" w="109728">
                      <a:moveTo>
                        <a:pt x="0" y="0"/>
                      </a:moveTo>
                      <a:cubicBezTo>
                        <a:pt x="0" y="562"/>
                        <a:pt x="0" y="1124"/>
                        <a:pt x="0" y="1696"/>
                      </a:cubicBezTo>
                      <a:lnTo>
                        <a:pt x="107442" y="140237"/>
                      </a:lnTo>
                      <a:cubicBezTo>
                        <a:pt x="108204" y="140608"/>
                        <a:pt x="108965" y="140942"/>
                        <a:pt x="109728" y="14131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5" name="Google Shape;2385;p48"/>
                <p:cNvSpPr/>
                <p:nvPr/>
              </p:nvSpPr>
              <p:spPr>
                <a:xfrm>
                  <a:off x="11288934" y="6048984"/>
                  <a:ext cx="115253" cy="148208"/>
                </a:xfrm>
                <a:custGeom>
                  <a:rect b="b" l="l" r="r" t="t"/>
                  <a:pathLst>
                    <a:path extrusionOk="0" h="148208" w="115253">
                      <a:moveTo>
                        <a:pt x="0" y="0"/>
                      </a:moveTo>
                      <a:lnTo>
                        <a:pt x="115063" y="148209"/>
                      </a:lnTo>
                      <a:lnTo>
                        <a:pt x="115253" y="146695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6" name="Google Shape;2386;p48"/>
                <p:cNvSpPr/>
                <p:nvPr/>
              </p:nvSpPr>
              <p:spPr>
                <a:xfrm>
                  <a:off x="10916316" y="6002445"/>
                  <a:ext cx="261271" cy="335013"/>
                </a:xfrm>
                <a:custGeom>
                  <a:rect b="b" l="l" r="r" t="t"/>
                  <a:pathLst>
                    <a:path extrusionOk="0" h="335013" w="261271">
                      <a:moveTo>
                        <a:pt x="0" y="0"/>
                      </a:moveTo>
                      <a:lnTo>
                        <a:pt x="259938" y="335013"/>
                      </a:lnTo>
                      <a:cubicBezTo>
                        <a:pt x="260414" y="335004"/>
                        <a:pt x="260890" y="334985"/>
                        <a:pt x="261271" y="334975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7" name="Google Shape;2387;p48"/>
                <p:cNvSpPr/>
                <p:nvPr/>
              </p:nvSpPr>
              <p:spPr>
                <a:xfrm>
                  <a:off x="11382088" y="6060614"/>
                  <a:ext cx="33718" cy="43196"/>
                </a:xfrm>
                <a:custGeom>
                  <a:rect b="b" l="l" r="r" t="t"/>
                  <a:pathLst>
                    <a:path extrusionOk="0" h="43196" w="33718">
                      <a:moveTo>
                        <a:pt x="0" y="0"/>
                      </a:moveTo>
                      <a:lnTo>
                        <a:pt x="33528" y="43196"/>
                      </a:lnTo>
                      <a:lnTo>
                        <a:pt x="33719" y="41691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8" name="Google Shape;2388;p48"/>
                <p:cNvSpPr/>
                <p:nvPr/>
              </p:nvSpPr>
              <p:spPr>
                <a:xfrm>
                  <a:off x="11009375" y="6014075"/>
                  <a:ext cx="245650" cy="314915"/>
                </a:xfrm>
                <a:custGeom>
                  <a:rect b="b" l="l" r="r" t="t"/>
                  <a:pathLst>
                    <a:path extrusionOk="0" h="314915" w="245650">
                      <a:moveTo>
                        <a:pt x="0" y="0"/>
                      </a:moveTo>
                      <a:lnTo>
                        <a:pt x="244507" y="314916"/>
                      </a:lnTo>
                      <a:cubicBezTo>
                        <a:pt x="244889" y="314830"/>
                        <a:pt x="245269" y="314792"/>
                        <a:pt x="245650" y="314706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9" name="Google Shape;2389;p48"/>
                <p:cNvSpPr/>
                <p:nvPr/>
              </p:nvSpPr>
              <p:spPr>
                <a:xfrm>
                  <a:off x="11195780" y="6037344"/>
                  <a:ext cx="179450" cy="230267"/>
                </a:xfrm>
                <a:custGeom>
                  <a:rect b="b" l="l" r="r" t="t"/>
                  <a:pathLst>
                    <a:path extrusionOk="0" h="230267" w="179450">
                      <a:moveTo>
                        <a:pt x="0" y="0"/>
                      </a:moveTo>
                      <a:lnTo>
                        <a:pt x="178689" y="230267"/>
                      </a:lnTo>
                      <a:cubicBezTo>
                        <a:pt x="178974" y="229991"/>
                        <a:pt x="179165" y="229705"/>
                        <a:pt x="179451" y="229429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0" name="Google Shape;2390;p48"/>
                <p:cNvSpPr/>
                <p:nvPr/>
              </p:nvSpPr>
              <p:spPr>
                <a:xfrm>
                  <a:off x="10875645" y="6056900"/>
                  <a:ext cx="212120" cy="273100"/>
                </a:xfrm>
                <a:custGeom>
                  <a:rect b="b" l="l" r="r" t="t"/>
                  <a:pathLst>
                    <a:path extrusionOk="0" h="273100" w="212120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10502" y="272815"/>
                      </a:lnTo>
                      <a:cubicBezTo>
                        <a:pt x="210598" y="272843"/>
                        <a:pt x="210788" y="272882"/>
                        <a:pt x="210882" y="272910"/>
                      </a:cubicBezTo>
                      <a:cubicBezTo>
                        <a:pt x="211264" y="272977"/>
                        <a:pt x="211741" y="273025"/>
                        <a:pt x="212121" y="273101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1" name="Google Shape;2391;p48"/>
                <p:cNvSpPr/>
                <p:nvPr/>
              </p:nvSpPr>
              <p:spPr>
                <a:xfrm>
                  <a:off x="11141392" y="6030563"/>
                  <a:ext cx="204407" cy="262185"/>
                </a:xfrm>
                <a:custGeom>
                  <a:rect b="b" l="l" r="r" t="t"/>
                  <a:pathLst>
                    <a:path extrusionOk="0" h="262185" w="204407">
                      <a:moveTo>
                        <a:pt x="0" y="0"/>
                      </a:moveTo>
                      <a:lnTo>
                        <a:pt x="203549" y="262185"/>
                      </a:lnTo>
                      <a:cubicBezTo>
                        <a:pt x="203740" y="262042"/>
                        <a:pt x="203931" y="261909"/>
                        <a:pt x="204121" y="261775"/>
                      </a:cubicBezTo>
                      <a:cubicBezTo>
                        <a:pt x="204217" y="261699"/>
                        <a:pt x="204312" y="261633"/>
                        <a:pt x="204407" y="26156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2" name="Google Shape;2392;p48"/>
                <p:cNvSpPr/>
                <p:nvPr/>
              </p:nvSpPr>
              <p:spPr>
                <a:xfrm>
                  <a:off x="10868786" y="6111354"/>
                  <a:ext cx="157448" cy="202596"/>
                </a:xfrm>
                <a:custGeom>
                  <a:rect b="b" l="l" r="r" t="t"/>
                  <a:pathLst>
                    <a:path extrusionOk="0" h="202596" w="157448">
                      <a:moveTo>
                        <a:pt x="191" y="0"/>
                      </a:moveTo>
                      <a:lnTo>
                        <a:pt x="0" y="1591"/>
                      </a:lnTo>
                      <a:lnTo>
                        <a:pt x="155544" y="201959"/>
                      </a:lnTo>
                      <a:cubicBezTo>
                        <a:pt x="156210" y="202168"/>
                        <a:pt x="156782" y="202387"/>
                        <a:pt x="157449" y="202597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3" name="Google Shape;2393;p48"/>
                <p:cNvSpPr/>
                <p:nvPr/>
              </p:nvSpPr>
              <p:spPr>
                <a:xfrm>
                  <a:off x="11327701" y="6053832"/>
                  <a:ext cx="81343" cy="104470"/>
                </a:xfrm>
                <a:custGeom>
                  <a:rect b="b" l="l" r="r" t="t"/>
                  <a:pathLst>
                    <a:path extrusionOk="0" h="104470" w="81343">
                      <a:moveTo>
                        <a:pt x="0" y="0"/>
                      </a:moveTo>
                      <a:lnTo>
                        <a:pt x="81153" y="104470"/>
                      </a:lnTo>
                      <a:lnTo>
                        <a:pt x="81344" y="102918"/>
                      </a:ln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4" name="Google Shape;2394;p48"/>
                <p:cNvSpPr/>
                <p:nvPr/>
              </p:nvSpPr>
              <p:spPr>
                <a:xfrm>
                  <a:off x="10955083" y="6007293"/>
                  <a:ext cx="256127" cy="328393"/>
                </a:xfrm>
                <a:custGeom>
                  <a:rect b="b" l="l" r="r" t="t"/>
                  <a:pathLst>
                    <a:path extrusionOk="0" h="328393" w="256127">
                      <a:moveTo>
                        <a:pt x="0" y="0"/>
                      </a:moveTo>
                      <a:lnTo>
                        <a:pt x="254889" y="328393"/>
                      </a:lnTo>
                      <a:cubicBezTo>
                        <a:pt x="255175" y="328365"/>
                        <a:pt x="255555" y="328326"/>
                        <a:pt x="255841" y="328298"/>
                      </a:cubicBezTo>
                      <a:cubicBezTo>
                        <a:pt x="255937" y="328289"/>
                        <a:pt x="256032" y="328279"/>
                        <a:pt x="256127" y="328270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5" name="Google Shape;2395;p48"/>
                <p:cNvSpPr/>
                <p:nvPr/>
              </p:nvSpPr>
              <p:spPr>
                <a:xfrm>
                  <a:off x="11048238" y="6018923"/>
                  <a:ext cx="236028" cy="302561"/>
                </a:xfrm>
                <a:custGeom>
                  <a:rect b="b" l="l" r="r" t="t"/>
                  <a:pathLst>
                    <a:path extrusionOk="0" h="302561" w="236028">
                      <a:moveTo>
                        <a:pt x="0" y="0"/>
                      </a:moveTo>
                      <a:lnTo>
                        <a:pt x="234886" y="302561"/>
                      </a:lnTo>
                      <a:cubicBezTo>
                        <a:pt x="235267" y="302447"/>
                        <a:pt x="235648" y="302380"/>
                        <a:pt x="236029" y="30225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6" name="Google Shape;2396;p48"/>
                <p:cNvSpPr/>
                <p:nvPr/>
              </p:nvSpPr>
              <p:spPr>
                <a:xfrm>
                  <a:off x="11234546" y="6042193"/>
                  <a:ext cx="157353" cy="201977"/>
                </a:xfrm>
                <a:custGeom>
                  <a:rect b="b" l="l" r="r" t="t"/>
                  <a:pathLst>
                    <a:path extrusionOk="0" h="201977" w="157353">
                      <a:moveTo>
                        <a:pt x="0" y="0"/>
                      </a:moveTo>
                      <a:lnTo>
                        <a:pt x="156781" y="201978"/>
                      </a:lnTo>
                      <a:cubicBezTo>
                        <a:pt x="156781" y="201901"/>
                        <a:pt x="156876" y="201825"/>
                        <a:pt x="156876" y="201749"/>
                      </a:cubicBezTo>
                      <a:cubicBezTo>
                        <a:pt x="157067" y="201453"/>
                        <a:pt x="157163" y="201158"/>
                        <a:pt x="157353" y="20087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7" name="Google Shape;2397;p48"/>
                <p:cNvSpPr/>
                <p:nvPr/>
              </p:nvSpPr>
              <p:spPr>
                <a:xfrm>
                  <a:off x="10880503" y="6018009"/>
                  <a:ext cx="246411" cy="317287"/>
                </a:xfrm>
                <a:custGeom>
                  <a:rect b="b" l="l" r="r" t="t"/>
                  <a:pathLst>
                    <a:path extrusionOk="0" h="317287" w="246411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44983" y="317144"/>
                      </a:lnTo>
                      <a:cubicBezTo>
                        <a:pt x="245458" y="317192"/>
                        <a:pt x="245935" y="317239"/>
                        <a:pt x="246412" y="317287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8" name="Google Shape;2398;p48"/>
                <p:cNvSpPr/>
                <p:nvPr/>
              </p:nvSpPr>
              <p:spPr>
                <a:xfrm>
                  <a:off x="11094909" y="6024753"/>
                  <a:ext cx="221551" cy="284283"/>
                </a:xfrm>
                <a:custGeom>
                  <a:rect b="b" l="l" r="r" t="t"/>
                  <a:pathLst>
                    <a:path extrusionOk="0" h="284283" w="221551">
                      <a:moveTo>
                        <a:pt x="0" y="0"/>
                      </a:moveTo>
                      <a:lnTo>
                        <a:pt x="220599" y="284283"/>
                      </a:lnTo>
                      <a:cubicBezTo>
                        <a:pt x="220695" y="284216"/>
                        <a:pt x="220885" y="284159"/>
                        <a:pt x="220981" y="284093"/>
                      </a:cubicBezTo>
                      <a:cubicBezTo>
                        <a:pt x="221171" y="283997"/>
                        <a:pt x="221362" y="283893"/>
                        <a:pt x="221552" y="283797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9" name="Google Shape;2399;p48"/>
                <p:cNvSpPr/>
                <p:nvPr/>
              </p:nvSpPr>
              <p:spPr>
                <a:xfrm>
                  <a:off x="10864500" y="6159789"/>
                  <a:ext cx="97440" cy="125558"/>
                </a:xfrm>
                <a:custGeom>
                  <a:rect b="b" l="l" r="r" t="t"/>
                  <a:pathLst>
                    <a:path extrusionOk="0" h="125558" w="97440">
                      <a:moveTo>
                        <a:pt x="0" y="0"/>
                      </a:moveTo>
                      <a:cubicBezTo>
                        <a:pt x="0" y="638"/>
                        <a:pt x="95" y="1276"/>
                        <a:pt x="95" y="1914"/>
                      </a:cubicBezTo>
                      <a:lnTo>
                        <a:pt x="94964" y="124110"/>
                      </a:lnTo>
                      <a:cubicBezTo>
                        <a:pt x="95727" y="124596"/>
                        <a:pt x="96584" y="125073"/>
                        <a:pt x="97441" y="1255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0" name="Google Shape;2400;p48"/>
                <p:cNvSpPr/>
                <p:nvPr/>
              </p:nvSpPr>
              <p:spPr>
                <a:xfrm>
                  <a:off x="11281124" y="6048012"/>
                  <a:ext cx="122015" cy="156981"/>
                </a:xfrm>
                <a:custGeom>
                  <a:rect b="b" l="l" r="r" t="t"/>
                  <a:pathLst>
                    <a:path extrusionOk="0" h="156981" w="122015">
                      <a:moveTo>
                        <a:pt x="0" y="0"/>
                      </a:moveTo>
                      <a:lnTo>
                        <a:pt x="121920" y="156982"/>
                      </a:lnTo>
                      <a:lnTo>
                        <a:pt x="122016" y="155467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1" name="Google Shape;2401;p48"/>
                <p:cNvSpPr/>
                <p:nvPr/>
              </p:nvSpPr>
              <p:spPr>
                <a:xfrm>
                  <a:off x="10908601" y="6001483"/>
                  <a:ext cx="262128" cy="336119"/>
                </a:xfrm>
                <a:custGeom>
                  <a:rect b="b" l="l" r="r" t="t"/>
                  <a:pathLst>
                    <a:path extrusionOk="0" h="336119" w="262128">
                      <a:moveTo>
                        <a:pt x="0" y="0"/>
                      </a:moveTo>
                      <a:lnTo>
                        <a:pt x="260795" y="336118"/>
                      </a:lnTo>
                      <a:cubicBezTo>
                        <a:pt x="261270" y="336128"/>
                        <a:pt x="261651" y="336089"/>
                        <a:pt x="262128" y="336089"/>
                      </a:cubicBezTo>
                      <a:lnTo>
                        <a:pt x="1429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2" name="Google Shape;2402;p48"/>
                <p:cNvSpPr/>
                <p:nvPr/>
              </p:nvSpPr>
              <p:spPr>
                <a:xfrm>
                  <a:off x="11374278" y="6059642"/>
                  <a:ext cx="40576" cy="51968"/>
                </a:xfrm>
                <a:custGeom>
                  <a:rect b="b" l="l" r="r" t="t"/>
                  <a:pathLst>
                    <a:path extrusionOk="0" h="51968" w="40576">
                      <a:moveTo>
                        <a:pt x="0" y="0"/>
                      </a:moveTo>
                      <a:lnTo>
                        <a:pt x="40386" y="51968"/>
                      </a:lnTo>
                      <a:lnTo>
                        <a:pt x="40577" y="50464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3" name="Google Shape;2403;p48"/>
                <p:cNvSpPr/>
                <p:nvPr/>
              </p:nvSpPr>
              <p:spPr>
                <a:xfrm>
                  <a:off x="11001756" y="6013113"/>
                  <a:ext cx="247268" cy="317192"/>
                </a:xfrm>
                <a:custGeom>
                  <a:rect b="b" l="l" r="r" t="t"/>
                  <a:pathLst>
                    <a:path extrusionOk="0" h="317192" w="247268">
                      <a:moveTo>
                        <a:pt x="0" y="0"/>
                      </a:moveTo>
                      <a:lnTo>
                        <a:pt x="246126" y="317192"/>
                      </a:lnTo>
                      <a:cubicBezTo>
                        <a:pt x="246221" y="317173"/>
                        <a:pt x="246316" y="317164"/>
                        <a:pt x="246412" y="317145"/>
                      </a:cubicBezTo>
                      <a:cubicBezTo>
                        <a:pt x="246697" y="317078"/>
                        <a:pt x="246983" y="316992"/>
                        <a:pt x="247269" y="316935"/>
                      </a:cubicBezTo>
                      <a:lnTo>
                        <a:pt x="1428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4" name="Google Shape;2404;p48"/>
                <p:cNvSpPr/>
                <p:nvPr/>
              </p:nvSpPr>
              <p:spPr>
                <a:xfrm>
                  <a:off x="11187969" y="6036383"/>
                  <a:ext cx="183546" cy="235496"/>
                </a:xfrm>
                <a:custGeom>
                  <a:rect b="b" l="l" r="r" t="t"/>
                  <a:pathLst>
                    <a:path extrusionOk="0" h="235496" w="183546">
                      <a:moveTo>
                        <a:pt x="0" y="0"/>
                      </a:moveTo>
                      <a:lnTo>
                        <a:pt x="182785" y="235496"/>
                      </a:lnTo>
                      <a:cubicBezTo>
                        <a:pt x="182976" y="235286"/>
                        <a:pt x="183166" y="235048"/>
                        <a:pt x="183356" y="234839"/>
                      </a:cubicBezTo>
                      <a:cubicBezTo>
                        <a:pt x="183452" y="234782"/>
                        <a:pt x="183452" y="234715"/>
                        <a:pt x="183547" y="234658"/>
                      </a:cubicBezTo>
                      <a:lnTo>
                        <a:pt x="1620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5" name="Google Shape;2405;p48"/>
                <p:cNvSpPr/>
                <p:nvPr/>
              </p:nvSpPr>
              <p:spPr>
                <a:xfrm>
                  <a:off x="10874692" y="6064700"/>
                  <a:ext cx="204692" cy="263566"/>
                </a:xfrm>
                <a:custGeom>
                  <a:rect b="b" l="l" r="r" t="t"/>
                  <a:pathLst>
                    <a:path extrusionOk="0" h="263566" w="20469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02978" y="263195"/>
                      </a:lnTo>
                      <a:cubicBezTo>
                        <a:pt x="203549" y="263309"/>
                        <a:pt x="204121" y="263452"/>
                        <a:pt x="204692" y="26356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06" name="Google Shape;2406;p48"/>
              <p:cNvSpPr/>
              <p:nvPr/>
            </p:nvSpPr>
            <p:spPr>
              <a:xfrm>
                <a:off x="10881860" y="5879696"/>
                <a:ext cx="539840" cy="303756"/>
              </a:xfrm>
              <a:custGeom>
                <a:rect b="b" l="l" r="r" t="t"/>
                <a:pathLst>
                  <a:path extrusionOk="0" h="303756" w="539840">
                    <a:moveTo>
                      <a:pt x="642" y="118253"/>
                    </a:moveTo>
                    <a:cubicBezTo>
                      <a:pt x="10929" y="36472"/>
                      <a:pt x="139707" y="-14763"/>
                      <a:pt x="288488" y="3801"/>
                    </a:cubicBezTo>
                    <a:cubicBezTo>
                      <a:pt x="437173" y="22375"/>
                      <a:pt x="549473" y="103728"/>
                      <a:pt x="539186" y="185510"/>
                    </a:cubicBezTo>
                    <a:cubicBezTo>
                      <a:pt x="528994" y="267291"/>
                      <a:pt x="400216" y="318526"/>
                      <a:pt x="251435" y="299952"/>
                    </a:cubicBezTo>
                    <a:cubicBezTo>
                      <a:pt x="102750" y="281388"/>
                      <a:pt x="-9550" y="200035"/>
                      <a:pt x="642" y="118253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7" name="Google Shape;2407;p48"/>
              <p:cNvSpPr/>
              <p:nvPr/>
            </p:nvSpPr>
            <p:spPr>
              <a:xfrm>
                <a:off x="10886345" y="5975670"/>
                <a:ext cx="81596" cy="141560"/>
              </a:xfrm>
              <a:custGeom>
                <a:rect b="b" l="l" r="r" t="t"/>
                <a:pathLst>
                  <a:path extrusionOk="0" h="141560" w="81596">
                    <a:moveTo>
                      <a:pt x="4159" y="0"/>
                    </a:moveTo>
                    <a:cubicBezTo>
                      <a:pt x="-10891" y="99117"/>
                      <a:pt x="69405" y="124082"/>
                      <a:pt x="81597" y="141561"/>
                    </a:cubicBezTo>
                    <a:cubicBezTo>
                      <a:pt x="65880" y="127416"/>
                      <a:pt x="-19654" y="92573"/>
                      <a:pt x="4159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8" name="Google Shape;2408;p48"/>
              <p:cNvSpPr/>
              <p:nvPr/>
            </p:nvSpPr>
            <p:spPr>
              <a:xfrm>
                <a:off x="10949844" y="6105001"/>
                <a:ext cx="340804" cy="69242"/>
              </a:xfrm>
              <a:custGeom>
                <a:rect b="b" l="l" r="r" t="t"/>
                <a:pathLst>
                  <a:path extrusionOk="0" h="69242" w="340804">
                    <a:moveTo>
                      <a:pt x="0" y="0"/>
                    </a:moveTo>
                    <a:cubicBezTo>
                      <a:pt x="140780" y="87649"/>
                      <a:pt x="319946" y="61189"/>
                      <a:pt x="340805" y="56798"/>
                    </a:cubicBezTo>
                    <a:cubicBezTo>
                      <a:pt x="316516" y="72514"/>
                      <a:pt x="108109" y="89030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9" name="Google Shape;2409;p48"/>
              <p:cNvSpPr/>
              <p:nvPr/>
            </p:nvSpPr>
            <p:spPr>
              <a:xfrm>
                <a:off x="11235403" y="6104248"/>
                <a:ext cx="168402" cy="71551"/>
              </a:xfrm>
              <a:custGeom>
                <a:rect b="b" l="l" r="r" t="t"/>
                <a:pathLst>
                  <a:path extrusionOk="0" h="71551" w="168402">
                    <a:moveTo>
                      <a:pt x="0" y="71551"/>
                    </a:moveTo>
                    <a:cubicBezTo>
                      <a:pt x="129350" y="50816"/>
                      <a:pt x="168403" y="0"/>
                      <a:pt x="168403" y="0"/>
                    </a:cubicBezTo>
                    <a:cubicBezTo>
                      <a:pt x="168403" y="0"/>
                      <a:pt x="131445" y="55207"/>
                      <a:pt x="0" y="7155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0" name="Google Shape;2410;p48"/>
            <p:cNvGrpSpPr/>
            <p:nvPr/>
          </p:nvGrpSpPr>
          <p:grpSpPr>
            <a:xfrm>
              <a:off x="11293412" y="5775275"/>
              <a:ext cx="548175" cy="540895"/>
              <a:chOff x="11293412" y="5775275"/>
              <a:chExt cx="548175" cy="540895"/>
            </a:xfrm>
          </p:grpSpPr>
          <p:sp>
            <p:nvSpPr>
              <p:cNvPr id="2411" name="Google Shape;2411;p48"/>
              <p:cNvSpPr/>
              <p:nvPr/>
            </p:nvSpPr>
            <p:spPr>
              <a:xfrm>
                <a:off x="11293412" y="5804659"/>
                <a:ext cx="523206" cy="511511"/>
              </a:xfrm>
              <a:custGeom>
                <a:rect b="b" l="l" r="r" t="t"/>
                <a:pathLst>
                  <a:path extrusionOk="0" h="511511" w="523206">
                    <a:moveTo>
                      <a:pt x="128300" y="0"/>
                    </a:moveTo>
                    <a:lnTo>
                      <a:pt x="27811" y="106546"/>
                    </a:lnTo>
                    <a:cubicBezTo>
                      <a:pt x="26573" y="107909"/>
                      <a:pt x="25335" y="109356"/>
                      <a:pt x="24192" y="110794"/>
                    </a:cubicBezTo>
                    <a:cubicBezTo>
                      <a:pt x="-30291" y="175926"/>
                      <a:pt x="10095" y="307162"/>
                      <a:pt x="116775" y="407746"/>
                    </a:cubicBezTo>
                    <a:cubicBezTo>
                      <a:pt x="223550" y="508339"/>
                      <a:pt x="356900" y="540915"/>
                      <a:pt x="418718" y="482755"/>
                    </a:cubicBezTo>
                    <a:cubicBezTo>
                      <a:pt x="420051" y="481469"/>
                      <a:pt x="421480" y="480203"/>
                      <a:pt x="422718" y="478831"/>
                    </a:cubicBezTo>
                    <a:lnTo>
                      <a:pt x="523206" y="372294"/>
                    </a:lnTo>
                    <a:lnTo>
                      <a:pt x="400144" y="256289"/>
                    </a:lnTo>
                    <a:lnTo>
                      <a:pt x="251364" y="116014"/>
                    </a:lnTo>
                    <a:lnTo>
                      <a:pt x="1283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50000">
                    <a:srgbClr val="646464"/>
                  </a:gs>
                  <a:gs pos="100000">
                    <a:srgbClr val="000000"/>
                  </a:gs>
                </a:gsLst>
                <a:lin ang="281757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12" name="Google Shape;2412;p48"/>
              <p:cNvGrpSpPr/>
              <p:nvPr/>
            </p:nvGrpSpPr>
            <p:grpSpPr>
              <a:xfrm>
                <a:off x="11295888" y="5806373"/>
                <a:ext cx="518253" cy="505253"/>
                <a:chOff x="11295888" y="5806373"/>
                <a:chExt cx="518253" cy="505253"/>
              </a:xfrm>
            </p:grpSpPr>
            <p:sp>
              <p:nvSpPr>
                <p:cNvPr id="2413" name="Google Shape;2413;p48"/>
                <p:cNvSpPr/>
                <p:nvPr/>
              </p:nvSpPr>
              <p:spPr>
                <a:xfrm>
                  <a:off x="11360848" y="5865399"/>
                  <a:ext cx="130016" cy="5096"/>
                </a:xfrm>
                <a:custGeom>
                  <a:rect b="b" l="l" r="r" t="t"/>
                  <a:pathLst>
                    <a:path extrusionOk="0" h="5096" w="130016">
                      <a:moveTo>
                        <a:pt x="128969" y="0"/>
                      </a:moveTo>
                      <a:lnTo>
                        <a:pt x="1048" y="3982"/>
                      </a:lnTo>
                      <a:lnTo>
                        <a:pt x="0" y="5096"/>
                      </a:lnTo>
                      <a:lnTo>
                        <a:pt x="130016" y="1048"/>
                      </a:lnTo>
                      <a:lnTo>
                        <a:pt x="1289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4" name="Google Shape;2414;p48"/>
                <p:cNvSpPr/>
                <p:nvPr/>
              </p:nvSpPr>
              <p:spPr>
                <a:xfrm>
                  <a:off x="11307317" y="6042317"/>
                  <a:ext cx="371284" cy="12601"/>
                </a:xfrm>
                <a:custGeom>
                  <a:rect b="b" l="l" r="r" t="t"/>
                  <a:pathLst>
                    <a:path extrusionOk="0" h="12601" w="371284">
                      <a:moveTo>
                        <a:pt x="370141" y="0"/>
                      </a:moveTo>
                      <a:lnTo>
                        <a:pt x="0" y="11506"/>
                      </a:lnTo>
                      <a:cubicBezTo>
                        <a:pt x="95" y="11878"/>
                        <a:pt x="191" y="12239"/>
                        <a:pt x="381" y="12602"/>
                      </a:cubicBezTo>
                      <a:lnTo>
                        <a:pt x="371284" y="1067"/>
                      </a:lnTo>
                      <a:lnTo>
                        <a:pt x="370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5" name="Google Shape;2415;p48"/>
                <p:cNvSpPr/>
                <p:nvPr/>
              </p:nvSpPr>
              <p:spPr>
                <a:xfrm>
                  <a:off x="11307984" y="5924350"/>
                  <a:ext cx="245459" cy="8696"/>
                </a:xfrm>
                <a:custGeom>
                  <a:rect b="b" l="l" r="r" t="t"/>
                  <a:pathLst>
                    <a:path extrusionOk="0" h="8696" w="245459">
                      <a:moveTo>
                        <a:pt x="244316" y="0"/>
                      </a:moveTo>
                      <a:lnTo>
                        <a:pt x="572" y="7611"/>
                      </a:lnTo>
                      <a:cubicBezTo>
                        <a:pt x="381" y="7963"/>
                        <a:pt x="191" y="8334"/>
                        <a:pt x="0" y="8697"/>
                      </a:cubicBezTo>
                      <a:lnTo>
                        <a:pt x="245459" y="1067"/>
                      </a:lnTo>
                      <a:lnTo>
                        <a:pt x="2443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6" name="Google Shape;2416;p48"/>
                <p:cNvSpPr/>
                <p:nvPr/>
              </p:nvSpPr>
              <p:spPr>
                <a:xfrm>
                  <a:off x="11325797" y="6085217"/>
                  <a:ext cx="398334" cy="13411"/>
                </a:xfrm>
                <a:custGeom>
                  <a:rect b="b" l="l" r="r" t="t"/>
                  <a:pathLst>
                    <a:path extrusionOk="0" h="13411" w="398334">
                      <a:moveTo>
                        <a:pt x="397192" y="0"/>
                      </a:moveTo>
                      <a:lnTo>
                        <a:pt x="0" y="12345"/>
                      </a:lnTo>
                      <a:cubicBezTo>
                        <a:pt x="190" y="12697"/>
                        <a:pt x="380" y="13059"/>
                        <a:pt x="476" y="13411"/>
                      </a:cubicBezTo>
                      <a:lnTo>
                        <a:pt x="398335" y="1067"/>
                      </a:lnTo>
                      <a:lnTo>
                        <a:pt x="397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7" name="Google Shape;2417;p48"/>
                <p:cNvSpPr/>
                <p:nvPr/>
              </p:nvSpPr>
              <p:spPr>
                <a:xfrm>
                  <a:off x="11509438" y="6273498"/>
                  <a:ext cx="214979" cy="7734"/>
                </a:xfrm>
                <a:custGeom>
                  <a:rect b="b" l="l" r="r" t="t"/>
                  <a:pathLst>
                    <a:path extrusionOk="0" h="7734" w="214979">
                      <a:moveTo>
                        <a:pt x="214980" y="0"/>
                      </a:moveTo>
                      <a:lnTo>
                        <a:pt x="0" y="6686"/>
                      </a:lnTo>
                      <a:cubicBezTo>
                        <a:pt x="667" y="7020"/>
                        <a:pt x="1238" y="7401"/>
                        <a:pt x="1906" y="7734"/>
                      </a:cubicBezTo>
                      <a:lnTo>
                        <a:pt x="213932" y="1114"/>
                      </a:lnTo>
                      <a:lnTo>
                        <a:pt x="214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8" name="Google Shape;2418;p48"/>
                <p:cNvSpPr/>
                <p:nvPr/>
              </p:nvSpPr>
              <p:spPr>
                <a:xfrm>
                  <a:off x="11499532" y="6267783"/>
                  <a:ext cx="230218" cy="8201"/>
                </a:xfrm>
                <a:custGeom>
                  <a:rect b="b" l="l" r="r" t="t"/>
                  <a:pathLst>
                    <a:path extrusionOk="0" h="8201" w="230218">
                      <a:moveTo>
                        <a:pt x="230219" y="0"/>
                      </a:moveTo>
                      <a:lnTo>
                        <a:pt x="0" y="7182"/>
                      </a:lnTo>
                      <a:cubicBezTo>
                        <a:pt x="380" y="7382"/>
                        <a:pt x="666" y="7554"/>
                        <a:pt x="1048" y="7744"/>
                      </a:cubicBezTo>
                      <a:cubicBezTo>
                        <a:pt x="1332" y="7897"/>
                        <a:pt x="1619" y="8040"/>
                        <a:pt x="1905" y="8201"/>
                      </a:cubicBezTo>
                      <a:lnTo>
                        <a:pt x="229171" y="1134"/>
                      </a:lnTo>
                      <a:lnTo>
                        <a:pt x="2302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9" name="Google Shape;2419;p48"/>
                <p:cNvSpPr/>
                <p:nvPr/>
              </p:nvSpPr>
              <p:spPr>
                <a:xfrm>
                  <a:off x="11334654" y="6101314"/>
                  <a:ext cx="406527" cy="13687"/>
                </a:xfrm>
                <a:custGeom>
                  <a:rect b="b" l="l" r="r" t="t"/>
                  <a:pathLst>
                    <a:path extrusionOk="0" h="13687" w="406527">
                      <a:moveTo>
                        <a:pt x="405385" y="0"/>
                      </a:moveTo>
                      <a:lnTo>
                        <a:pt x="0" y="12583"/>
                      </a:lnTo>
                      <a:cubicBezTo>
                        <a:pt x="191" y="12945"/>
                        <a:pt x="381" y="13325"/>
                        <a:pt x="667" y="13688"/>
                      </a:cubicBezTo>
                      <a:lnTo>
                        <a:pt x="406528" y="1048"/>
                      </a:lnTo>
                      <a:lnTo>
                        <a:pt x="4053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0" name="Google Shape;2420;p48"/>
                <p:cNvSpPr/>
                <p:nvPr/>
              </p:nvSpPr>
              <p:spPr>
                <a:xfrm>
                  <a:off x="11387709" y="5838577"/>
                  <a:ext cx="74771" cy="3371"/>
                </a:xfrm>
                <a:custGeom>
                  <a:rect b="b" l="l" r="r" t="t"/>
                  <a:pathLst>
                    <a:path extrusionOk="0" h="3371" w="74771">
                      <a:moveTo>
                        <a:pt x="73628" y="0"/>
                      </a:moveTo>
                      <a:lnTo>
                        <a:pt x="1048" y="2257"/>
                      </a:lnTo>
                      <a:lnTo>
                        <a:pt x="0" y="3372"/>
                      </a:lnTo>
                      <a:lnTo>
                        <a:pt x="74771" y="1048"/>
                      </a:lnTo>
                      <a:lnTo>
                        <a:pt x="736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1" name="Google Shape;2421;p48"/>
                <p:cNvSpPr/>
                <p:nvPr/>
              </p:nvSpPr>
              <p:spPr>
                <a:xfrm>
                  <a:off x="11409234" y="5817126"/>
                  <a:ext cx="30480" cy="1991"/>
                </a:xfrm>
                <a:custGeom>
                  <a:rect b="b" l="l" r="r" t="t"/>
                  <a:pathLst>
                    <a:path extrusionOk="0" h="1991" w="30480">
                      <a:moveTo>
                        <a:pt x="29338" y="0"/>
                      </a:moveTo>
                      <a:lnTo>
                        <a:pt x="1049" y="886"/>
                      </a:lnTo>
                      <a:lnTo>
                        <a:pt x="0" y="1991"/>
                      </a:lnTo>
                      <a:lnTo>
                        <a:pt x="30481" y="1048"/>
                      </a:lnTo>
                      <a:lnTo>
                        <a:pt x="29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2" name="Google Shape;2422;p48"/>
                <p:cNvSpPr/>
                <p:nvPr/>
              </p:nvSpPr>
              <p:spPr>
                <a:xfrm>
                  <a:off x="11315604" y="6063767"/>
                  <a:ext cx="385762" cy="13020"/>
                </a:xfrm>
                <a:custGeom>
                  <a:rect b="b" l="l" r="r" t="t"/>
                  <a:pathLst>
                    <a:path extrusionOk="0" h="13020" w="385762">
                      <a:moveTo>
                        <a:pt x="384620" y="0"/>
                      </a:moveTo>
                      <a:lnTo>
                        <a:pt x="0" y="11953"/>
                      </a:lnTo>
                      <a:cubicBezTo>
                        <a:pt x="95" y="12306"/>
                        <a:pt x="286" y="12668"/>
                        <a:pt x="381" y="13020"/>
                      </a:cubicBezTo>
                      <a:lnTo>
                        <a:pt x="385763" y="1067"/>
                      </a:lnTo>
                      <a:lnTo>
                        <a:pt x="3846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3" name="Google Shape;2423;p48"/>
                <p:cNvSpPr/>
                <p:nvPr/>
              </p:nvSpPr>
              <p:spPr>
                <a:xfrm>
                  <a:off x="11305413" y="6036973"/>
                  <a:ext cx="367474" cy="12477"/>
                </a:xfrm>
                <a:custGeom>
                  <a:rect b="b" l="l" r="r" t="t"/>
                  <a:pathLst>
                    <a:path extrusionOk="0" h="12477" w="367474">
                      <a:moveTo>
                        <a:pt x="366331" y="0"/>
                      </a:moveTo>
                      <a:lnTo>
                        <a:pt x="0" y="11382"/>
                      </a:lnTo>
                      <a:cubicBezTo>
                        <a:pt x="190" y="11754"/>
                        <a:pt x="190" y="12116"/>
                        <a:pt x="285" y="12478"/>
                      </a:cubicBezTo>
                      <a:lnTo>
                        <a:pt x="367474" y="1038"/>
                      </a:lnTo>
                      <a:lnTo>
                        <a:pt x="3663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4" name="Google Shape;2424;p48"/>
                <p:cNvSpPr/>
                <p:nvPr/>
              </p:nvSpPr>
              <p:spPr>
                <a:xfrm>
                  <a:off x="11574779" y="6302340"/>
                  <a:ext cx="112586" cy="4495"/>
                </a:xfrm>
                <a:custGeom>
                  <a:rect b="b" l="l" r="r" t="t"/>
                  <a:pathLst>
                    <a:path extrusionOk="0" h="4495" w="112586">
                      <a:moveTo>
                        <a:pt x="112586" y="0"/>
                      </a:moveTo>
                      <a:lnTo>
                        <a:pt x="0" y="3524"/>
                      </a:lnTo>
                      <a:cubicBezTo>
                        <a:pt x="1049" y="3810"/>
                        <a:pt x="2192" y="4220"/>
                        <a:pt x="3239" y="4496"/>
                      </a:cubicBezTo>
                      <a:lnTo>
                        <a:pt x="109633" y="1191"/>
                      </a:lnTo>
                      <a:cubicBezTo>
                        <a:pt x="110586" y="771"/>
                        <a:pt x="111634" y="438"/>
                        <a:pt x="11258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5" name="Google Shape;2425;p48"/>
                <p:cNvSpPr/>
                <p:nvPr/>
              </p:nvSpPr>
              <p:spPr>
                <a:xfrm>
                  <a:off x="11328653" y="6090589"/>
                  <a:ext cx="401097" cy="13496"/>
                </a:xfrm>
                <a:custGeom>
                  <a:rect b="b" l="l" r="r" t="t"/>
                  <a:pathLst>
                    <a:path extrusionOk="0" h="13496" w="401097">
                      <a:moveTo>
                        <a:pt x="400050" y="0"/>
                      </a:moveTo>
                      <a:lnTo>
                        <a:pt x="0" y="12439"/>
                      </a:lnTo>
                      <a:cubicBezTo>
                        <a:pt x="191" y="12792"/>
                        <a:pt x="381" y="13145"/>
                        <a:pt x="572" y="13497"/>
                      </a:cubicBezTo>
                      <a:lnTo>
                        <a:pt x="401098" y="1048"/>
                      </a:lnTo>
                      <a:lnTo>
                        <a:pt x="4000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6" name="Google Shape;2426;p48"/>
                <p:cNvSpPr/>
                <p:nvPr/>
              </p:nvSpPr>
              <p:spPr>
                <a:xfrm>
                  <a:off x="11430761" y="6216433"/>
                  <a:ext cx="347472" cy="11849"/>
                </a:xfrm>
                <a:custGeom>
                  <a:rect b="b" l="l" r="r" t="t"/>
                  <a:pathLst>
                    <a:path extrusionOk="0" h="11849" w="347472">
                      <a:moveTo>
                        <a:pt x="347473" y="0"/>
                      </a:moveTo>
                      <a:lnTo>
                        <a:pt x="0" y="10802"/>
                      </a:lnTo>
                      <a:cubicBezTo>
                        <a:pt x="381" y="11135"/>
                        <a:pt x="763" y="11516"/>
                        <a:pt x="1143" y="11849"/>
                      </a:cubicBezTo>
                      <a:lnTo>
                        <a:pt x="346329" y="1143"/>
                      </a:lnTo>
                      <a:lnTo>
                        <a:pt x="3474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7" name="Google Shape;2427;p48"/>
                <p:cNvSpPr/>
                <p:nvPr/>
              </p:nvSpPr>
              <p:spPr>
                <a:xfrm>
                  <a:off x="11473243" y="6250676"/>
                  <a:ext cx="272700" cy="9534"/>
                </a:xfrm>
                <a:custGeom>
                  <a:rect b="b" l="l" r="r" t="t"/>
                  <a:pathLst>
                    <a:path extrusionOk="0" h="9534" w="272700">
                      <a:moveTo>
                        <a:pt x="272701" y="0"/>
                      </a:moveTo>
                      <a:lnTo>
                        <a:pt x="0" y="8477"/>
                      </a:lnTo>
                      <a:cubicBezTo>
                        <a:pt x="285" y="8630"/>
                        <a:pt x="476" y="8811"/>
                        <a:pt x="762" y="8963"/>
                      </a:cubicBezTo>
                      <a:cubicBezTo>
                        <a:pt x="1048" y="9163"/>
                        <a:pt x="1334" y="9334"/>
                        <a:pt x="1619" y="9534"/>
                      </a:cubicBezTo>
                      <a:lnTo>
                        <a:pt x="1714" y="9534"/>
                      </a:lnTo>
                      <a:lnTo>
                        <a:pt x="271653" y="1105"/>
                      </a:lnTo>
                      <a:lnTo>
                        <a:pt x="2727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8" name="Google Shape;2428;p48"/>
                <p:cNvSpPr/>
                <p:nvPr/>
              </p:nvSpPr>
              <p:spPr>
                <a:xfrm>
                  <a:off x="11299697" y="5945800"/>
                  <a:ext cx="276511" cy="9667"/>
                </a:xfrm>
                <a:custGeom>
                  <a:rect b="b" l="l" r="r" t="t"/>
                  <a:pathLst>
                    <a:path extrusionOk="0" h="9667" w="276511">
                      <a:moveTo>
                        <a:pt x="275368" y="0"/>
                      </a:moveTo>
                      <a:lnTo>
                        <a:pt x="286" y="8582"/>
                      </a:lnTo>
                      <a:cubicBezTo>
                        <a:pt x="191" y="8944"/>
                        <a:pt x="95" y="9296"/>
                        <a:pt x="0" y="9667"/>
                      </a:cubicBezTo>
                      <a:lnTo>
                        <a:pt x="276511" y="1067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9" name="Google Shape;2429;p48"/>
                <p:cNvSpPr/>
                <p:nvPr/>
              </p:nvSpPr>
              <p:spPr>
                <a:xfrm>
                  <a:off x="11296268" y="5967250"/>
                  <a:ext cx="302704" cy="10477"/>
                </a:xfrm>
                <a:custGeom>
                  <a:rect b="b" l="l" r="r" t="t"/>
                  <a:pathLst>
                    <a:path extrusionOk="0" h="10477" w="302704">
                      <a:moveTo>
                        <a:pt x="301562" y="0"/>
                      </a:moveTo>
                      <a:lnTo>
                        <a:pt x="0" y="9401"/>
                      </a:lnTo>
                      <a:cubicBezTo>
                        <a:pt x="0" y="9754"/>
                        <a:pt x="0" y="10126"/>
                        <a:pt x="0" y="10478"/>
                      </a:cubicBezTo>
                      <a:lnTo>
                        <a:pt x="302705" y="1067"/>
                      </a:lnTo>
                      <a:lnTo>
                        <a:pt x="3015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0" name="Google Shape;2430;p48"/>
                <p:cNvSpPr/>
                <p:nvPr/>
              </p:nvSpPr>
              <p:spPr>
                <a:xfrm>
                  <a:off x="11386471" y="6171009"/>
                  <a:ext cx="427482" cy="14344"/>
                </a:xfrm>
                <a:custGeom>
                  <a:rect b="b" l="l" r="r" t="t"/>
                  <a:pathLst>
                    <a:path extrusionOk="0" h="14344" w="427482">
                      <a:moveTo>
                        <a:pt x="427482" y="0"/>
                      </a:moveTo>
                      <a:lnTo>
                        <a:pt x="0" y="13297"/>
                      </a:lnTo>
                      <a:cubicBezTo>
                        <a:pt x="380" y="13640"/>
                        <a:pt x="666" y="13992"/>
                        <a:pt x="952" y="14344"/>
                      </a:cubicBezTo>
                      <a:lnTo>
                        <a:pt x="427482" y="1105"/>
                      </a:lnTo>
                      <a:lnTo>
                        <a:pt x="4274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1" name="Google Shape;2431;p48"/>
                <p:cNvSpPr/>
                <p:nvPr/>
              </p:nvSpPr>
              <p:spPr>
                <a:xfrm>
                  <a:off x="11481815" y="6256401"/>
                  <a:ext cx="258699" cy="9067"/>
                </a:xfrm>
                <a:custGeom>
                  <a:rect b="b" l="l" r="r" t="t"/>
                  <a:pathLst>
                    <a:path extrusionOk="0" h="9067" w="258699">
                      <a:moveTo>
                        <a:pt x="258699" y="0"/>
                      </a:moveTo>
                      <a:lnTo>
                        <a:pt x="0" y="8011"/>
                      </a:lnTo>
                      <a:cubicBezTo>
                        <a:pt x="572" y="8363"/>
                        <a:pt x="1049" y="8715"/>
                        <a:pt x="1620" y="9067"/>
                      </a:cubicBezTo>
                      <a:lnTo>
                        <a:pt x="257652" y="1105"/>
                      </a:lnTo>
                      <a:lnTo>
                        <a:pt x="258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2" name="Google Shape;2432;p48"/>
                <p:cNvSpPr/>
                <p:nvPr/>
              </p:nvSpPr>
              <p:spPr>
                <a:xfrm>
                  <a:off x="11320367" y="6074492"/>
                  <a:ext cx="392335" cy="13258"/>
                </a:xfrm>
                <a:custGeom>
                  <a:rect b="b" l="l" r="r" t="t"/>
                  <a:pathLst>
                    <a:path extrusionOk="0" h="13258" w="392335">
                      <a:moveTo>
                        <a:pt x="391192" y="0"/>
                      </a:moveTo>
                      <a:lnTo>
                        <a:pt x="0" y="12192"/>
                      </a:lnTo>
                      <a:cubicBezTo>
                        <a:pt x="191" y="12545"/>
                        <a:pt x="286" y="12906"/>
                        <a:pt x="477" y="13258"/>
                      </a:cubicBezTo>
                      <a:lnTo>
                        <a:pt x="392335" y="1067"/>
                      </a:lnTo>
                      <a:lnTo>
                        <a:pt x="391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3" name="Google Shape;2433;p48"/>
                <p:cNvSpPr/>
                <p:nvPr/>
              </p:nvSpPr>
              <p:spPr>
                <a:xfrm>
                  <a:off x="11323225" y="5902899"/>
                  <a:ext cx="207453" cy="7525"/>
                </a:xfrm>
                <a:custGeom>
                  <a:rect b="b" l="l" r="r" t="t"/>
                  <a:pathLst>
                    <a:path extrusionOk="0" h="7525" w="207453">
                      <a:moveTo>
                        <a:pt x="206311" y="0"/>
                      </a:moveTo>
                      <a:lnTo>
                        <a:pt x="952" y="6411"/>
                      </a:lnTo>
                      <a:lnTo>
                        <a:pt x="380" y="7058"/>
                      </a:lnTo>
                      <a:cubicBezTo>
                        <a:pt x="285" y="7201"/>
                        <a:pt x="95" y="7372"/>
                        <a:pt x="0" y="7525"/>
                      </a:cubicBezTo>
                      <a:lnTo>
                        <a:pt x="207454" y="1067"/>
                      </a:lnTo>
                      <a:lnTo>
                        <a:pt x="2063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4" name="Google Shape;2434;p48"/>
                <p:cNvSpPr/>
                <p:nvPr/>
              </p:nvSpPr>
              <p:spPr>
                <a:xfrm>
                  <a:off x="11401901" y="6187916"/>
                  <a:ext cx="403192" cy="13582"/>
                </a:xfrm>
                <a:custGeom>
                  <a:rect b="b" l="l" r="r" t="t"/>
                  <a:pathLst>
                    <a:path extrusionOk="0" h="13582" w="403192">
                      <a:moveTo>
                        <a:pt x="403193" y="0"/>
                      </a:moveTo>
                      <a:lnTo>
                        <a:pt x="0" y="12516"/>
                      </a:lnTo>
                      <a:cubicBezTo>
                        <a:pt x="285" y="12859"/>
                        <a:pt x="666" y="13239"/>
                        <a:pt x="952" y="13582"/>
                      </a:cubicBezTo>
                      <a:lnTo>
                        <a:pt x="402145" y="1114"/>
                      </a:lnTo>
                      <a:lnTo>
                        <a:pt x="403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5" name="Google Shape;2435;p48"/>
                <p:cNvSpPr/>
                <p:nvPr/>
              </p:nvSpPr>
              <p:spPr>
                <a:xfrm>
                  <a:off x="11351990" y="6128118"/>
                  <a:ext cx="417575" cy="14001"/>
                </a:xfrm>
                <a:custGeom>
                  <a:rect b="b" l="l" r="r" t="t"/>
                  <a:pathLst>
                    <a:path extrusionOk="0" h="14001" w="417575">
                      <a:moveTo>
                        <a:pt x="416528" y="0"/>
                      </a:moveTo>
                      <a:lnTo>
                        <a:pt x="0" y="12945"/>
                      </a:lnTo>
                      <a:cubicBezTo>
                        <a:pt x="190" y="13306"/>
                        <a:pt x="476" y="13640"/>
                        <a:pt x="762" y="14001"/>
                      </a:cubicBezTo>
                      <a:lnTo>
                        <a:pt x="417576" y="1067"/>
                      </a:lnTo>
                      <a:lnTo>
                        <a:pt x="4165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6" name="Google Shape;2436;p48"/>
                <p:cNvSpPr/>
                <p:nvPr/>
              </p:nvSpPr>
              <p:spPr>
                <a:xfrm>
                  <a:off x="11296268" y="5988691"/>
                  <a:ext cx="325469" cy="11191"/>
                </a:xfrm>
                <a:custGeom>
                  <a:rect b="b" l="l" r="r" t="t"/>
                  <a:pathLst>
                    <a:path extrusionOk="0" h="11191" w="325469">
                      <a:moveTo>
                        <a:pt x="324327" y="0"/>
                      </a:moveTo>
                      <a:lnTo>
                        <a:pt x="0" y="10116"/>
                      </a:lnTo>
                      <a:cubicBezTo>
                        <a:pt x="0" y="10468"/>
                        <a:pt x="0" y="10839"/>
                        <a:pt x="0" y="11192"/>
                      </a:cubicBezTo>
                      <a:lnTo>
                        <a:pt x="325470" y="1076"/>
                      </a:lnTo>
                      <a:lnTo>
                        <a:pt x="3243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7" name="Google Shape;2437;p48"/>
                <p:cNvSpPr/>
                <p:nvPr/>
              </p:nvSpPr>
              <p:spPr>
                <a:xfrm>
                  <a:off x="11295888" y="5977994"/>
                  <a:ext cx="314420" cy="10820"/>
                </a:xfrm>
                <a:custGeom>
                  <a:rect b="b" l="l" r="r" t="t"/>
                  <a:pathLst>
                    <a:path extrusionOk="0" h="10820" w="314420">
                      <a:moveTo>
                        <a:pt x="313372" y="0"/>
                      </a:moveTo>
                      <a:lnTo>
                        <a:pt x="0" y="9715"/>
                      </a:lnTo>
                      <a:cubicBezTo>
                        <a:pt x="0" y="10096"/>
                        <a:pt x="0" y="10449"/>
                        <a:pt x="0" y="10820"/>
                      </a:cubicBezTo>
                      <a:lnTo>
                        <a:pt x="314420" y="1048"/>
                      </a:lnTo>
                      <a:lnTo>
                        <a:pt x="3133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8" name="Google Shape;2438;p48"/>
                <p:cNvSpPr/>
                <p:nvPr/>
              </p:nvSpPr>
              <p:spPr>
                <a:xfrm>
                  <a:off x="11355799" y="6133490"/>
                  <a:ext cx="419481" cy="14059"/>
                </a:xfrm>
                <a:custGeom>
                  <a:rect b="b" l="l" r="r" t="t"/>
                  <a:pathLst>
                    <a:path extrusionOk="0" h="14059" w="419481">
                      <a:moveTo>
                        <a:pt x="418338" y="0"/>
                      </a:moveTo>
                      <a:lnTo>
                        <a:pt x="0" y="13011"/>
                      </a:lnTo>
                      <a:cubicBezTo>
                        <a:pt x="286" y="13354"/>
                        <a:pt x="477" y="13716"/>
                        <a:pt x="763" y="14059"/>
                      </a:cubicBezTo>
                      <a:lnTo>
                        <a:pt x="419481" y="1038"/>
                      </a:lnTo>
                      <a:lnTo>
                        <a:pt x="418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9" name="Google Shape;2439;p48"/>
                <p:cNvSpPr/>
                <p:nvPr/>
              </p:nvSpPr>
              <p:spPr>
                <a:xfrm>
                  <a:off x="11318462" y="5908271"/>
                  <a:ext cx="217932" cy="7848"/>
                </a:xfrm>
                <a:custGeom>
                  <a:rect b="b" l="l" r="r" t="t"/>
                  <a:pathLst>
                    <a:path extrusionOk="0" h="7848" w="217932">
                      <a:moveTo>
                        <a:pt x="216789" y="0"/>
                      </a:moveTo>
                      <a:lnTo>
                        <a:pt x="857" y="6744"/>
                      </a:lnTo>
                      <a:cubicBezTo>
                        <a:pt x="571" y="7115"/>
                        <a:pt x="285" y="7477"/>
                        <a:pt x="0" y="7848"/>
                      </a:cubicBezTo>
                      <a:lnTo>
                        <a:pt x="217932" y="1048"/>
                      </a:lnTo>
                      <a:lnTo>
                        <a:pt x="2167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0" name="Google Shape;2440;p48"/>
                <p:cNvSpPr/>
                <p:nvPr/>
              </p:nvSpPr>
              <p:spPr>
                <a:xfrm>
                  <a:off x="11344656" y="5881478"/>
                  <a:ext cx="163258" cy="6114"/>
                </a:xfrm>
                <a:custGeom>
                  <a:rect b="b" l="l" r="r" t="t"/>
                  <a:pathLst>
                    <a:path extrusionOk="0" h="6114" w="163258">
                      <a:moveTo>
                        <a:pt x="162210" y="0"/>
                      </a:moveTo>
                      <a:lnTo>
                        <a:pt x="1048" y="5010"/>
                      </a:lnTo>
                      <a:lnTo>
                        <a:pt x="0" y="6115"/>
                      </a:lnTo>
                      <a:lnTo>
                        <a:pt x="163259" y="1038"/>
                      </a:lnTo>
                      <a:lnTo>
                        <a:pt x="1622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1" name="Google Shape;2441;p48"/>
                <p:cNvSpPr/>
                <p:nvPr/>
              </p:nvSpPr>
              <p:spPr>
                <a:xfrm>
                  <a:off x="11333893" y="5892203"/>
                  <a:ext cx="185451" cy="6810"/>
                </a:xfrm>
                <a:custGeom>
                  <a:rect b="b" l="l" r="r" t="t"/>
                  <a:pathLst>
                    <a:path extrusionOk="0" h="6810" w="185451">
                      <a:moveTo>
                        <a:pt x="184309" y="0"/>
                      </a:moveTo>
                      <a:lnTo>
                        <a:pt x="1143" y="5667"/>
                      </a:lnTo>
                      <a:lnTo>
                        <a:pt x="0" y="6810"/>
                      </a:lnTo>
                      <a:lnTo>
                        <a:pt x="185451" y="1038"/>
                      </a:lnTo>
                      <a:lnTo>
                        <a:pt x="184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2" name="Google Shape;2442;p48"/>
                <p:cNvSpPr/>
                <p:nvPr/>
              </p:nvSpPr>
              <p:spPr>
                <a:xfrm>
                  <a:off x="11303984" y="6031591"/>
                  <a:ext cx="363188" cy="12353"/>
                </a:xfrm>
                <a:custGeom>
                  <a:rect b="b" l="l" r="r" t="t"/>
                  <a:pathLst>
                    <a:path extrusionOk="0" h="12353" w="363188">
                      <a:moveTo>
                        <a:pt x="362141" y="0"/>
                      </a:moveTo>
                      <a:lnTo>
                        <a:pt x="0" y="11287"/>
                      </a:lnTo>
                      <a:cubicBezTo>
                        <a:pt x="95" y="11649"/>
                        <a:pt x="191" y="11992"/>
                        <a:pt x="286" y="12354"/>
                      </a:cubicBezTo>
                      <a:lnTo>
                        <a:pt x="363188" y="1067"/>
                      </a:lnTo>
                      <a:lnTo>
                        <a:pt x="362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3" name="Google Shape;2443;p48"/>
                <p:cNvSpPr/>
                <p:nvPr/>
              </p:nvSpPr>
              <p:spPr>
                <a:xfrm>
                  <a:off x="11396471" y="6182201"/>
                  <a:ext cx="413956" cy="13944"/>
                </a:xfrm>
                <a:custGeom>
                  <a:rect b="b" l="l" r="r" t="t"/>
                  <a:pathLst>
                    <a:path extrusionOk="0" h="13944" w="413956">
                      <a:moveTo>
                        <a:pt x="413956" y="0"/>
                      </a:moveTo>
                      <a:lnTo>
                        <a:pt x="0" y="12868"/>
                      </a:lnTo>
                      <a:cubicBezTo>
                        <a:pt x="381" y="13231"/>
                        <a:pt x="763" y="13583"/>
                        <a:pt x="1048" y="13944"/>
                      </a:cubicBezTo>
                      <a:lnTo>
                        <a:pt x="412909" y="1105"/>
                      </a:lnTo>
                      <a:lnTo>
                        <a:pt x="4139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4" name="Google Shape;2444;p48"/>
                <p:cNvSpPr/>
                <p:nvPr/>
              </p:nvSpPr>
              <p:spPr>
                <a:xfrm>
                  <a:off x="11391327" y="6176534"/>
                  <a:ext cx="422814" cy="14220"/>
                </a:xfrm>
                <a:custGeom>
                  <a:rect b="b" l="l" r="r" t="t"/>
                  <a:pathLst>
                    <a:path extrusionOk="0" h="14220" w="422814">
                      <a:moveTo>
                        <a:pt x="422720" y="0"/>
                      </a:moveTo>
                      <a:lnTo>
                        <a:pt x="0" y="13173"/>
                      </a:lnTo>
                      <a:cubicBezTo>
                        <a:pt x="286" y="13516"/>
                        <a:pt x="572" y="13878"/>
                        <a:pt x="953" y="14221"/>
                      </a:cubicBezTo>
                      <a:lnTo>
                        <a:pt x="422815" y="1105"/>
                      </a:lnTo>
                      <a:lnTo>
                        <a:pt x="4227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5" name="Google Shape;2445;p48"/>
                <p:cNvSpPr/>
                <p:nvPr/>
              </p:nvSpPr>
              <p:spPr>
                <a:xfrm>
                  <a:off x="11371611" y="5854655"/>
                  <a:ext cx="107917" cy="4391"/>
                </a:xfrm>
                <a:custGeom>
                  <a:rect b="b" l="l" r="r" t="t"/>
                  <a:pathLst>
                    <a:path extrusionOk="0" h="4391" w="107917">
                      <a:moveTo>
                        <a:pt x="106775" y="0"/>
                      </a:moveTo>
                      <a:lnTo>
                        <a:pt x="1048" y="3286"/>
                      </a:lnTo>
                      <a:lnTo>
                        <a:pt x="0" y="4391"/>
                      </a:lnTo>
                      <a:lnTo>
                        <a:pt x="107918" y="1038"/>
                      </a:lnTo>
                      <a:lnTo>
                        <a:pt x="1067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6" name="Google Shape;2446;p48"/>
                <p:cNvSpPr/>
                <p:nvPr/>
              </p:nvSpPr>
              <p:spPr>
                <a:xfrm>
                  <a:off x="11543727" y="6290662"/>
                  <a:ext cx="162878" cy="6076"/>
                </a:xfrm>
                <a:custGeom>
                  <a:rect b="b" l="l" r="r" t="t"/>
                  <a:pathLst>
                    <a:path extrusionOk="0" h="6076" w="162878">
                      <a:moveTo>
                        <a:pt x="162878" y="0"/>
                      </a:moveTo>
                      <a:lnTo>
                        <a:pt x="0" y="5058"/>
                      </a:lnTo>
                      <a:cubicBezTo>
                        <a:pt x="667" y="5296"/>
                        <a:pt x="1238" y="5515"/>
                        <a:pt x="1906" y="5734"/>
                      </a:cubicBezTo>
                      <a:cubicBezTo>
                        <a:pt x="2192" y="5848"/>
                        <a:pt x="2477" y="5962"/>
                        <a:pt x="2763" y="6077"/>
                      </a:cubicBezTo>
                      <a:lnTo>
                        <a:pt x="161259" y="1152"/>
                      </a:lnTo>
                      <a:cubicBezTo>
                        <a:pt x="161831" y="762"/>
                        <a:pt x="162306" y="400"/>
                        <a:pt x="1628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7" name="Google Shape;2447;p48"/>
                <p:cNvSpPr/>
                <p:nvPr/>
              </p:nvSpPr>
              <p:spPr>
                <a:xfrm>
                  <a:off x="11596687" y="6308388"/>
                  <a:ext cx="74484" cy="3238"/>
                </a:xfrm>
                <a:custGeom>
                  <a:rect b="b" l="l" r="r" t="t"/>
                  <a:pathLst>
                    <a:path extrusionOk="0" h="3238" w="74484">
                      <a:moveTo>
                        <a:pt x="74485" y="0"/>
                      </a:moveTo>
                      <a:lnTo>
                        <a:pt x="0" y="2315"/>
                      </a:lnTo>
                      <a:cubicBezTo>
                        <a:pt x="2000" y="2648"/>
                        <a:pt x="3906" y="2915"/>
                        <a:pt x="5715" y="3191"/>
                      </a:cubicBezTo>
                      <a:cubicBezTo>
                        <a:pt x="5810" y="3200"/>
                        <a:pt x="5905" y="3229"/>
                        <a:pt x="6001" y="3239"/>
                      </a:cubicBezTo>
                      <a:lnTo>
                        <a:pt x="6001" y="3239"/>
                      </a:lnTo>
                      <a:lnTo>
                        <a:pt x="68770" y="1257"/>
                      </a:lnTo>
                      <a:lnTo>
                        <a:pt x="68866" y="1248"/>
                      </a:lnTo>
                      <a:cubicBezTo>
                        <a:pt x="70771" y="810"/>
                        <a:pt x="72676" y="524"/>
                        <a:pt x="7448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8" name="Google Shape;2448;p48"/>
                <p:cNvSpPr/>
                <p:nvPr/>
              </p:nvSpPr>
              <p:spPr>
                <a:xfrm>
                  <a:off x="11298459" y="5951172"/>
                  <a:ext cx="283464" cy="9887"/>
                </a:xfrm>
                <a:custGeom>
                  <a:rect b="b" l="l" r="r" t="t"/>
                  <a:pathLst>
                    <a:path extrusionOk="0" h="9887" w="283464">
                      <a:moveTo>
                        <a:pt x="282321" y="0"/>
                      </a:moveTo>
                      <a:lnTo>
                        <a:pt x="191" y="8773"/>
                      </a:lnTo>
                      <a:lnTo>
                        <a:pt x="191" y="8773"/>
                      </a:lnTo>
                      <a:cubicBezTo>
                        <a:pt x="95" y="9135"/>
                        <a:pt x="95" y="9516"/>
                        <a:pt x="0" y="9887"/>
                      </a:cubicBezTo>
                      <a:lnTo>
                        <a:pt x="283464" y="1038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9" name="Google Shape;2449;p48"/>
                <p:cNvSpPr/>
                <p:nvPr/>
              </p:nvSpPr>
              <p:spPr>
                <a:xfrm>
                  <a:off x="11557635" y="6296481"/>
                  <a:ext cx="140207" cy="5333"/>
                </a:xfrm>
                <a:custGeom>
                  <a:rect b="b" l="l" r="r" t="t"/>
                  <a:pathLst>
                    <a:path extrusionOk="0" h="5333" w="140207">
                      <a:moveTo>
                        <a:pt x="140208" y="0"/>
                      </a:moveTo>
                      <a:lnTo>
                        <a:pt x="0" y="4363"/>
                      </a:lnTo>
                      <a:cubicBezTo>
                        <a:pt x="1048" y="4706"/>
                        <a:pt x="2095" y="5001"/>
                        <a:pt x="3143" y="5334"/>
                      </a:cubicBezTo>
                      <a:lnTo>
                        <a:pt x="138113" y="1144"/>
                      </a:lnTo>
                      <a:cubicBezTo>
                        <a:pt x="138779" y="743"/>
                        <a:pt x="139541" y="410"/>
                        <a:pt x="1402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0" name="Google Shape;2450;p48"/>
                <p:cNvSpPr/>
                <p:nvPr/>
              </p:nvSpPr>
              <p:spPr>
                <a:xfrm>
                  <a:off x="11339321" y="5886821"/>
                  <a:ext cx="174307" cy="6496"/>
                </a:xfrm>
                <a:custGeom>
                  <a:rect b="b" l="l" r="r" t="t"/>
                  <a:pathLst>
                    <a:path extrusionOk="0" h="6496" w="174307">
                      <a:moveTo>
                        <a:pt x="173165" y="0"/>
                      </a:moveTo>
                      <a:lnTo>
                        <a:pt x="1048" y="5353"/>
                      </a:lnTo>
                      <a:lnTo>
                        <a:pt x="0" y="6496"/>
                      </a:lnTo>
                      <a:lnTo>
                        <a:pt x="174308" y="1076"/>
                      </a:lnTo>
                      <a:lnTo>
                        <a:pt x="17316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1" name="Google Shape;2451;p48"/>
                <p:cNvSpPr/>
                <p:nvPr/>
              </p:nvSpPr>
              <p:spPr>
                <a:xfrm>
                  <a:off x="11302555" y="6026248"/>
                  <a:ext cx="358997" cy="12191"/>
                </a:xfrm>
                <a:custGeom>
                  <a:rect b="b" l="l" r="r" t="t"/>
                  <a:pathLst>
                    <a:path extrusionOk="0" h="12191" w="358997">
                      <a:moveTo>
                        <a:pt x="357854" y="0"/>
                      </a:moveTo>
                      <a:lnTo>
                        <a:pt x="0" y="11125"/>
                      </a:lnTo>
                      <a:cubicBezTo>
                        <a:pt x="0" y="11478"/>
                        <a:pt x="191" y="11830"/>
                        <a:pt x="286" y="12192"/>
                      </a:cubicBezTo>
                      <a:lnTo>
                        <a:pt x="358998" y="1067"/>
                      </a:lnTo>
                      <a:lnTo>
                        <a:pt x="3578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2" name="Google Shape;2452;p48"/>
                <p:cNvSpPr/>
                <p:nvPr/>
              </p:nvSpPr>
              <p:spPr>
                <a:xfrm>
                  <a:off x="11299888" y="6015523"/>
                  <a:ext cx="350234" cy="11953"/>
                </a:xfrm>
                <a:custGeom>
                  <a:rect b="b" l="l" r="r" t="t"/>
                  <a:pathLst>
                    <a:path extrusionOk="0" h="11953" w="350234">
                      <a:moveTo>
                        <a:pt x="349187" y="0"/>
                      </a:moveTo>
                      <a:lnTo>
                        <a:pt x="0" y="10849"/>
                      </a:lnTo>
                      <a:cubicBezTo>
                        <a:pt x="95" y="11220"/>
                        <a:pt x="95" y="11582"/>
                        <a:pt x="191" y="11954"/>
                      </a:cubicBezTo>
                      <a:lnTo>
                        <a:pt x="350234" y="1038"/>
                      </a:lnTo>
                      <a:lnTo>
                        <a:pt x="3491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3" name="Google Shape;2453;p48"/>
                <p:cNvSpPr/>
                <p:nvPr/>
              </p:nvSpPr>
              <p:spPr>
                <a:xfrm>
                  <a:off x="11301412" y="5940447"/>
                  <a:ext cx="269081" cy="9410"/>
                </a:xfrm>
                <a:custGeom>
                  <a:rect b="b" l="l" r="r" t="t"/>
                  <a:pathLst>
                    <a:path extrusionOk="0" h="9410" w="269081">
                      <a:moveTo>
                        <a:pt x="268034" y="0"/>
                      </a:moveTo>
                      <a:lnTo>
                        <a:pt x="286" y="8325"/>
                      </a:lnTo>
                      <a:cubicBezTo>
                        <a:pt x="191" y="8687"/>
                        <a:pt x="95" y="9049"/>
                        <a:pt x="0" y="9410"/>
                      </a:cubicBezTo>
                      <a:lnTo>
                        <a:pt x="269081" y="1067"/>
                      </a:lnTo>
                      <a:lnTo>
                        <a:pt x="268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4" name="Google Shape;2454;p48"/>
                <p:cNvSpPr/>
                <p:nvPr/>
              </p:nvSpPr>
              <p:spPr>
                <a:xfrm>
                  <a:off x="11403806" y="5822508"/>
                  <a:ext cx="41624" cy="2333"/>
                </a:xfrm>
                <a:custGeom>
                  <a:rect b="b" l="l" r="r" t="t"/>
                  <a:pathLst>
                    <a:path extrusionOk="0" h="2333" w="41624">
                      <a:moveTo>
                        <a:pt x="40481" y="0"/>
                      </a:moveTo>
                      <a:lnTo>
                        <a:pt x="1048" y="1219"/>
                      </a:lnTo>
                      <a:lnTo>
                        <a:pt x="0" y="2334"/>
                      </a:lnTo>
                      <a:lnTo>
                        <a:pt x="41624" y="1038"/>
                      </a:lnTo>
                      <a:lnTo>
                        <a:pt x="404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5" name="Google Shape;2455;p48"/>
                <p:cNvSpPr/>
                <p:nvPr/>
              </p:nvSpPr>
              <p:spPr>
                <a:xfrm>
                  <a:off x="11376850" y="6160284"/>
                  <a:ext cx="426909" cy="14315"/>
                </a:xfrm>
                <a:custGeom>
                  <a:rect b="b" l="l" r="r" t="t"/>
                  <a:pathLst>
                    <a:path extrusionOk="0" h="14315" w="426909">
                      <a:moveTo>
                        <a:pt x="425767" y="0"/>
                      </a:moveTo>
                      <a:lnTo>
                        <a:pt x="0" y="13239"/>
                      </a:lnTo>
                      <a:cubicBezTo>
                        <a:pt x="380" y="13601"/>
                        <a:pt x="666" y="13954"/>
                        <a:pt x="952" y="14316"/>
                      </a:cubicBezTo>
                      <a:lnTo>
                        <a:pt x="426910" y="1076"/>
                      </a:lnTo>
                      <a:lnTo>
                        <a:pt x="4257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6" name="Google Shape;2456;p48"/>
                <p:cNvSpPr/>
                <p:nvPr/>
              </p:nvSpPr>
              <p:spPr>
                <a:xfrm>
                  <a:off x="11444096" y="6227854"/>
                  <a:ext cx="323374" cy="11115"/>
                </a:xfrm>
                <a:custGeom>
                  <a:rect b="b" l="l" r="r" t="t"/>
                  <a:pathLst>
                    <a:path extrusionOk="0" h="11115" w="323374">
                      <a:moveTo>
                        <a:pt x="323374" y="0"/>
                      </a:moveTo>
                      <a:lnTo>
                        <a:pt x="0" y="10049"/>
                      </a:lnTo>
                      <a:cubicBezTo>
                        <a:pt x="286" y="10277"/>
                        <a:pt x="572" y="10525"/>
                        <a:pt x="857" y="10763"/>
                      </a:cubicBezTo>
                      <a:cubicBezTo>
                        <a:pt x="952" y="10877"/>
                        <a:pt x="1143" y="11001"/>
                        <a:pt x="1238" y="11116"/>
                      </a:cubicBezTo>
                      <a:lnTo>
                        <a:pt x="322326" y="1105"/>
                      </a:lnTo>
                      <a:lnTo>
                        <a:pt x="3233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7" name="Google Shape;2457;p48"/>
                <p:cNvSpPr/>
                <p:nvPr/>
              </p:nvSpPr>
              <p:spPr>
                <a:xfrm>
                  <a:off x="11297602" y="5956544"/>
                  <a:ext cx="289941" cy="10067"/>
                </a:xfrm>
                <a:custGeom>
                  <a:rect b="b" l="l" r="r" t="t"/>
                  <a:pathLst>
                    <a:path extrusionOk="0" h="10067" w="289941">
                      <a:moveTo>
                        <a:pt x="288894" y="0"/>
                      </a:moveTo>
                      <a:lnTo>
                        <a:pt x="95" y="8954"/>
                      </a:lnTo>
                      <a:cubicBezTo>
                        <a:pt x="95" y="9325"/>
                        <a:pt x="0" y="9697"/>
                        <a:pt x="0" y="10068"/>
                      </a:cubicBezTo>
                      <a:lnTo>
                        <a:pt x="289942" y="1048"/>
                      </a:lnTo>
                      <a:lnTo>
                        <a:pt x="288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8" name="Google Shape;2458;p48"/>
                <p:cNvSpPr/>
                <p:nvPr/>
              </p:nvSpPr>
              <p:spPr>
                <a:xfrm>
                  <a:off x="11437334" y="6222130"/>
                  <a:ext cx="335470" cy="11496"/>
                </a:xfrm>
                <a:custGeom>
                  <a:rect b="b" l="l" r="r" t="t"/>
                  <a:pathLst>
                    <a:path extrusionOk="0" h="11496" w="335470">
                      <a:moveTo>
                        <a:pt x="335470" y="0"/>
                      </a:moveTo>
                      <a:lnTo>
                        <a:pt x="0" y="10459"/>
                      </a:lnTo>
                      <a:cubicBezTo>
                        <a:pt x="381" y="10820"/>
                        <a:pt x="857" y="11144"/>
                        <a:pt x="1334" y="11496"/>
                      </a:cubicBezTo>
                      <a:lnTo>
                        <a:pt x="334423" y="1134"/>
                      </a:lnTo>
                      <a:lnTo>
                        <a:pt x="3354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9" name="Google Shape;2459;p48"/>
                <p:cNvSpPr/>
                <p:nvPr/>
              </p:nvSpPr>
              <p:spPr>
                <a:xfrm>
                  <a:off x="11344561" y="6117392"/>
                  <a:ext cx="413670" cy="13906"/>
                </a:xfrm>
                <a:custGeom>
                  <a:rect b="b" l="l" r="r" t="t"/>
                  <a:pathLst>
                    <a:path extrusionOk="0" h="13906" w="413670">
                      <a:moveTo>
                        <a:pt x="412527" y="0"/>
                      </a:moveTo>
                      <a:lnTo>
                        <a:pt x="0" y="12849"/>
                      </a:lnTo>
                      <a:cubicBezTo>
                        <a:pt x="191" y="13202"/>
                        <a:pt x="380" y="13554"/>
                        <a:pt x="666" y="13907"/>
                      </a:cubicBezTo>
                      <a:lnTo>
                        <a:pt x="413670" y="1067"/>
                      </a:lnTo>
                      <a:lnTo>
                        <a:pt x="4125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0" name="Google Shape;2460;p48"/>
                <p:cNvSpPr/>
                <p:nvPr/>
              </p:nvSpPr>
              <p:spPr>
                <a:xfrm>
                  <a:off x="11297983" y="6004798"/>
                  <a:ext cx="340804" cy="11630"/>
                </a:xfrm>
                <a:custGeom>
                  <a:rect b="b" l="l" r="r" t="t"/>
                  <a:pathLst>
                    <a:path extrusionOk="0" h="11630" w="340804">
                      <a:moveTo>
                        <a:pt x="339662" y="0"/>
                      </a:moveTo>
                      <a:lnTo>
                        <a:pt x="0" y="10563"/>
                      </a:lnTo>
                      <a:cubicBezTo>
                        <a:pt x="95" y="10916"/>
                        <a:pt x="191" y="11278"/>
                        <a:pt x="191" y="11630"/>
                      </a:cubicBezTo>
                      <a:lnTo>
                        <a:pt x="340805" y="1067"/>
                      </a:lnTo>
                      <a:lnTo>
                        <a:pt x="339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1" name="Google Shape;2461;p48"/>
                <p:cNvSpPr/>
                <p:nvPr/>
              </p:nvSpPr>
              <p:spPr>
                <a:xfrm>
                  <a:off x="11314271" y="5913653"/>
                  <a:ext cx="227838" cy="8124"/>
                </a:xfrm>
                <a:custGeom>
                  <a:rect b="b" l="l" r="r" t="t"/>
                  <a:pathLst>
                    <a:path extrusionOk="0" h="8124" w="227838">
                      <a:moveTo>
                        <a:pt x="226695" y="0"/>
                      </a:moveTo>
                      <a:lnTo>
                        <a:pt x="763" y="6991"/>
                      </a:lnTo>
                      <a:cubicBezTo>
                        <a:pt x="477" y="7363"/>
                        <a:pt x="286" y="7753"/>
                        <a:pt x="0" y="8125"/>
                      </a:cubicBezTo>
                      <a:lnTo>
                        <a:pt x="227838" y="1038"/>
                      </a:lnTo>
                      <a:lnTo>
                        <a:pt x="2266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2" name="Google Shape;2462;p48"/>
                <p:cNvSpPr/>
                <p:nvPr/>
              </p:nvSpPr>
              <p:spPr>
                <a:xfrm>
                  <a:off x="11303032" y="5935103"/>
                  <a:ext cx="261842" cy="9182"/>
                </a:xfrm>
                <a:custGeom>
                  <a:rect b="b" l="l" r="r" t="t"/>
                  <a:pathLst>
                    <a:path extrusionOk="0" h="9182" w="261842">
                      <a:moveTo>
                        <a:pt x="260699" y="0"/>
                      </a:moveTo>
                      <a:lnTo>
                        <a:pt x="380" y="8058"/>
                      </a:lnTo>
                      <a:cubicBezTo>
                        <a:pt x="190" y="8420"/>
                        <a:pt x="190" y="8820"/>
                        <a:pt x="0" y="9183"/>
                      </a:cubicBezTo>
                      <a:lnTo>
                        <a:pt x="261842" y="1038"/>
                      </a:lnTo>
                      <a:lnTo>
                        <a:pt x="260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3" name="Google Shape;2463;p48"/>
                <p:cNvSpPr/>
                <p:nvPr/>
              </p:nvSpPr>
              <p:spPr>
                <a:xfrm>
                  <a:off x="11311223" y="6053042"/>
                  <a:ext cx="378714" cy="12830"/>
                </a:xfrm>
                <a:custGeom>
                  <a:rect b="b" l="l" r="r" t="t"/>
                  <a:pathLst>
                    <a:path extrusionOk="0" h="12830" w="378714">
                      <a:moveTo>
                        <a:pt x="377571" y="0"/>
                      </a:moveTo>
                      <a:lnTo>
                        <a:pt x="0" y="11745"/>
                      </a:lnTo>
                      <a:cubicBezTo>
                        <a:pt x="95" y="12106"/>
                        <a:pt x="191" y="12468"/>
                        <a:pt x="380" y="12830"/>
                      </a:cubicBezTo>
                      <a:lnTo>
                        <a:pt x="378714" y="1067"/>
                      </a:lnTo>
                      <a:lnTo>
                        <a:pt x="3775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4" name="Google Shape;2464;p48"/>
                <p:cNvSpPr/>
                <p:nvPr/>
              </p:nvSpPr>
              <p:spPr>
                <a:xfrm>
                  <a:off x="11398471" y="5827823"/>
                  <a:ext cx="52578" cy="2734"/>
                </a:xfrm>
                <a:custGeom>
                  <a:rect b="b" l="l" r="r" t="t"/>
                  <a:pathLst>
                    <a:path extrusionOk="0" h="2734" w="52578">
                      <a:moveTo>
                        <a:pt x="51435" y="0"/>
                      </a:moveTo>
                      <a:lnTo>
                        <a:pt x="1049" y="1572"/>
                      </a:lnTo>
                      <a:lnTo>
                        <a:pt x="0" y="2734"/>
                      </a:lnTo>
                      <a:lnTo>
                        <a:pt x="52578" y="1105"/>
                      </a:lnTo>
                      <a:lnTo>
                        <a:pt x="51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5" name="Google Shape;2465;p48"/>
                <p:cNvSpPr/>
                <p:nvPr/>
              </p:nvSpPr>
              <p:spPr>
                <a:xfrm>
                  <a:off x="11424760" y="6210747"/>
                  <a:ext cx="358807" cy="12192"/>
                </a:xfrm>
                <a:custGeom>
                  <a:rect b="b" l="l" r="r" t="t"/>
                  <a:pathLst>
                    <a:path extrusionOk="0" h="12192" w="358807">
                      <a:moveTo>
                        <a:pt x="358807" y="0"/>
                      </a:moveTo>
                      <a:lnTo>
                        <a:pt x="0" y="11125"/>
                      </a:lnTo>
                      <a:cubicBezTo>
                        <a:pt x="381" y="11478"/>
                        <a:pt x="763" y="11849"/>
                        <a:pt x="1143" y="12192"/>
                      </a:cubicBezTo>
                      <a:lnTo>
                        <a:pt x="357760" y="1105"/>
                      </a:lnTo>
                      <a:lnTo>
                        <a:pt x="3588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6" name="Google Shape;2466;p48"/>
                <p:cNvSpPr/>
                <p:nvPr/>
              </p:nvSpPr>
              <p:spPr>
                <a:xfrm>
                  <a:off x="11412665" y="6199308"/>
                  <a:ext cx="381666" cy="12934"/>
                </a:xfrm>
                <a:custGeom>
                  <a:rect b="b" l="l" r="r" t="t"/>
                  <a:pathLst>
                    <a:path extrusionOk="0" h="12934" w="381666">
                      <a:moveTo>
                        <a:pt x="381666" y="0"/>
                      </a:moveTo>
                      <a:lnTo>
                        <a:pt x="0" y="11859"/>
                      </a:lnTo>
                      <a:cubicBezTo>
                        <a:pt x="380" y="12230"/>
                        <a:pt x="762" y="12563"/>
                        <a:pt x="1238" y="12935"/>
                      </a:cubicBezTo>
                      <a:lnTo>
                        <a:pt x="380619" y="1134"/>
                      </a:lnTo>
                      <a:lnTo>
                        <a:pt x="3816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7" name="Google Shape;2467;p48"/>
                <p:cNvSpPr/>
                <p:nvPr/>
              </p:nvSpPr>
              <p:spPr>
                <a:xfrm>
                  <a:off x="11372468" y="6154912"/>
                  <a:ext cx="425577" cy="14278"/>
                </a:xfrm>
                <a:custGeom>
                  <a:rect b="b" l="l" r="r" t="t"/>
                  <a:pathLst>
                    <a:path extrusionOk="0" h="14278" w="425577">
                      <a:moveTo>
                        <a:pt x="424435" y="0"/>
                      </a:moveTo>
                      <a:lnTo>
                        <a:pt x="0" y="13202"/>
                      </a:lnTo>
                      <a:cubicBezTo>
                        <a:pt x="286" y="13554"/>
                        <a:pt x="477" y="13916"/>
                        <a:pt x="763" y="14278"/>
                      </a:cubicBezTo>
                      <a:lnTo>
                        <a:pt x="425578" y="1067"/>
                      </a:lnTo>
                      <a:lnTo>
                        <a:pt x="424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8" name="Google Shape;2468;p48"/>
                <p:cNvSpPr/>
                <p:nvPr/>
              </p:nvSpPr>
              <p:spPr>
                <a:xfrm>
                  <a:off x="11328558" y="5897546"/>
                  <a:ext cx="196500" cy="7153"/>
                </a:xfrm>
                <a:custGeom>
                  <a:rect b="b" l="l" r="r" t="t"/>
                  <a:pathLst>
                    <a:path extrusionOk="0" h="7153" w="196500">
                      <a:moveTo>
                        <a:pt x="195358" y="0"/>
                      </a:moveTo>
                      <a:lnTo>
                        <a:pt x="1048" y="6048"/>
                      </a:lnTo>
                      <a:lnTo>
                        <a:pt x="0" y="7154"/>
                      </a:lnTo>
                      <a:lnTo>
                        <a:pt x="196501" y="1077"/>
                      </a:lnTo>
                      <a:lnTo>
                        <a:pt x="1953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9" name="Google Shape;2469;p48"/>
                <p:cNvSpPr/>
                <p:nvPr/>
              </p:nvSpPr>
              <p:spPr>
                <a:xfrm>
                  <a:off x="11359610" y="6138834"/>
                  <a:ext cx="421385" cy="14153"/>
                </a:xfrm>
                <a:custGeom>
                  <a:rect b="b" l="l" r="r" t="t"/>
                  <a:pathLst>
                    <a:path extrusionOk="0" h="14153" w="421385">
                      <a:moveTo>
                        <a:pt x="420243" y="0"/>
                      </a:moveTo>
                      <a:lnTo>
                        <a:pt x="0" y="13097"/>
                      </a:lnTo>
                      <a:cubicBezTo>
                        <a:pt x="286" y="13449"/>
                        <a:pt x="572" y="13801"/>
                        <a:pt x="762" y="14154"/>
                      </a:cubicBezTo>
                      <a:lnTo>
                        <a:pt x="421386" y="1076"/>
                      </a:lnTo>
                      <a:lnTo>
                        <a:pt x="4202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0" name="Google Shape;2470;p48"/>
                <p:cNvSpPr/>
                <p:nvPr/>
              </p:nvSpPr>
              <p:spPr>
                <a:xfrm>
                  <a:off x="11331511" y="6095943"/>
                  <a:ext cx="403954" cy="13610"/>
                </a:xfrm>
                <a:custGeom>
                  <a:rect b="b" l="l" r="r" t="t"/>
                  <a:pathLst>
                    <a:path extrusionOk="0" h="13610" w="403954">
                      <a:moveTo>
                        <a:pt x="402811" y="0"/>
                      </a:moveTo>
                      <a:lnTo>
                        <a:pt x="0" y="12554"/>
                      </a:lnTo>
                      <a:cubicBezTo>
                        <a:pt x="191" y="12915"/>
                        <a:pt x="380" y="13249"/>
                        <a:pt x="571" y="13611"/>
                      </a:cubicBezTo>
                      <a:lnTo>
                        <a:pt x="403954" y="1067"/>
                      </a:lnTo>
                      <a:lnTo>
                        <a:pt x="4028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1" name="Google Shape;2471;p48"/>
                <p:cNvSpPr/>
                <p:nvPr/>
              </p:nvSpPr>
              <p:spPr>
                <a:xfrm>
                  <a:off x="11418665" y="6205022"/>
                  <a:ext cx="370236" cy="12553"/>
                </a:xfrm>
                <a:custGeom>
                  <a:rect b="b" l="l" r="r" t="t"/>
                  <a:pathLst>
                    <a:path extrusionOk="0" h="12553" w="370236">
                      <a:moveTo>
                        <a:pt x="370237" y="0"/>
                      </a:moveTo>
                      <a:lnTo>
                        <a:pt x="0" y="11516"/>
                      </a:lnTo>
                      <a:cubicBezTo>
                        <a:pt x="285" y="11754"/>
                        <a:pt x="571" y="11982"/>
                        <a:pt x="857" y="12221"/>
                      </a:cubicBezTo>
                      <a:cubicBezTo>
                        <a:pt x="952" y="12335"/>
                        <a:pt x="1048" y="12449"/>
                        <a:pt x="1237" y="12554"/>
                      </a:cubicBezTo>
                      <a:lnTo>
                        <a:pt x="369283" y="1114"/>
                      </a:lnTo>
                      <a:lnTo>
                        <a:pt x="370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2" name="Google Shape;2472;p48"/>
                <p:cNvSpPr/>
                <p:nvPr/>
              </p:nvSpPr>
              <p:spPr>
                <a:xfrm>
                  <a:off x="11317985" y="6069139"/>
                  <a:ext cx="389000" cy="13125"/>
                </a:xfrm>
                <a:custGeom>
                  <a:rect b="b" l="l" r="r" t="t"/>
                  <a:pathLst>
                    <a:path extrusionOk="0" h="13125" w="389000">
                      <a:moveTo>
                        <a:pt x="387953" y="0"/>
                      </a:moveTo>
                      <a:lnTo>
                        <a:pt x="0" y="12068"/>
                      </a:lnTo>
                      <a:cubicBezTo>
                        <a:pt x="95" y="12421"/>
                        <a:pt x="286" y="12773"/>
                        <a:pt x="477" y="13125"/>
                      </a:cubicBezTo>
                      <a:lnTo>
                        <a:pt x="389001" y="1048"/>
                      </a:lnTo>
                      <a:lnTo>
                        <a:pt x="3879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3" name="Google Shape;2473;p48"/>
                <p:cNvSpPr/>
                <p:nvPr/>
              </p:nvSpPr>
              <p:spPr>
                <a:xfrm>
                  <a:off x="11296650" y="5994073"/>
                  <a:ext cx="330707" cy="11353"/>
                </a:xfrm>
                <a:custGeom>
                  <a:rect b="b" l="l" r="r" t="t"/>
                  <a:pathLst>
                    <a:path extrusionOk="0" h="11353" w="330707">
                      <a:moveTo>
                        <a:pt x="329660" y="0"/>
                      </a:moveTo>
                      <a:lnTo>
                        <a:pt x="0" y="10249"/>
                      </a:lnTo>
                      <a:cubicBezTo>
                        <a:pt x="0" y="10620"/>
                        <a:pt x="0" y="10982"/>
                        <a:pt x="0" y="11354"/>
                      </a:cubicBezTo>
                      <a:lnTo>
                        <a:pt x="95" y="11354"/>
                      </a:lnTo>
                      <a:lnTo>
                        <a:pt x="330708" y="1038"/>
                      </a:lnTo>
                      <a:lnTo>
                        <a:pt x="329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4" name="Google Shape;2474;p48"/>
                <p:cNvSpPr/>
                <p:nvPr/>
              </p:nvSpPr>
              <p:spPr>
                <a:xfrm>
                  <a:off x="11322939" y="6079864"/>
                  <a:ext cx="395478" cy="13325"/>
                </a:xfrm>
                <a:custGeom>
                  <a:rect b="b" l="l" r="r" t="t"/>
                  <a:pathLst>
                    <a:path extrusionOk="0" h="13325" w="395478">
                      <a:moveTo>
                        <a:pt x="394335" y="0"/>
                      </a:moveTo>
                      <a:lnTo>
                        <a:pt x="0" y="12239"/>
                      </a:lnTo>
                      <a:cubicBezTo>
                        <a:pt x="191" y="12602"/>
                        <a:pt x="381" y="12963"/>
                        <a:pt x="571" y="13325"/>
                      </a:cubicBezTo>
                      <a:lnTo>
                        <a:pt x="395478" y="1048"/>
                      </a:lnTo>
                      <a:lnTo>
                        <a:pt x="3943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5" name="Google Shape;2475;p48"/>
                <p:cNvSpPr/>
                <p:nvPr/>
              </p:nvSpPr>
              <p:spPr>
                <a:xfrm>
                  <a:off x="11393138" y="5833204"/>
                  <a:ext cx="63627" cy="3019"/>
                </a:xfrm>
                <a:custGeom>
                  <a:rect b="b" l="l" r="r" t="t"/>
                  <a:pathLst>
                    <a:path extrusionOk="0" h="3019" w="63627">
                      <a:moveTo>
                        <a:pt x="62483" y="0"/>
                      </a:moveTo>
                      <a:lnTo>
                        <a:pt x="1048" y="1905"/>
                      </a:lnTo>
                      <a:lnTo>
                        <a:pt x="0" y="3020"/>
                      </a:lnTo>
                      <a:lnTo>
                        <a:pt x="63628" y="1038"/>
                      </a:lnTo>
                      <a:lnTo>
                        <a:pt x="624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6" name="Google Shape;2476;p48"/>
                <p:cNvSpPr/>
                <p:nvPr/>
              </p:nvSpPr>
              <p:spPr>
                <a:xfrm>
                  <a:off x="11301031" y="6020895"/>
                  <a:ext cx="354806" cy="12068"/>
                </a:xfrm>
                <a:custGeom>
                  <a:rect b="b" l="l" r="r" t="t"/>
                  <a:pathLst>
                    <a:path extrusionOk="0" h="12068" w="354806">
                      <a:moveTo>
                        <a:pt x="353663" y="0"/>
                      </a:moveTo>
                      <a:lnTo>
                        <a:pt x="0" y="10973"/>
                      </a:lnTo>
                      <a:cubicBezTo>
                        <a:pt x="95" y="11335"/>
                        <a:pt x="191" y="11706"/>
                        <a:pt x="286" y="12068"/>
                      </a:cubicBezTo>
                      <a:lnTo>
                        <a:pt x="354806" y="1038"/>
                      </a:lnTo>
                      <a:lnTo>
                        <a:pt x="3536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7" name="Google Shape;2477;p48"/>
                <p:cNvSpPr/>
                <p:nvPr/>
              </p:nvSpPr>
              <p:spPr>
                <a:xfrm>
                  <a:off x="11376946" y="5849273"/>
                  <a:ext cx="96868" cy="4114"/>
                </a:xfrm>
                <a:custGeom>
                  <a:rect b="b" l="l" r="r" t="t"/>
                  <a:pathLst>
                    <a:path extrusionOk="0" h="4114" w="96868">
                      <a:moveTo>
                        <a:pt x="95726" y="0"/>
                      </a:moveTo>
                      <a:lnTo>
                        <a:pt x="1048" y="2943"/>
                      </a:lnTo>
                      <a:lnTo>
                        <a:pt x="0" y="4115"/>
                      </a:lnTo>
                      <a:lnTo>
                        <a:pt x="96869" y="1095"/>
                      </a:lnTo>
                      <a:lnTo>
                        <a:pt x="957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8" name="Google Shape;2478;p48"/>
                <p:cNvSpPr/>
                <p:nvPr/>
              </p:nvSpPr>
              <p:spPr>
                <a:xfrm>
                  <a:off x="11368182" y="6149558"/>
                  <a:ext cx="424148" cy="14211"/>
                </a:xfrm>
                <a:custGeom>
                  <a:rect b="b" l="l" r="r" t="t"/>
                  <a:pathLst>
                    <a:path extrusionOk="0" h="14211" w="424148">
                      <a:moveTo>
                        <a:pt x="423006" y="0"/>
                      </a:moveTo>
                      <a:lnTo>
                        <a:pt x="0" y="13154"/>
                      </a:lnTo>
                      <a:cubicBezTo>
                        <a:pt x="286" y="13507"/>
                        <a:pt x="571" y="13859"/>
                        <a:pt x="762" y="14211"/>
                      </a:cubicBezTo>
                      <a:lnTo>
                        <a:pt x="424149" y="1077"/>
                      </a:lnTo>
                      <a:lnTo>
                        <a:pt x="42300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9" name="Google Shape;2479;p48"/>
                <p:cNvSpPr/>
                <p:nvPr/>
              </p:nvSpPr>
              <p:spPr>
                <a:xfrm>
                  <a:off x="11355419" y="5870724"/>
                  <a:ext cx="141159" cy="5486"/>
                </a:xfrm>
                <a:custGeom>
                  <a:rect b="b" l="l" r="r" t="t"/>
                  <a:pathLst>
                    <a:path extrusionOk="0" h="5486" w="141159">
                      <a:moveTo>
                        <a:pt x="140017" y="0"/>
                      </a:moveTo>
                      <a:lnTo>
                        <a:pt x="1048" y="4324"/>
                      </a:lnTo>
                      <a:lnTo>
                        <a:pt x="0" y="5486"/>
                      </a:lnTo>
                      <a:lnTo>
                        <a:pt x="141160" y="1095"/>
                      </a:lnTo>
                      <a:lnTo>
                        <a:pt x="1400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0" name="Google Shape;2480;p48"/>
                <p:cNvSpPr/>
                <p:nvPr/>
              </p:nvSpPr>
              <p:spPr>
                <a:xfrm>
                  <a:off x="11348180" y="6122765"/>
                  <a:ext cx="415766" cy="13972"/>
                </a:xfrm>
                <a:custGeom>
                  <a:rect b="b" l="l" r="r" t="t"/>
                  <a:pathLst>
                    <a:path extrusionOk="0" h="13972" w="415766">
                      <a:moveTo>
                        <a:pt x="414622" y="0"/>
                      </a:moveTo>
                      <a:lnTo>
                        <a:pt x="0" y="12859"/>
                      </a:lnTo>
                      <a:cubicBezTo>
                        <a:pt x="285" y="13230"/>
                        <a:pt x="571" y="13601"/>
                        <a:pt x="762" y="13973"/>
                      </a:cubicBezTo>
                      <a:lnTo>
                        <a:pt x="415766" y="1038"/>
                      </a:lnTo>
                      <a:lnTo>
                        <a:pt x="4146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1" name="Google Shape;2481;p48"/>
                <p:cNvSpPr/>
                <p:nvPr/>
              </p:nvSpPr>
              <p:spPr>
                <a:xfrm>
                  <a:off x="11419998" y="5806373"/>
                  <a:ext cx="8382" cy="1362"/>
                </a:xfrm>
                <a:custGeom>
                  <a:rect b="b" l="l" r="r" t="t"/>
                  <a:pathLst>
                    <a:path extrusionOk="0" h="1362" w="8382">
                      <a:moveTo>
                        <a:pt x="7144" y="0"/>
                      </a:moveTo>
                      <a:lnTo>
                        <a:pt x="1049" y="190"/>
                      </a:lnTo>
                      <a:lnTo>
                        <a:pt x="0" y="1362"/>
                      </a:lnTo>
                      <a:lnTo>
                        <a:pt x="8382" y="1105"/>
                      </a:lnTo>
                      <a:lnTo>
                        <a:pt x="7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2" name="Google Shape;2482;p48"/>
                <p:cNvSpPr/>
                <p:nvPr/>
              </p:nvSpPr>
              <p:spPr>
                <a:xfrm>
                  <a:off x="11465718" y="6244951"/>
                  <a:ext cx="285559" cy="9944"/>
                </a:xfrm>
                <a:custGeom>
                  <a:rect b="b" l="l" r="r" t="t"/>
                  <a:pathLst>
                    <a:path extrusionOk="0" h="9944" w="285559">
                      <a:moveTo>
                        <a:pt x="285559" y="0"/>
                      </a:moveTo>
                      <a:lnTo>
                        <a:pt x="0" y="8915"/>
                      </a:lnTo>
                      <a:cubicBezTo>
                        <a:pt x="477" y="9249"/>
                        <a:pt x="952" y="9610"/>
                        <a:pt x="1429" y="9944"/>
                      </a:cubicBezTo>
                      <a:lnTo>
                        <a:pt x="284512" y="1143"/>
                      </a:lnTo>
                      <a:lnTo>
                        <a:pt x="2855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3" name="Google Shape;2483;p48"/>
                <p:cNvSpPr/>
                <p:nvPr/>
              </p:nvSpPr>
              <p:spPr>
                <a:xfrm>
                  <a:off x="11341227" y="6112040"/>
                  <a:ext cx="411288" cy="13810"/>
                </a:xfrm>
                <a:custGeom>
                  <a:rect b="b" l="l" r="r" t="t"/>
                  <a:pathLst>
                    <a:path extrusionOk="0" h="13810" w="411288">
                      <a:moveTo>
                        <a:pt x="410241" y="0"/>
                      </a:moveTo>
                      <a:lnTo>
                        <a:pt x="0" y="12754"/>
                      </a:lnTo>
                      <a:cubicBezTo>
                        <a:pt x="190" y="13106"/>
                        <a:pt x="380" y="13458"/>
                        <a:pt x="666" y="13811"/>
                      </a:cubicBezTo>
                      <a:lnTo>
                        <a:pt x="411289" y="1038"/>
                      </a:lnTo>
                      <a:lnTo>
                        <a:pt x="4102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4" name="Google Shape;2484;p48"/>
                <p:cNvSpPr/>
                <p:nvPr/>
              </p:nvSpPr>
              <p:spPr>
                <a:xfrm>
                  <a:off x="11414664" y="5811755"/>
                  <a:ext cx="19336" cy="1647"/>
                </a:xfrm>
                <a:custGeom>
                  <a:rect b="b" l="l" r="r" t="t"/>
                  <a:pathLst>
                    <a:path extrusionOk="0" h="1647" w="19336">
                      <a:moveTo>
                        <a:pt x="18193" y="0"/>
                      </a:moveTo>
                      <a:lnTo>
                        <a:pt x="1048" y="533"/>
                      </a:lnTo>
                      <a:lnTo>
                        <a:pt x="0" y="1648"/>
                      </a:lnTo>
                      <a:lnTo>
                        <a:pt x="19336" y="1038"/>
                      </a:lnTo>
                      <a:lnTo>
                        <a:pt x="18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5" name="Google Shape;2485;p48"/>
                <p:cNvSpPr/>
                <p:nvPr/>
              </p:nvSpPr>
              <p:spPr>
                <a:xfrm>
                  <a:off x="11337892" y="6106667"/>
                  <a:ext cx="409004" cy="13735"/>
                </a:xfrm>
                <a:custGeom>
                  <a:rect b="b" l="l" r="r" t="t"/>
                  <a:pathLst>
                    <a:path extrusionOk="0" h="13735" w="409004">
                      <a:moveTo>
                        <a:pt x="407861" y="0"/>
                      </a:moveTo>
                      <a:lnTo>
                        <a:pt x="0" y="12678"/>
                      </a:lnTo>
                      <a:cubicBezTo>
                        <a:pt x="191" y="13030"/>
                        <a:pt x="477" y="13383"/>
                        <a:pt x="667" y="13735"/>
                      </a:cubicBezTo>
                      <a:lnTo>
                        <a:pt x="409004" y="1067"/>
                      </a:lnTo>
                      <a:lnTo>
                        <a:pt x="4078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6" name="Google Shape;2486;p48"/>
                <p:cNvSpPr/>
                <p:nvPr/>
              </p:nvSpPr>
              <p:spPr>
                <a:xfrm>
                  <a:off x="11313128" y="6058414"/>
                  <a:ext cx="382524" cy="12953"/>
                </a:xfrm>
                <a:custGeom>
                  <a:rect b="b" l="l" r="r" t="t"/>
                  <a:pathLst>
                    <a:path extrusionOk="0" h="12953" w="382524">
                      <a:moveTo>
                        <a:pt x="381381" y="0"/>
                      </a:moveTo>
                      <a:lnTo>
                        <a:pt x="0" y="11830"/>
                      </a:lnTo>
                      <a:cubicBezTo>
                        <a:pt x="191" y="12202"/>
                        <a:pt x="381" y="12582"/>
                        <a:pt x="572" y="12954"/>
                      </a:cubicBezTo>
                      <a:lnTo>
                        <a:pt x="382524" y="1048"/>
                      </a:lnTo>
                      <a:lnTo>
                        <a:pt x="381952" y="467"/>
                      </a:lnTo>
                      <a:lnTo>
                        <a:pt x="3813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7" name="Google Shape;2487;p48"/>
                <p:cNvSpPr/>
                <p:nvPr/>
              </p:nvSpPr>
              <p:spPr>
                <a:xfrm>
                  <a:off x="11366182" y="5860027"/>
                  <a:ext cx="118967" cy="4743"/>
                </a:xfrm>
                <a:custGeom>
                  <a:rect b="b" l="l" r="r" t="t"/>
                  <a:pathLst>
                    <a:path extrusionOk="0" h="4743" w="118967">
                      <a:moveTo>
                        <a:pt x="117920" y="0"/>
                      </a:moveTo>
                      <a:lnTo>
                        <a:pt x="1048" y="3629"/>
                      </a:lnTo>
                      <a:lnTo>
                        <a:pt x="0" y="4743"/>
                      </a:lnTo>
                      <a:lnTo>
                        <a:pt x="118967" y="1038"/>
                      </a:lnTo>
                      <a:lnTo>
                        <a:pt x="1179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8" name="Google Shape;2488;p48"/>
                <p:cNvSpPr/>
                <p:nvPr/>
              </p:nvSpPr>
              <p:spPr>
                <a:xfrm>
                  <a:off x="11309222" y="6047688"/>
                  <a:ext cx="374999" cy="12696"/>
                </a:xfrm>
                <a:custGeom>
                  <a:rect b="b" l="l" r="r" t="t"/>
                  <a:pathLst>
                    <a:path extrusionOk="0" h="12696" w="374999">
                      <a:moveTo>
                        <a:pt x="373952" y="0"/>
                      </a:moveTo>
                      <a:lnTo>
                        <a:pt x="0" y="11630"/>
                      </a:lnTo>
                      <a:cubicBezTo>
                        <a:pt x="191" y="11982"/>
                        <a:pt x="286" y="12345"/>
                        <a:pt x="381" y="12697"/>
                      </a:cubicBezTo>
                      <a:lnTo>
                        <a:pt x="374999" y="1048"/>
                      </a:lnTo>
                      <a:lnTo>
                        <a:pt x="373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9" name="Google Shape;2489;p48"/>
                <p:cNvSpPr/>
                <p:nvPr/>
              </p:nvSpPr>
              <p:spPr>
                <a:xfrm>
                  <a:off x="11310746" y="5918996"/>
                  <a:ext cx="237077" cy="8410"/>
                </a:xfrm>
                <a:custGeom>
                  <a:rect b="b" l="l" r="r" t="t"/>
                  <a:pathLst>
                    <a:path extrusionOk="0" h="8410" w="237077">
                      <a:moveTo>
                        <a:pt x="235934" y="0"/>
                      </a:moveTo>
                      <a:lnTo>
                        <a:pt x="667" y="7315"/>
                      </a:lnTo>
                      <a:cubicBezTo>
                        <a:pt x="381" y="7687"/>
                        <a:pt x="191" y="8049"/>
                        <a:pt x="0" y="8411"/>
                      </a:cubicBezTo>
                      <a:lnTo>
                        <a:pt x="237077" y="1077"/>
                      </a:lnTo>
                      <a:lnTo>
                        <a:pt x="235934" y="57"/>
                      </a:lnTo>
                      <a:lnTo>
                        <a:pt x="2359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0" name="Google Shape;2490;p48"/>
                <p:cNvSpPr/>
                <p:nvPr/>
              </p:nvSpPr>
              <p:spPr>
                <a:xfrm>
                  <a:off x="11295983" y="5972622"/>
                  <a:ext cx="308609" cy="10667"/>
                </a:xfrm>
                <a:custGeom>
                  <a:rect b="b" l="l" r="r" t="t"/>
                  <a:pathLst>
                    <a:path extrusionOk="0" h="10667" w="308609">
                      <a:moveTo>
                        <a:pt x="307561" y="0"/>
                      </a:moveTo>
                      <a:lnTo>
                        <a:pt x="94" y="9563"/>
                      </a:lnTo>
                      <a:cubicBezTo>
                        <a:pt x="94" y="9925"/>
                        <a:pt x="0" y="10296"/>
                        <a:pt x="0" y="10668"/>
                      </a:cubicBezTo>
                      <a:lnTo>
                        <a:pt x="308609" y="1038"/>
                      </a:lnTo>
                      <a:lnTo>
                        <a:pt x="3075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1" name="Google Shape;2491;p48"/>
                <p:cNvSpPr/>
                <p:nvPr/>
              </p:nvSpPr>
              <p:spPr>
                <a:xfrm>
                  <a:off x="11305318" y="5929722"/>
                  <a:ext cx="253841" cy="8934"/>
                </a:xfrm>
                <a:custGeom>
                  <a:rect b="b" l="l" r="r" t="t"/>
                  <a:pathLst>
                    <a:path extrusionOk="0" h="8934" w="253841">
                      <a:moveTo>
                        <a:pt x="252697" y="0"/>
                      </a:moveTo>
                      <a:lnTo>
                        <a:pt x="476" y="7839"/>
                      </a:lnTo>
                      <a:cubicBezTo>
                        <a:pt x="380" y="8220"/>
                        <a:pt x="95" y="8563"/>
                        <a:pt x="0" y="8934"/>
                      </a:cubicBezTo>
                      <a:lnTo>
                        <a:pt x="253841" y="1048"/>
                      </a:lnTo>
                      <a:lnTo>
                        <a:pt x="2526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2" name="Google Shape;2492;p48"/>
                <p:cNvSpPr/>
                <p:nvPr/>
              </p:nvSpPr>
              <p:spPr>
                <a:xfrm>
                  <a:off x="11450765" y="6233569"/>
                  <a:ext cx="311276" cy="10715"/>
                </a:xfrm>
                <a:custGeom>
                  <a:rect b="b" l="l" r="r" t="t"/>
                  <a:pathLst>
                    <a:path extrusionOk="0" h="10715" w="311276">
                      <a:moveTo>
                        <a:pt x="311276" y="0"/>
                      </a:moveTo>
                      <a:lnTo>
                        <a:pt x="0" y="9649"/>
                      </a:lnTo>
                      <a:cubicBezTo>
                        <a:pt x="476" y="9992"/>
                        <a:pt x="857" y="10373"/>
                        <a:pt x="1332" y="10716"/>
                      </a:cubicBezTo>
                      <a:lnTo>
                        <a:pt x="310229" y="1114"/>
                      </a:lnTo>
                      <a:lnTo>
                        <a:pt x="3112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3" name="Google Shape;2493;p48"/>
                <p:cNvSpPr/>
                <p:nvPr/>
              </p:nvSpPr>
              <p:spPr>
                <a:xfrm>
                  <a:off x="11382279" y="5843958"/>
                  <a:ext cx="85820" cy="3705"/>
                </a:xfrm>
                <a:custGeom>
                  <a:rect b="b" l="l" r="r" t="t"/>
                  <a:pathLst>
                    <a:path extrusionOk="0" h="3705" w="85820">
                      <a:moveTo>
                        <a:pt x="84773" y="0"/>
                      </a:moveTo>
                      <a:lnTo>
                        <a:pt x="1048" y="2600"/>
                      </a:lnTo>
                      <a:lnTo>
                        <a:pt x="0" y="3705"/>
                      </a:lnTo>
                      <a:lnTo>
                        <a:pt x="85820" y="1038"/>
                      </a:lnTo>
                      <a:lnTo>
                        <a:pt x="847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4" name="Google Shape;2494;p48"/>
                <p:cNvSpPr/>
                <p:nvPr/>
              </p:nvSpPr>
              <p:spPr>
                <a:xfrm>
                  <a:off x="11381613" y="6165666"/>
                  <a:ext cx="427766" cy="14306"/>
                </a:xfrm>
                <a:custGeom>
                  <a:rect b="b" l="l" r="r" t="t"/>
                  <a:pathLst>
                    <a:path extrusionOk="0" h="14306" w="427766">
                      <a:moveTo>
                        <a:pt x="426719" y="0"/>
                      </a:moveTo>
                      <a:lnTo>
                        <a:pt x="0" y="13239"/>
                      </a:lnTo>
                      <a:cubicBezTo>
                        <a:pt x="380" y="13592"/>
                        <a:pt x="666" y="13954"/>
                        <a:pt x="1048" y="14306"/>
                      </a:cubicBezTo>
                      <a:lnTo>
                        <a:pt x="427767" y="1038"/>
                      </a:lnTo>
                      <a:lnTo>
                        <a:pt x="4267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5" name="Google Shape;2495;p48"/>
                <p:cNvSpPr/>
                <p:nvPr/>
              </p:nvSpPr>
              <p:spPr>
                <a:xfrm>
                  <a:off x="11458098" y="6239265"/>
                  <a:ext cx="298609" cy="10344"/>
                </a:xfrm>
                <a:custGeom>
                  <a:rect b="b" l="l" r="r" t="t"/>
                  <a:pathLst>
                    <a:path extrusionOk="0" h="10344" w="298609">
                      <a:moveTo>
                        <a:pt x="298610" y="0"/>
                      </a:moveTo>
                      <a:lnTo>
                        <a:pt x="0" y="9277"/>
                      </a:lnTo>
                      <a:cubicBezTo>
                        <a:pt x="95" y="9363"/>
                        <a:pt x="191" y="9449"/>
                        <a:pt x="286" y="9525"/>
                      </a:cubicBezTo>
                      <a:cubicBezTo>
                        <a:pt x="667" y="9801"/>
                        <a:pt x="1049" y="10068"/>
                        <a:pt x="1524" y="10344"/>
                      </a:cubicBezTo>
                      <a:lnTo>
                        <a:pt x="1524" y="10334"/>
                      </a:lnTo>
                      <a:lnTo>
                        <a:pt x="297467" y="1133"/>
                      </a:lnTo>
                      <a:lnTo>
                        <a:pt x="2986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6" name="Google Shape;2496;p48"/>
                <p:cNvSpPr/>
                <p:nvPr/>
              </p:nvSpPr>
              <p:spPr>
                <a:xfrm>
                  <a:off x="11298935" y="6010141"/>
                  <a:ext cx="345567" cy="11810"/>
                </a:xfrm>
                <a:custGeom>
                  <a:rect b="b" l="l" r="r" t="t"/>
                  <a:pathLst>
                    <a:path extrusionOk="0" h="11810" w="345567">
                      <a:moveTo>
                        <a:pt x="344424" y="0"/>
                      </a:moveTo>
                      <a:lnTo>
                        <a:pt x="0" y="10734"/>
                      </a:lnTo>
                      <a:cubicBezTo>
                        <a:pt x="95" y="11096"/>
                        <a:pt x="95" y="11449"/>
                        <a:pt x="191" y="11811"/>
                      </a:cubicBezTo>
                      <a:lnTo>
                        <a:pt x="345567" y="1076"/>
                      </a:lnTo>
                      <a:lnTo>
                        <a:pt x="3444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7" name="Google Shape;2497;p48"/>
                <p:cNvSpPr/>
                <p:nvPr/>
              </p:nvSpPr>
              <p:spPr>
                <a:xfrm>
                  <a:off x="11490388" y="6262087"/>
                  <a:ext cx="244793" cy="8639"/>
                </a:xfrm>
                <a:custGeom>
                  <a:rect b="b" l="l" r="r" t="t"/>
                  <a:pathLst>
                    <a:path extrusionOk="0" h="8639" w="244793">
                      <a:moveTo>
                        <a:pt x="244793" y="0"/>
                      </a:moveTo>
                      <a:lnTo>
                        <a:pt x="0" y="7611"/>
                      </a:lnTo>
                      <a:cubicBezTo>
                        <a:pt x="0" y="7648"/>
                        <a:pt x="95" y="7687"/>
                        <a:pt x="191" y="7725"/>
                      </a:cubicBezTo>
                      <a:cubicBezTo>
                        <a:pt x="667" y="8020"/>
                        <a:pt x="1143" y="8344"/>
                        <a:pt x="1620" y="8639"/>
                      </a:cubicBezTo>
                      <a:lnTo>
                        <a:pt x="243650" y="1143"/>
                      </a:lnTo>
                      <a:lnTo>
                        <a:pt x="2447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8" name="Google Shape;2498;p48"/>
                <p:cNvSpPr/>
                <p:nvPr/>
              </p:nvSpPr>
              <p:spPr>
                <a:xfrm>
                  <a:off x="11531250" y="6284928"/>
                  <a:ext cx="182022" cy="6696"/>
                </a:xfrm>
                <a:custGeom>
                  <a:rect b="b" l="l" r="r" t="t"/>
                  <a:pathLst>
                    <a:path extrusionOk="0" h="6696" w="182022">
                      <a:moveTo>
                        <a:pt x="182023" y="0"/>
                      </a:moveTo>
                      <a:lnTo>
                        <a:pt x="0" y="5658"/>
                      </a:lnTo>
                      <a:cubicBezTo>
                        <a:pt x="762" y="5982"/>
                        <a:pt x="1524" y="6372"/>
                        <a:pt x="2286" y="6696"/>
                      </a:cubicBezTo>
                      <a:lnTo>
                        <a:pt x="180784" y="1143"/>
                      </a:lnTo>
                      <a:cubicBezTo>
                        <a:pt x="181166" y="771"/>
                        <a:pt x="181546" y="438"/>
                        <a:pt x="182023" y="57"/>
                      </a:cubicBezTo>
                      <a:cubicBezTo>
                        <a:pt x="182023" y="38"/>
                        <a:pt x="182023" y="19"/>
                        <a:pt x="1820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9" name="Google Shape;2499;p48"/>
                <p:cNvSpPr/>
                <p:nvPr/>
              </p:nvSpPr>
              <p:spPr>
                <a:xfrm>
                  <a:off x="11363897" y="6144215"/>
                  <a:ext cx="422718" cy="14192"/>
                </a:xfrm>
                <a:custGeom>
                  <a:rect b="b" l="l" r="r" t="t"/>
                  <a:pathLst>
                    <a:path extrusionOk="0" h="14192" w="422718">
                      <a:moveTo>
                        <a:pt x="421671" y="0"/>
                      </a:moveTo>
                      <a:lnTo>
                        <a:pt x="0" y="13078"/>
                      </a:lnTo>
                      <a:cubicBezTo>
                        <a:pt x="285" y="13440"/>
                        <a:pt x="571" y="13830"/>
                        <a:pt x="762" y="14192"/>
                      </a:cubicBezTo>
                      <a:lnTo>
                        <a:pt x="422718" y="1038"/>
                      </a:lnTo>
                      <a:lnTo>
                        <a:pt x="4216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0" name="Google Shape;2500;p48"/>
                <p:cNvSpPr/>
                <p:nvPr/>
              </p:nvSpPr>
              <p:spPr>
                <a:xfrm>
                  <a:off x="11296650" y="5961897"/>
                  <a:ext cx="296608" cy="10267"/>
                </a:xfrm>
                <a:custGeom>
                  <a:rect b="b" l="l" r="r" t="t"/>
                  <a:pathLst>
                    <a:path extrusionOk="0" h="10267" w="296608">
                      <a:moveTo>
                        <a:pt x="295466" y="0"/>
                      </a:moveTo>
                      <a:lnTo>
                        <a:pt x="191" y="9182"/>
                      </a:lnTo>
                      <a:cubicBezTo>
                        <a:pt x="95" y="9553"/>
                        <a:pt x="95" y="9896"/>
                        <a:pt x="0" y="10268"/>
                      </a:cubicBezTo>
                      <a:lnTo>
                        <a:pt x="296609" y="1067"/>
                      </a:lnTo>
                      <a:lnTo>
                        <a:pt x="2954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1" name="Google Shape;2501;p48"/>
                <p:cNvSpPr/>
                <p:nvPr/>
              </p:nvSpPr>
              <p:spPr>
                <a:xfrm>
                  <a:off x="11350085" y="5876105"/>
                  <a:ext cx="152113" cy="5772"/>
                </a:xfrm>
                <a:custGeom>
                  <a:rect b="b" l="l" r="r" t="t"/>
                  <a:pathLst>
                    <a:path extrusionOk="0" h="5772" w="152113">
                      <a:moveTo>
                        <a:pt x="151066" y="0"/>
                      </a:moveTo>
                      <a:lnTo>
                        <a:pt x="1048" y="4658"/>
                      </a:lnTo>
                      <a:lnTo>
                        <a:pt x="0" y="5772"/>
                      </a:lnTo>
                      <a:lnTo>
                        <a:pt x="152114" y="1038"/>
                      </a:lnTo>
                      <a:lnTo>
                        <a:pt x="1510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2" name="Google Shape;2502;p48"/>
                <p:cNvSpPr/>
                <p:nvPr/>
              </p:nvSpPr>
              <p:spPr>
                <a:xfrm>
                  <a:off x="11519725" y="6279223"/>
                  <a:ext cx="199262" cy="7200"/>
                </a:xfrm>
                <a:custGeom>
                  <a:rect b="b" l="l" r="r" t="t"/>
                  <a:pathLst>
                    <a:path extrusionOk="0" h="7200" w="199262">
                      <a:moveTo>
                        <a:pt x="199262" y="0"/>
                      </a:moveTo>
                      <a:lnTo>
                        <a:pt x="0" y="6162"/>
                      </a:lnTo>
                      <a:cubicBezTo>
                        <a:pt x="762" y="6525"/>
                        <a:pt x="1523" y="6848"/>
                        <a:pt x="2286" y="7201"/>
                      </a:cubicBezTo>
                      <a:lnTo>
                        <a:pt x="198215" y="1105"/>
                      </a:lnTo>
                      <a:lnTo>
                        <a:pt x="1992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3" name="Google Shape;2503;p48"/>
                <p:cNvSpPr/>
                <p:nvPr/>
              </p:nvSpPr>
              <p:spPr>
                <a:xfrm>
                  <a:off x="11297031" y="5999444"/>
                  <a:ext cx="336041" cy="11487"/>
                </a:xfrm>
                <a:custGeom>
                  <a:rect b="b" l="l" r="r" t="t"/>
                  <a:pathLst>
                    <a:path extrusionOk="0" h="11487" w="336041">
                      <a:moveTo>
                        <a:pt x="334994" y="0"/>
                      </a:moveTo>
                      <a:lnTo>
                        <a:pt x="0" y="10392"/>
                      </a:lnTo>
                      <a:cubicBezTo>
                        <a:pt x="95" y="10754"/>
                        <a:pt x="95" y="11125"/>
                        <a:pt x="191" y="11487"/>
                      </a:cubicBezTo>
                      <a:lnTo>
                        <a:pt x="336041" y="1048"/>
                      </a:lnTo>
                      <a:lnTo>
                        <a:pt x="334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4" name="Google Shape;2504;p48"/>
                <p:cNvSpPr/>
                <p:nvPr/>
              </p:nvSpPr>
              <p:spPr>
                <a:xfrm>
                  <a:off x="11295888" y="5983347"/>
                  <a:ext cx="320135" cy="10992"/>
                </a:xfrm>
                <a:custGeom>
                  <a:rect b="b" l="l" r="r" t="t"/>
                  <a:pathLst>
                    <a:path extrusionOk="0" h="10992" w="320135">
                      <a:moveTo>
                        <a:pt x="318992" y="0"/>
                      </a:moveTo>
                      <a:lnTo>
                        <a:pt x="0" y="9916"/>
                      </a:lnTo>
                      <a:cubicBezTo>
                        <a:pt x="0" y="10268"/>
                        <a:pt x="0" y="10639"/>
                        <a:pt x="0" y="10992"/>
                      </a:cubicBezTo>
                      <a:lnTo>
                        <a:pt x="320135" y="1067"/>
                      </a:lnTo>
                      <a:lnTo>
                        <a:pt x="3189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5" name="Google Shape;2505;p48"/>
                <p:cNvSpPr/>
                <p:nvPr/>
              </p:nvSpPr>
              <p:spPr>
                <a:xfrm>
                  <a:off x="11407235" y="6193612"/>
                  <a:ext cx="392430" cy="13249"/>
                </a:xfrm>
                <a:custGeom>
                  <a:rect b="b" l="l" r="r" t="t"/>
                  <a:pathLst>
                    <a:path extrusionOk="0" h="13249" w="392430">
                      <a:moveTo>
                        <a:pt x="392431" y="0"/>
                      </a:moveTo>
                      <a:lnTo>
                        <a:pt x="0" y="12202"/>
                      </a:lnTo>
                      <a:cubicBezTo>
                        <a:pt x="381" y="12545"/>
                        <a:pt x="667" y="12907"/>
                        <a:pt x="1048" y="13249"/>
                      </a:cubicBezTo>
                      <a:lnTo>
                        <a:pt x="391382" y="1134"/>
                      </a:lnTo>
                      <a:lnTo>
                        <a:pt x="3924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06" name="Google Shape;2506;p48"/>
              <p:cNvGrpSpPr/>
              <p:nvPr/>
            </p:nvGrpSpPr>
            <p:grpSpPr>
              <a:xfrm>
                <a:off x="11295125" y="5806763"/>
                <a:ext cx="516826" cy="509046"/>
                <a:chOff x="11295125" y="5806763"/>
                <a:chExt cx="516826" cy="509046"/>
              </a:xfrm>
            </p:grpSpPr>
            <p:sp>
              <p:nvSpPr>
                <p:cNvPr id="2507" name="Google Shape;2507;p48"/>
                <p:cNvSpPr/>
                <p:nvPr/>
              </p:nvSpPr>
              <p:spPr>
                <a:xfrm>
                  <a:off x="11639836" y="6010694"/>
                  <a:ext cx="9715" cy="303961"/>
                </a:xfrm>
                <a:custGeom>
                  <a:rect b="b" l="l" r="r" t="t"/>
                  <a:pathLst>
                    <a:path extrusionOk="0" h="303961" w="9715">
                      <a:moveTo>
                        <a:pt x="0" y="0"/>
                      </a:moveTo>
                      <a:lnTo>
                        <a:pt x="8573" y="303962"/>
                      </a:lnTo>
                      <a:cubicBezTo>
                        <a:pt x="8953" y="303914"/>
                        <a:pt x="9334" y="303886"/>
                        <a:pt x="9716" y="30383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8" name="Google Shape;2508;p48"/>
                <p:cNvSpPr/>
                <p:nvPr/>
              </p:nvSpPr>
              <p:spPr>
                <a:xfrm>
                  <a:off x="11369611" y="5859713"/>
                  <a:ext cx="10191" cy="321344"/>
                </a:xfrm>
                <a:custGeom>
                  <a:rect b="b" l="l" r="r" t="t"/>
                  <a:pathLst>
                    <a:path extrusionOk="0" h="321344" w="10191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9048" y="320050"/>
                      </a:lnTo>
                      <a:cubicBezTo>
                        <a:pt x="9430" y="320478"/>
                        <a:pt x="9810" y="320916"/>
                        <a:pt x="10191" y="32134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9" name="Google Shape;2509;p48"/>
                <p:cNvSpPr/>
                <p:nvPr/>
              </p:nvSpPr>
              <p:spPr>
                <a:xfrm>
                  <a:off x="11776424" y="6139472"/>
                  <a:ext cx="3238" cy="76856"/>
                </a:xfrm>
                <a:custGeom>
                  <a:rect b="b" l="l" r="r" t="t"/>
                  <a:pathLst>
                    <a:path extrusionOk="0" h="76856" w="3238">
                      <a:moveTo>
                        <a:pt x="0" y="0"/>
                      </a:moveTo>
                      <a:lnTo>
                        <a:pt x="2191" y="76857"/>
                      </a:lnTo>
                      <a:lnTo>
                        <a:pt x="3238" y="75752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0" name="Google Shape;2510;p48"/>
                <p:cNvSpPr/>
                <p:nvPr/>
              </p:nvSpPr>
              <p:spPr>
                <a:xfrm>
                  <a:off x="11503152" y="5881896"/>
                  <a:ext cx="12572" cy="404679"/>
                </a:xfrm>
                <a:custGeom>
                  <a:rect b="b" l="l" r="r" t="t"/>
                  <a:pathLst>
                    <a:path extrusionOk="0" h="404679" w="12572">
                      <a:moveTo>
                        <a:pt x="0" y="0"/>
                      </a:moveTo>
                      <a:lnTo>
                        <a:pt x="11525" y="404184"/>
                      </a:lnTo>
                      <a:cubicBezTo>
                        <a:pt x="11906" y="404365"/>
                        <a:pt x="12191" y="404499"/>
                        <a:pt x="12572" y="404679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1" name="Google Shape;2511;p48"/>
                <p:cNvSpPr/>
                <p:nvPr/>
              </p:nvSpPr>
              <p:spPr>
                <a:xfrm>
                  <a:off x="11571541" y="5946295"/>
                  <a:ext cx="11430" cy="364131"/>
                </a:xfrm>
                <a:custGeom>
                  <a:rect b="b" l="l" r="r" t="t"/>
                  <a:pathLst>
                    <a:path extrusionOk="0" h="364131" w="11430">
                      <a:moveTo>
                        <a:pt x="0" y="0"/>
                      </a:moveTo>
                      <a:lnTo>
                        <a:pt x="10287" y="363941"/>
                      </a:lnTo>
                      <a:cubicBezTo>
                        <a:pt x="10382" y="363969"/>
                        <a:pt x="10477" y="363960"/>
                        <a:pt x="10573" y="363988"/>
                      </a:cubicBezTo>
                      <a:cubicBezTo>
                        <a:pt x="10859" y="364026"/>
                        <a:pt x="11145" y="364074"/>
                        <a:pt x="11431" y="364131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2" name="Google Shape;2512;p48"/>
                <p:cNvSpPr/>
                <p:nvPr/>
              </p:nvSpPr>
              <p:spPr>
                <a:xfrm>
                  <a:off x="11305222" y="5934103"/>
                  <a:ext cx="4953" cy="135540"/>
                </a:xfrm>
                <a:custGeom>
                  <a:rect b="b" l="l" r="r" t="t"/>
                  <a:pathLst>
                    <a:path extrusionOk="0" h="135540" w="4953">
                      <a:moveTo>
                        <a:pt x="1048" y="0"/>
                      </a:moveTo>
                      <a:cubicBezTo>
                        <a:pt x="762" y="695"/>
                        <a:pt x="380" y="1400"/>
                        <a:pt x="0" y="2105"/>
                      </a:cubicBezTo>
                      <a:lnTo>
                        <a:pt x="0" y="2162"/>
                      </a:lnTo>
                      <a:lnTo>
                        <a:pt x="3715" y="132207"/>
                      </a:lnTo>
                      <a:cubicBezTo>
                        <a:pt x="4095" y="133331"/>
                        <a:pt x="4476" y="134417"/>
                        <a:pt x="4953" y="13554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3" name="Google Shape;2513;p48"/>
                <p:cNvSpPr/>
                <p:nvPr/>
              </p:nvSpPr>
              <p:spPr>
                <a:xfrm>
                  <a:off x="11708129" y="6075064"/>
                  <a:ext cx="6954" cy="209626"/>
                </a:xfrm>
                <a:custGeom>
                  <a:rect b="b" l="l" r="r" t="t"/>
                  <a:pathLst>
                    <a:path extrusionOk="0" h="209626" w="6954">
                      <a:moveTo>
                        <a:pt x="0" y="0"/>
                      </a:moveTo>
                      <a:lnTo>
                        <a:pt x="5905" y="209626"/>
                      </a:lnTo>
                      <a:cubicBezTo>
                        <a:pt x="6001" y="209531"/>
                        <a:pt x="6096" y="209417"/>
                        <a:pt x="6191" y="209312"/>
                      </a:cubicBezTo>
                      <a:cubicBezTo>
                        <a:pt x="6478" y="209055"/>
                        <a:pt x="6764" y="208807"/>
                        <a:pt x="6954" y="208550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4" name="Google Shape;2514;p48"/>
                <p:cNvSpPr/>
                <p:nvPr/>
              </p:nvSpPr>
              <p:spPr>
                <a:xfrm>
                  <a:off x="11434857" y="5817489"/>
                  <a:ext cx="13239" cy="427234"/>
                </a:xfrm>
                <a:custGeom>
                  <a:rect b="b" l="l" r="r" t="t"/>
                  <a:pathLst>
                    <a:path extrusionOk="0" h="427234" w="13239">
                      <a:moveTo>
                        <a:pt x="0" y="0"/>
                      </a:moveTo>
                      <a:lnTo>
                        <a:pt x="12097" y="426329"/>
                      </a:lnTo>
                      <a:cubicBezTo>
                        <a:pt x="12477" y="426625"/>
                        <a:pt x="12859" y="426948"/>
                        <a:pt x="13240" y="427234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5" name="Google Shape;2515;p48"/>
                <p:cNvSpPr/>
                <p:nvPr/>
              </p:nvSpPr>
              <p:spPr>
                <a:xfrm>
                  <a:off x="11605640" y="5978471"/>
                  <a:ext cx="10669" cy="337051"/>
                </a:xfrm>
                <a:custGeom>
                  <a:rect b="b" l="l" r="r" t="t"/>
                  <a:pathLst>
                    <a:path extrusionOk="0" h="337051" w="10669">
                      <a:moveTo>
                        <a:pt x="0" y="0"/>
                      </a:moveTo>
                      <a:lnTo>
                        <a:pt x="9525" y="336918"/>
                      </a:lnTo>
                      <a:cubicBezTo>
                        <a:pt x="9620" y="336928"/>
                        <a:pt x="9716" y="336928"/>
                        <a:pt x="9811" y="336937"/>
                      </a:cubicBezTo>
                      <a:cubicBezTo>
                        <a:pt x="10097" y="336956"/>
                        <a:pt x="10383" y="337032"/>
                        <a:pt x="10669" y="337052"/>
                      </a:cubicBezTo>
                      <a:lnTo>
                        <a:pt x="1144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6" name="Google Shape;2516;p48"/>
                <p:cNvSpPr/>
                <p:nvPr/>
              </p:nvSpPr>
              <p:spPr>
                <a:xfrm>
                  <a:off x="11337321" y="5893917"/>
                  <a:ext cx="7905" cy="242277"/>
                </a:xfrm>
                <a:custGeom>
                  <a:rect b="b" l="l" r="r" t="t"/>
                  <a:pathLst>
                    <a:path extrusionOk="0" h="242277" w="7905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6762" y="240668"/>
                      </a:lnTo>
                      <a:lnTo>
                        <a:pt x="6762" y="240725"/>
                      </a:lnTo>
                      <a:cubicBezTo>
                        <a:pt x="7144" y="241259"/>
                        <a:pt x="7525" y="241754"/>
                        <a:pt x="7905" y="242278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7" name="Google Shape;2517;p48"/>
                <p:cNvSpPr/>
                <p:nvPr/>
              </p:nvSpPr>
              <p:spPr>
                <a:xfrm>
                  <a:off x="11742325" y="6107296"/>
                  <a:ext cx="5047" cy="143246"/>
                </a:xfrm>
                <a:custGeom>
                  <a:rect b="b" l="l" r="r" t="t"/>
                  <a:pathLst>
                    <a:path extrusionOk="0" h="143246" w="5047">
                      <a:moveTo>
                        <a:pt x="0" y="0"/>
                      </a:moveTo>
                      <a:lnTo>
                        <a:pt x="4000" y="143246"/>
                      </a:lnTo>
                      <a:lnTo>
                        <a:pt x="5047" y="142132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8" name="Google Shape;2518;p48"/>
                <p:cNvSpPr/>
                <p:nvPr/>
              </p:nvSpPr>
              <p:spPr>
                <a:xfrm>
                  <a:off x="11468956" y="5849664"/>
                  <a:ext cx="12953" cy="418109"/>
                </a:xfrm>
                <a:custGeom>
                  <a:rect b="b" l="l" r="r" t="t"/>
                  <a:pathLst>
                    <a:path extrusionOk="0" h="418109" w="12953">
                      <a:moveTo>
                        <a:pt x="0" y="0"/>
                      </a:moveTo>
                      <a:lnTo>
                        <a:pt x="11906" y="417443"/>
                      </a:lnTo>
                      <a:cubicBezTo>
                        <a:pt x="12288" y="417671"/>
                        <a:pt x="12669" y="417881"/>
                        <a:pt x="12954" y="418109"/>
                      </a:cubicBezTo>
                      <a:lnTo>
                        <a:pt x="1238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9" name="Google Shape;2519;p48"/>
                <p:cNvSpPr/>
                <p:nvPr/>
              </p:nvSpPr>
              <p:spPr>
                <a:xfrm>
                  <a:off x="11810618" y="6171695"/>
                  <a:ext cx="1333" cy="10362"/>
                </a:xfrm>
                <a:custGeom>
                  <a:rect b="b" l="l" r="r" t="t"/>
                  <a:pathLst>
                    <a:path extrusionOk="0" h="10362" w="1333">
                      <a:moveTo>
                        <a:pt x="0" y="0"/>
                      </a:moveTo>
                      <a:lnTo>
                        <a:pt x="286" y="10363"/>
                      </a:lnTo>
                      <a:lnTo>
                        <a:pt x="1334" y="9258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0" name="Google Shape;2520;p48"/>
                <p:cNvSpPr/>
                <p:nvPr/>
              </p:nvSpPr>
              <p:spPr>
                <a:xfrm>
                  <a:off x="11537346" y="5914062"/>
                  <a:ext cx="12001" cy="386562"/>
                </a:xfrm>
                <a:custGeom>
                  <a:rect b="b" l="l" r="r" t="t"/>
                  <a:pathLst>
                    <a:path extrusionOk="0" h="386562" w="12001">
                      <a:moveTo>
                        <a:pt x="0" y="0"/>
                      </a:moveTo>
                      <a:lnTo>
                        <a:pt x="10954" y="386144"/>
                      </a:lnTo>
                      <a:cubicBezTo>
                        <a:pt x="11239" y="386268"/>
                        <a:pt x="11620" y="386420"/>
                        <a:pt x="11906" y="386544"/>
                      </a:cubicBezTo>
                      <a:cubicBezTo>
                        <a:pt x="12002" y="386553"/>
                        <a:pt x="12002" y="386553"/>
                        <a:pt x="12002" y="386562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1" name="Google Shape;2521;p48"/>
                <p:cNvSpPr/>
                <p:nvPr/>
              </p:nvSpPr>
              <p:spPr>
                <a:xfrm>
                  <a:off x="11673935" y="6042869"/>
                  <a:ext cx="8572" cy="263290"/>
                </a:xfrm>
                <a:custGeom>
                  <a:rect b="b" l="l" r="r" t="t"/>
                  <a:pathLst>
                    <a:path extrusionOk="0" h="263290" w="8572">
                      <a:moveTo>
                        <a:pt x="0" y="0"/>
                      </a:moveTo>
                      <a:lnTo>
                        <a:pt x="7525" y="263290"/>
                      </a:lnTo>
                      <a:cubicBezTo>
                        <a:pt x="7716" y="263204"/>
                        <a:pt x="7905" y="263137"/>
                        <a:pt x="8191" y="263071"/>
                      </a:cubicBezTo>
                      <a:cubicBezTo>
                        <a:pt x="8287" y="263014"/>
                        <a:pt x="8477" y="262976"/>
                        <a:pt x="8573" y="262919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2" name="Google Shape;2522;p48"/>
                <p:cNvSpPr/>
                <p:nvPr/>
              </p:nvSpPr>
              <p:spPr>
                <a:xfrm>
                  <a:off x="11401901" y="5825442"/>
                  <a:ext cx="12095" cy="390706"/>
                </a:xfrm>
                <a:custGeom>
                  <a:rect b="b" l="l" r="r" t="t"/>
                  <a:pathLst>
                    <a:path extrusionOk="0" h="390706" w="12095">
                      <a:moveTo>
                        <a:pt x="1048" y="0"/>
                      </a:moveTo>
                      <a:lnTo>
                        <a:pt x="0" y="1144"/>
                      </a:lnTo>
                      <a:lnTo>
                        <a:pt x="10953" y="389687"/>
                      </a:lnTo>
                      <a:cubicBezTo>
                        <a:pt x="11334" y="390040"/>
                        <a:pt x="11716" y="390363"/>
                        <a:pt x="12096" y="390706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3" name="Google Shape;2523;p48"/>
                <p:cNvSpPr/>
                <p:nvPr/>
              </p:nvSpPr>
              <p:spPr>
                <a:xfrm>
                  <a:off x="11634121" y="6005312"/>
                  <a:ext cx="9905" cy="309819"/>
                </a:xfrm>
                <a:custGeom>
                  <a:rect b="b" l="l" r="r" t="t"/>
                  <a:pathLst>
                    <a:path extrusionOk="0" h="309819" w="9905">
                      <a:moveTo>
                        <a:pt x="0" y="0"/>
                      </a:moveTo>
                      <a:lnTo>
                        <a:pt x="8762" y="309819"/>
                      </a:lnTo>
                      <a:cubicBezTo>
                        <a:pt x="9144" y="309791"/>
                        <a:pt x="9525" y="309791"/>
                        <a:pt x="9905" y="309763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4" name="Google Shape;2524;p48"/>
                <p:cNvSpPr/>
                <p:nvPr/>
              </p:nvSpPr>
              <p:spPr>
                <a:xfrm>
                  <a:off x="11364181" y="5865399"/>
                  <a:ext cx="9906" cy="309200"/>
                </a:xfrm>
                <a:custGeom>
                  <a:rect b="b" l="l" r="r" t="t"/>
                  <a:pathLst>
                    <a:path extrusionOk="0" h="309200" w="9906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8763" y="307934"/>
                      </a:lnTo>
                      <a:cubicBezTo>
                        <a:pt x="8954" y="308220"/>
                        <a:pt x="9240" y="308506"/>
                        <a:pt x="9525" y="308791"/>
                      </a:cubicBezTo>
                      <a:cubicBezTo>
                        <a:pt x="9620" y="308934"/>
                        <a:pt x="9716" y="309058"/>
                        <a:pt x="9906" y="309201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5" name="Google Shape;2525;p48"/>
                <p:cNvSpPr/>
                <p:nvPr/>
              </p:nvSpPr>
              <p:spPr>
                <a:xfrm>
                  <a:off x="11770709" y="6134090"/>
                  <a:ext cx="3619" cy="87963"/>
                </a:xfrm>
                <a:custGeom>
                  <a:rect b="b" l="l" r="r" t="t"/>
                  <a:pathLst>
                    <a:path extrusionOk="0" h="87963" w="3619">
                      <a:moveTo>
                        <a:pt x="0" y="0"/>
                      </a:moveTo>
                      <a:lnTo>
                        <a:pt x="2477" y="87963"/>
                      </a:lnTo>
                      <a:lnTo>
                        <a:pt x="3620" y="86792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6" name="Google Shape;2526;p48"/>
                <p:cNvSpPr/>
                <p:nvPr/>
              </p:nvSpPr>
              <p:spPr>
                <a:xfrm>
                  <a:off x="11497436" y="5876515"/>
                  <a:ext cx="12668" cy="407175"/>
                </a:xfrm>
                <a:custGeom>
                  <a:rect b="b" l="l" r="r" t="t"/>
                  <a:pathLst>
                    <a:path extrusionOk="0" h="407175" w="12668">
                      <a:moveTo>
                        <a:pt x="0" y="0"/>
                      </a:moveTo>
                      <a:lnTo>
                        <a:pt x="11621" y="406585"/>
                      </a:lnTo>
                      <a:cubicBezTo>
                        <a:pt x="12002" y="406775"/>
                        <a:pt x="12288" y="406994"/>
                        <a:pt x="12669" y="407175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7" name="Google Shape;2527;p48"/>
                <p:cNvSpPr/>
                <p:nvPr/>
              </p:nvSpPr>
              <p:spPr>
                <a:xfrm>
                  <a:off x="11565826" y="5940914"/>
                  <a:ext cx="11524" cy="368379"/>
                </a:xfrm>
                <a:custGeom>
                  <a:rect b="b" l="l" r="r" t="t"/>
                  <a:pathLst>
                    <a:path extrusionOk="0" h="368379" w="11524">
                      <a:moveTo>
                        <a:pt x="0" y="0"/>
                      </a:moveTo>
                      <a:lnTo>
                        <a:pt x="10382" y="368075"/>
                      </a:lnTo>
                      <a:cubicBezTo>
                        <a:pt x="10668" y="368132"/>
                        <a:pt x="10954" y="368217"/>
                        <a:pt x="11145" y="368275"/>
                      </a:cubicBezTo>
                      <a:cubicBezTo>
                        <a:pt x="11239" y="368312"/>
                        <a:pt x="11430" y="368351"/>
                        <a:pt x="11525" y="368379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8" name="Google Shape;2528;p48"/>
                <p:cNvSpPr/>
                <p:nvPr/>
              </p:nvSpPr>
              <p:spPr>
                <a:xfrm>
                  <a:off x="11300078" y="5945742"/>
                  <a:ext cx="4000" cy="106794"/>
                </a:xfrm>
                <a:custGeom>
                  <a:rect b="b" l="l" r="r" t="t"/>
                  <a:pathLst>
                    <a:path extrusionOk="0" h="106794" w="4000">
                      <a:moveTo>
                        <a:pt x="1048" y="0"/>
                      </a:moveTo>
                      <a:cubicBezTo>
                        <a:pt x="667" y="1086"/>
                        <a:pt x="381" y="2220"/>
                        <a:pt x="0" y="3324"/>
                      </a:cubicBezTo>
                      <a:lnTo>
                        <a:pt x="2858" y="102699"/>
                      </a:lnTo>
                      <a:cubicBezTo>
                        <a:pt x="3238" y="103975"/>
                        <a:pt x="3524" y="105261"/>
                        <a:pt x="3906" y="106547"/>
                      </a:cubicBezTo>
                      <a:cubicBezTo>
                        <a:pt x="4001" y="106632"/>
                        <a:pt x="4001" y="106718"/>
                        <a:pt x="4001" y="10679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9" name="Google Shape;2529;p48"/>
                <p:cNvSpPr/>
                <p:nvPr/>
              </p:nvSpPr>
              <p:spPr>
                <a:xfrm>
                  <a:off x="11702414" y="6069710"/>
                  <a:ext cx="7334" cy="219941"/>
                </a:xfrm>
                <a:custGeom>
                  <a:rect b="b" l="l" r="r" t="t"/>
                  <a:pathLst>
                    <a:path extrusionOk="0" h="219941" w="7334">
                      <a:moveTo>
                        <a:pt x="0" y="0"/>
                      </a:moveTo>
                      <a:lnTo>
                        <a:pt x="6287" y="219942"/>
                      </a:lnTo>
                      <a:cubicBezTo>
                        <a:pt x="6478" y="219723"/>
                        <a:pt x="6764" y="219503"/>
                        <a:pt x="6953" y="219294"/>
                      </a:cubicBezTo>
                      <a:cubicBezTo>
                        <a:pt x="7048" y="219180"/>
                        <a:pt x="7239" y="219075"/>
                        <a:pt x="7334" y="218970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0" name="Google Shape;2530;p48"/>
                <p:cNvSpPr/>
                <p:nvPr/>
              </p:nvSpPr>
              <p:spPr>
                <a:xfrm>
                  <a:off x="11429143" y="5812116"/>
                  <a:ext cx="13239" cy="428129"/>
                </a:xfrm>
                <a:custGeom>
                  <a:rect b="b" l="l" r="r" t="t"/>
                  <a:pathLst>
                    <a:path extrusionOk="0" h="428129" w="13239">
                      <a:moveTo>
                        <a:pt x="0" y="0"/>
                      </a:moveTo>
                      <a:lnTo>
                        <a:pt x="12191" y="427263"/>
                      </a:lnTo>
                      <a:cubicBezTo>
                        <a:pt x="12477" y="427549"/>
                        <a:pt x="12859" y="427844"/>
                        <a:pt x="13240" y="428130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1" name="Google Shape;2531;p48"/>
                <p:cNvSpPr/>
                <p:nvPr/>
              </p:nvSpPr>
              <p:spPr>
                <a:xfrm>
                  <a:off x="11600021" y="5973137"/>
                  <a:ext cx="10667" cy="341766"/>
                </a:xfrm>
                <a:custGeom>
                  <a:rect b="b" l="l" r="r" t="t"/>
                  <a:pathLst>
                    <a:path extrusionOk="0" h="341766" w="10667">
                      <a:moveTo>
                        <a:pt x="0" y="0"/>
                      </a:moveTo>
                      <a:lnTo>
                        <a:pt x="9620" y="341633"/>
                      </a:lnTo>
                      <a:cubicBezTo>
                        <a:pt x="9716" y="341633"/>
                        <a:pt x="9811" y="341671"/>
                        <a:pt x="9811" y="341681"/>
                      </a:cubicBezTo>
                      <a:cubicBezTo>
                        <a:pt x="10097" y="341709"/>
                        <a:pt x="10382" y="341738"/>
                        <a:pt x="10668" y="341766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2" name="Google Shape;2532;p48"/>
                <p:cNvSpPr/>
                <p:nvPr/>
              </p:nvSpPr>
              <p:spPr>
                <a:xfrm>
                  <a:off x="11331987" y="5899642"/>
                  <a:ext cx="7429" cy="227523"/>
                </a:xfrm>
                <a:custGeom>
                  <a:rect b="b" l="l" r="r" t="t"/>
                  <a:pathLst>
                    <a:path extrusionOk="0" h="227523" w="742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287" y="225657"/>
                      </a:lnTo>
                      <a:cubicBezTo>
                        <a:pt x="6668" y="226286"/>
                        <a:pt x="7048" y="226895"/>
                        <a:pt x="7430" y="2275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3" name="Google Shape;2533;p48"/>
                <p:cNvSpPr/>
                <p:nvPr/>
              </p:nvSpPr>
              <p:spPr>
                <a:xfrm>
                  <a:off x="11736609" y="6101914"/>
                  <a:ext cx="5429" cy="154343"/>
                </a:xfrm>
                <a:custGeom>
                  <a:rect b="b" l="l" r="r" t="t"/>
                  <a:pathLst>
                    <a:path extrusionOk="0" h="154343" w="5429">
                      <a:moveTo>
                        <a:pt x="0" y="0"/>
                      </a:moveTo>
                      <a:lnTo>
                        <a:pt x="4382" y="154343"/>
                      </a:lnTo>
                      <a:lnTo>
                        <a:pt x="5430" y="153238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4" name="Google Shape;2534;p48"/>
                <p:cNvSpPr/>
                <p:nvPr/>
              </p:nvSpPr>
              <p:spPr>
                <a:xfrm>
                  <a:off x="11463337" y="5844339"/>
                  <a:ext cx="12953" cy="420005"/>
                </a:xfrm>
                <a:custGeom>
                  <a:rect b="b" l="l" r="r" t="t"/>
                  <a:pathLst>
                    <a:path extrusionOk="0" h="420005" w="12953">
                      <a:moveTo>
                        <a:pt x="0" y="0"/>
                      </a:moveTo>
                      <a:lnTo>
                        <a:pt x="11906" y="419310"/>
                      </a:lnTo>
                      <a:cubicBezTo>
                        <a:pt x="12097" y="419443"/>
                        <a:pt x="12288" y="419586"/>
                        <a:pt x="12478" y="419710"/>
                      </a:cubicBezTo>
                      <a:cubicBezTo>
                        <a:pt x="12668" y="419815"/>
                        <a:pt x="12859" y="419910"/>
                        <a:pt x="12954" y="42000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5" name="Google Shape;2535;p48"/>
                <p:cNvSpPr/>
                <p:nvPr/>
              </p:nvSpPr>
              <p:spPr>
                <a:xfrm>
                  <a:off x="11804903" y="6166313"/>
                  <a:ext cx="1619" cy="21469"/>
                </a:xfrm>
                <a:custGeom>
                  <a:rect b="b" l="l" r="r" t="t"/>
                  <a:pathLst>
                    <a:path extrusionOk="0" h="21469" w="1619">
                      <a:moveTo>
                        <a:pt x="0" y="0"/>
                      </a:moveTo>
                      <a:lnTo>
                        <a:pt x="572" y="21469"/>
                      </a:lnTo>
                      <a:lnTo>
                        <a:pt x="1620" y="20364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6" name="Google Shape;2536;p48"/>
                <p:cNvSpPr/>
                <p:nvPr/>
              </p:nvSpPr>
              <p:spPr>
                <a:xfrm>
                  <a:off x="11531632" y="5908738"/>
                  <a:ext cx="12095" cy="389791"/>
                </a:xfrm>
                <a:custGeom>
                  <a:rect b="b" l="l" r="r" t="t"/>
                  <a:pathLst>
                    <a:path extrusionOk="0" h="389791" w="12095">
                      <a:moveTo>
                        <a:pt x="0" y="0"/>
                      </a:moveTo>
                      <a:lnTo>
                        <a:pt x="11048" y="389401"/>
                      </a:lnTo>
                      <a:cubicBezTo>
                        <a:pt x="11430" y="389534"/>
                        <a:pt x="11811" y="389658"/>
                        <a:pt x="12096" y="389791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7" name="Google Shape;2537;p48"/>
                <p:cNvSpPr/>
                <p:nvPr/>
              </p:nvSpPr>
              <p:spPr>
                <a:xfrm>
                  <a:off x="11668315" y="6037516"/>
                  <a:ext cx="8668" cy="270681"/>
                </a:xfrm>
                <a:custGeom>
                  <a:rect b="b" l="l" r="r" t="t"/>
                  <a:pathLst>
                    <a:path extrusionOk="0" h="270681" w="8668">
                      <a:moveTo>
                        <a:pt x="0" y="0"/>
                      </a:moveTo>
                      <a:lnTo>
                        <a:pt x="7619" y="270682"/>
                      </a:lnTo>
                      <a:cubicBezTo>
                        <a:pt x="7715" y="270643"/>
                        <a:pt x="7810" y="270596"/>
                        <a:pt x="8001" y="270558"/>
                      </a:cubicBezTo>
                      <a:cubicBezTo>
                        <a:pt x="8191" y="270472"/>
                        <a:pt x="8477" y="270396"/>
                        <a:pt x="8668" y="270310"/>
                      </a:cubicBezTo>
                      <a:lnTo>
                        <a:pt x="1048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8" name="Google Shape;2538;p48"/>
                <p:cNvSpPr/>
                <p:nvPr/>
              </p:nvSpPr>
              <p:spPr>
                <a:xfrm>
                  <a:off x="11396567" y="5831166"/>
                  <a:ext cx="11715" cy="379714"/>
                </a:xfrm>
                <a:custGeom>
                  <a:rect b="b" l="l" r="r" t="t"/>
                  <a:pathLst>
                    <a:path extrusionOk="0" h="379714" w="11715">
                      <a:moveTo>
                        <a:pt x="952" y="0"/>
                      </a:moveTo>
                      <a:lnTo>
                        <a:pt x="0" y="1105"/>
                      </a:lnTo>
                      <a:lnTo>
                        <a:pt x="10573" y="378590"/>
                      </a:lnTo>
                      <a:cubicBezTo>
                        <a:pt x="11049" y="378962"/>
                        <a:pt x="11335" y="379343"/>
                        <a:pt x="11716" y="379714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9" name="Google Shape;2539;p48"/>
                <p:cNvSpPr/>
                <p:nvPr/>
              </p:nvSpPr>
              <p:spPr>
                <a:xfrm>
                  <a:off x="11628405" y="5999930"/>
                  <a:ext cx="10001" cy="315744"/>
                </a:xfrm>
                <a:custGeom>
                  <a:rect b="b" l="l" r="r" t="t"/>
                  <a:pathLst>
                    <a:path extrusionOk="0" h="315744" w="10001">
                      <a:moveTo>
                        <a:pt x="0" y="0"/>
                      </a:moveTo>
                      <a:lnTo>
                        <a:pt x="8954" y="315744"/>
                      </a:lnTo>
                      <a:cubicBezTo>
                        <a:pt x="9335" y="315725"/>
                        <a:pt x="9716" y="315678"/>
                        <a:pt x="10002" y="315649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0" name="Google Shape;2540;p48"/>
                <p:cNvSpPr/>
                <p:nvPr/>
              </p:nvSpPr>
              <p:spPr>
                <a:xfrm>
                  <a:off x="11358848" y="5871095"/>
                  <a:ext cx="9429" cy="296370"/>
                </a:xfrm>
                <a:custGeom>
                  <a:rect b="b" l="l" r="r" t="t"/>
                  <a:pathLst>
                    <a:path extrusionOk="0" h="296370" w="9429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8287" y="294932"/>
                      </a:lnTo>
                      <a:cubicBezTo>
                        <a:pt x="8667" y="295408"/>
                        <a:pt x="9048" y="295894"/>
                        <a:pt x="9430" y="29637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1" name="Google Shape;2541;p48"/>
                <p:cNvSpPr/>
                <p:nvPr/>
              </p:nvSpPr>
              <p:spPr>
                <a:xfrm>
                  <a:off x="11765090" y="6128766"/>
                  <a:ext cx="3809" cy="98945"/>
                </a:xfrm>
                <a:custGeom>
                  <a:rect b="b" l="l" r="r" t="t"/>
                  <a:pathLst>
                    <a:path extrusionOk="0" h="98945" w="3809">
                      <a:moveTo>
                        <a:pt x="0" y="0"/>
                      </a:moveTo>
                      <a:lnTo>
                        <a:pt x="2761" y="98946"/>
                      </a:lnTo>
                      <a:lnTo>
                        <a:pt x="3809" y="97841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2" name="Google Shape;2542;p48"/>
                <p:cNvSpPr/>
                <p:nvPr/>
              </p:nvSpPr>
              <p:spPr>
                <a:xfrm>
                  <a:off x="11491817" y="5871134"/>
                  <a:ext cx="12667" cy="409555"/>
                </a:xfrm>
                <a:custGeom>
                  <a:rect b="b" l="l" r="r" t="t"/>
                  <a:pathLst>
                    <a:path extrusionOk="0" h="409555" w="12667">
                      <a:moveTo>
                        <a:pt x="0" y="0"/>
                      </a:moveTo>
                      <a:lnTo>
                        <a:pt x="11525" y="408965"/>
                      </a:lnTo>
                      <a:cubicBezTo>
                        <a:pt x="11620" y="409013"/>
                        <a:pt x="11716" y="409051"/>
                        <a:pt x="11811" y="409098"/>
                      </a:cubicBezTo>
                      <a:cubicBezTo>
                        <a:pt x="12097" y="409251"/>
                        <a:pt x="12383" y="409413"/>
                        <a:pt x="12668" y="409556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3" name="Google Shape;2543;p48"/>
                <p:cNvSpPr/>
                <p:nvPr/>
              </p:nvSpPr>
              <p:spPr>
                <a:xfrm>
                  <a:off x="11560111" y="5935532"/>
                  <a:ext cx="11620" cy="372179"/>
                </a:xfrm>
                <a:custGeom>
                  <a:rect b="b" l="l" r="r" t="t"/>
                  <a:pathLst>
                    <a:path extrusionOk="0" h="372179" w="11620">
                      <a:moveTo>
                        <a:pt x="0" y="0"/>
                      </a:moveTo>
                      <a:lnTo>
                        <a:pt x="10573" y="371818"/>
                      </a:lnTo>
                      <a:cubicBezTo>
                        <a:pt x="10763" y="371865"/>
                        <a:pt x="10859" y="371932"/>
                        <a:pt x="11048" y="371999"/>
                      </a:cubicBezTo>
                      <a:cubicBezTo>
                        <a:pt x="11239" y="372046"/>
                        <a:pt x="11430" y="372132"/>
                        <a:pt x="11620" y="372180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4" name="Google Shape;2544;p48"/>
                <p:cNvSpPr/>
                <p:nvPr/>
              </p:nvSpPr>
              <p:spPr>
                <a:xfrm>
                  <a:off x="11295125" y="5964859"/>
                  <a:ext cx="2762" cy="63722"/>
                </a:xfrm>
                <a:custGeom>
                  <a:rect b="b" l="l" r="r" t="t"/>
                  <a:pathLst>
                    <a:path extrusionOk="0" h="63722" w="2762">
                      <a:moveTo>
                        <a:pt x="952" y="0"/>
                      </a:moveTo>
                      <a:cubicBezTo>
                        <a:pt x="572" y="1838"/>
                        <a:pt x="286" y="3686"/>
                        <a:pt x="0" y="5553"/>
                      </a:cubicBezTo>
                      <a:lnTo>
                        <a:pt x="1524" y="56359"/>
                      </a:lnTo>
                      <a:cubicBezTo>
                        <a:pt x="1906" y="58807"/>
                        <a:pt x="2191" y="61246"/>
                        <a:pt x="2763" y="63722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5" name="Google Shape;2545;p48"/>
                <p:cNvSpPr/>
                <p:nvPr/>
              </p:nvSpPr>
              <p:spPr>
                <a:xfrm>
                  <a:off x="11696795" y="6064357"/>
                  <a:ext cx="7525" cy="229619"/>
                </a:xfrm>
                <a:custGeom>
                  <a:rect b="b" l="l" r="r" t="t"/>
                  <a:pathLst>
                    <a:path extrusionOk="0" h="229619" w="7525">
                      <a:moveTo>
                        <a:pt x="0" y="0"/>
                      </a:moveTo>
                      <a:lnTo>
                        <a:pt x="6476" y="229619"/>
                      </a:lnTo>
                      <a:cubicBezTo>
                        <a:pt x="6762" y="229362"/>
                        <a:pt x="7144" y="229124"/>
                        <a:pt x="7525" y="22885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6" name="Google Shape;2546;p48"/>
                <p:cNvSpPr/>
                <p:nvPr/>
              </p:nvSpPr>
              <p:spPr>
                <a:xfrm>
                  <a:off x="11423522" y="5806763"/>
                  <a:ext cx="13239" cy="428977"/>
                </a:xfrm>
                <a:custGeom>
                  <a:rect b="b" l="l" r="r" t="t"/>
                  <a:pathLst>
                    <a:path extrusionOk="0" h="428977" w="13239">
                      <a:moveTo>
                        <a:pt x="0" y="0"/>
                      </a:moveTo>
                      <a:lnTo>
                        <a:pt x="12097" y="428083"/>
                      </a:lnTo>
                      <a:cubicBezTo>
                        <a:pt x="12478" y="428387"/>
                        <a:pt x="12860" y="428673"/>
                        <a:pt x="13240" y="428978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7" name="Google Shape;2547;p48"/>
                <p:cNvSpPr/>
                <p:nvPr/>
              </p:nvSpPr>
              <p:spPr>
                <a:xfrm>
                  <a:off x="11594306" y="5967764"/>
                  <a:ext cx="10858" cy="346510"/>
                </a:xfrm>
                <a:custGeom>
                  <a:rect b="b" l="l" r="r" t="t"/>
                  <a:pathLst>
                    <a:path extrusionOk="0" h="346510" w="10858">
                      <a:moveTo>
                        <a:pt x="0" y="0"/>
                      </a:moveTo>
                      <a:lnTo>
                        <a:pt x="9716" y="346377"/>
                      </a:lnTo>
                      <a:cubicBezTo>
                        <a:pt x="9906" y="346406"/>
                        <a:pt x="10097" y="346453"/>
                        <a:pt x="10287" y="346472"/>
                      </a:cubicBezTo>
                      <a:cubicBezTo>
                        <a:pt x="10477" y="346500"/>
                        <a:pt x="10668" y="346491"/>
                        <a:pt x="10859" y="346510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8" name="Google Shape;2548;p48"/>
                <p:cNvSpPr/>
                <p:nvPr/>
              </p:nvSpPr>
              <p:spPr>
                <a:xfrm>
                  <a:off x="11326558" y="5905366"/>
                  <a:ext cx="7048" cy="212283"/>
                </a:xfrm>
                <a:custGeom>
                  <a:rect b="b" l="l" r="r" t="t"/>
                  <a:pathLst>
                    <a:path extrusionOk="0" h="212283" w="7048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001" y="210417"/>
                      </a:lnTo>
                      <a:cubicBezTo>
                        <a:pt x="6287" y="211036"/>
                        <a:pt x="6667" y="211664"/>
                        <a:pt x="7048" y="212284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48"/>
                <p:cNvSpPr/>
                <p:nvPr/>
              </p:nvSpPr>
              <p:spPr>
                <a:xfrm>
                  <a:off x="11730894" y="6096533"/>
                  <a:ext cx="5714" cy="165449"/>
                </a:xfrm>
                <a:custGeom>
                  <a:rect b="b" l="l" r="r" t="t"/>
                  <a:pathLst>
                    <a:path extrusionOk="0" h="165449" w="5714">
                      <a:moveTo>
                        <a:pt x="0" y="0"/>
                      </a:moveTo>
                      <a:lnTo>
                        <a:pt x="4667" y="165449"/>
                      </a:lnTo>
                      <a:lnTo>
                        <a:pt x="5715" y="164306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0" name="Google Shape;2550;p48"/>
                <p:cNvSpPr/>
                <p:nvPr/>
              </p:nvSpPr>
              <p:spPr>
                <a:xfrm>
                  <a:off x="11457622" y="5838958"/>
                  <a:ext cx="13049" cy="421795"/>
                </a:xfrm>
                <a:custGeom>
                  <a:rect b="b" l="l" r="r" t="t"/>
                  <a:pathLst>
                    <a:path extrusionOk="0" h="421795" w="13049">
                      <a:moveTo>
                        <a:pt x="0" y="0"/>
                      </a:moveTo>
                      <a:lnTo>
                        <a:pt x="11906" y="421005"/>
                      </a:lnTo>
                      <a:cubicBezTo>
                        <a:pt x="12286" y="421263"/>
                        <a:pt x="12668" y="421548"/>
                        <a:pt x="13049" y="421796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1" name="Google Shape;2551;p48"/>
                <p:cNvSpPr/>
                <p:nvPr/>
              </p:nvSpPr>
              <p:spPr>
                <a:xfrm>
                  <a:off x="11799189" y="6160932"/>
                  <a:ext cx="1999" cy="32575"/>
                </a:xfrm>
                <a:custGeom>
                  <a:rect b="b" l="l" r="r" t="t"/>
                  <a:pathLst>
                    <a:path extrusionOk="0" h="32575" w="1999">
                      <a:moveTo>
                        <a:pt x="0" y="0"/>
                      </a:moveTo>
                      <a:lnTo>
                        <a:pt x="952" y="32575"/>
                      </a:lnTo>
                      <a:lnTo>
                        <a:pt x="2000" y="31461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48"/>
                <p:cNvSpPr/>
                <p:nvPr/>
              </p:nvSpPr>
              <p:spPr>
                <a:xfrm>
                  <a:off x="11525916" y="5903357"/>
                  <a:ext cx="12287" cy="393134"/>
                </a:xfrm>
                <a:custGeom>
                  <a:rect b="b" l="l" r="r" t="t"/>
                  <a:pathLst>
                    <a:path extrusionOk="0" h="393134" w="12287">
                      <a:moveTo>
                        <a:pt x="0" y="0"/>
                      </a:moveTo>
                      <a:lnTo>
                        <a:pt x="11145" y="392716"/>
                      </a:lnTo>
                      <a:cubicBezTo>
                        <a:pt x="11526" y="392877"/>
                        <a:pt x="11906" y="392982"/>
                        <a:pt x="12288" y="39313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3" name="Google Shape;2553;p48"/>
                <p:cNvSpPr/>
                <p:nvPr/>
              </p:nvSpPr>
              <p:spPr>
                <a:xfrm>
                  <a:off x="11662600" y="6032163"/>
                  <a:ext cx="8952" cy="278073"/>
                </a:xfrm>
                <a:custGeom>
                  <a:rect b="b" l="l" r="r" t="t"/>
                  <a:pathLst>
                    <a:path extrusionOk="0" h="278073" w="8952">
                      <a:moveTo>
                        <a:pt x="0" y="0"/>
                      </a:moveTo>
                      <a:lnTo>
                        <a:pt x="7810" y="278073"/>
                      </a:lnTo>
                      <a:cubicBezTo>
                        <a:pt x="8191" y="277959"/>
                        <a:pt x="8572" y="277787"/>
                        <a:pt x="8953" y="277673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4" name="Google Shape;2554;p48"/>
                <p:cNvSpPr/>
                <p:nvPr/>
              </p:nvSpPr>
              <p:spPr>
                <a:xfrm>
                  <a:off x="11391138" y="5836882"/>
                  <a:ext cx="11429" cy="368331"/>
                </a:xfrm>
                <a:custGeom>
                  <a:rect b="b" l="l" r="r" t="t"/>
                  <a:pathLst>
                    <a:path extrusionOk="0" h="368331" w="1142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0382" y="367179"/>
                      </a:lnTo>
                      <a:cubicBezTo>
                        <a:pt x="10763" y="367550"/>
                        <a:pt x="11048" y="367960"/>
                        <a:pt x="11430" y="368332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48"/>
                <p:cNvSpPr/>
                <p:nvPr/>
              </p:nvSpPr>
              <p:spPr>
                <a:xfrm>
                  <a:off x="11622785" y="5994606"/>
                  <a:ext cx="10097" cy="321203"/>
                </a:xfrm>
                <a:custGeom>
                  <a:rect b="b" l="l" r="r" t="t"/>
                  <a:pathLst>
                    <a:path extrusionOk="0" h="321203" w="10097">
                      <a:moveTo>
                        <a:pt x="0" y="0"/>
                      </a:moveTo>
                      <a:lnTo>
                        <a:pt x="9048" y="321183"/>
                      </a:lnTo>
                      <a:cubicBezTo>
                        <a:pt x="9430" y="321173"/>
                        <a:pt x="9811" y="321212"/>
                        <a:pt x="10097" y="32120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6" name="Google Shape;2556;p48"/>
                <p:cNvSpPr/>
                <p:nvPr/>
              </p:nvSpPr>
              <p:spPr>
                <a:xfrm>
                  <a:off x="11353513" y="5876820"/>
                  <a:ext cx="9049" cy="283368"/>
                </a:xfrm>
                <a:custGeom>
                  <a:rect b="b" l="l" r="r" t="t"/>
                  <a:pathLst>
                    <a:path extrusionOk="0" h="283368" w="904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7906" y="281930"/>
                      </a:lnTo>
                      <a:cubicBezTo>
                        <a:pt x="8287" y="282407"/>
                        <a:pt x="8668" y="282893"/>
                        <a:pt x="9049" y="28336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7" name="Google Shape;2557;p48"/>
                <p:cNvSpPr/>
                <p:nvPr/>
              </p:nvSpPr>
              <p:spPr>
                <a:xfrm>
                  <a:off x="11759374" y="6123384"/>
                  <a:ext cx="4191" cy="110052"/>
                </a:xfrm>
                <a:custGeom>
                  <a:rect b="b" l="l" r="r" t="t"/>
                  <a:pathLst>
                    <a:path extrusionOk="0" h="110052" w="4191">
                      <a:moveTo>
                        <a:pt x="0" y="0"/>
                      </a:moveTo>
                      <a:lnTo>
                        <a:pt x="3144" y="110052"/>
                      </a:lnTo>
                      <a:lnTo>
                        <a:pt x="4192" y="108938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8" name="Google Shape;2558;p48"/>
                <p:cNvSpPr/>
                <p:nvPr/>
              </p:nvSpPr>
              <p:spPr>
                <a:xfrm>
                  <a:off x="11486102" y="5865809"/>
                  <a:ext cx="12763" cy="411880"/>
                </a:xfrm>
                <a:custGeom>
                  <a:rect b="b" l="l" r="r" t="t"/>
                  <a:pathLst>
                    <a:path extrusionOk="0" h="411880" w="12763">
                      <a:moveTo>
                        <a:pt x="0" y="0"/>
                      </a:moveTo>
                      <a:lnTo>
                        <a:pt x="11620" y="411289"/>
                      </a:lnTo>
                      <a:cubicBezTo>
                        <a:pt x="11906" y="411442"/>
                        <a:pt x="12192" y="411594"/>
                        <a:pt x="12477" y="411746"/>
                      </a:cubicBezTo>
                      <a:cubicBezTo>
                        <a:pt x="12572" y="411794"/>
                        <a:pt x="12668" y="411832"/>
                        <a:pt x="12763" y="41188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9" name="Google Shape;2559;p48"/>
                <p:cNvSpPr/>
                <p:nvPr/>
              </p:nvSpPr>
              <p:spPr>
                <a:xfrm>
                  <a:off x="11554397" y="5930207"/>
                  <a:ext cx="11715" cy="375856"/>
                </a:xfrm>
                <a:custGeom>
                  <a:rect b="b" l="l" r="r" t="t"/>
                  <a:pathLst>
                    <a:path extrusionOk="0" h="375856" w="11715">
                      <a:moveTo>
                        <a:pt x="0" y="0"/>
                      </a:moveTo>
                      <a:lnTo>
                        <a:pt x="10668" y="375552"/>
                      </a:lnTo>
                      <a:cubicBezTo>
                        <a:pt x="10857" y="375599"/>
                        <a:pt x="10953" y="375657"/>
                        <a:pt x="11144" y="375704"/>
                      </a:cubicBezTo>
                      <a:cubicBezTo>
                        <a:pt x="11334" y="375761"/>
                        <a:pt x="11525" y="375799"/>
                        <a:pt x="11716" y="375857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0" name="Google Shape;2560;p48"/>
                <p:cNvSpPr/>
                <p:nvPr/>
              </p:nvSpPr>
              <p:spPr>
                <a:xfrm>
                  <a:off x="11691080" y="6058985"/>
                  <a:ext cx="7809" cy="238734"/>
                </a:xfrm>
                <a:custGeom>
                  <a:rect b="b" l="l" r="r" t="t"/>
                  <a:pathLst>
                    <a:path extrusionOk="0" h="238734" w="7809">
                      <a:moveTo>
                        <a:pt x="0" y="0"/>
                      </a:moveTo>
                      <a:lnTo>
                        <a:pt x="6762" y="238734"/>
                      </a:lnTo>
                      <a:cubicBezTo>
                        <a:pt x="7048" y="238516"/>
                        <a:pt x="7429" y="238353"/>
                        <a:pt x="7810" y="238134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1" name="Google Shape;2561;p48"/>
                <p:cNvSpPr/>
                <p:nvPr/>
              </p:nvSpPr>
              <p:spPr>
                <a:xfrm>
                  <a:off x="11417998" y="5808335"/>
                  <a:ext cx="13049" cy="422938"/>
                </a:xfrm>
                <a:custGeom>
                  <a:rect b="b" l="l" r="r" t="t"/>
                  <a:pathLst>
                    <a:path extrusionOk="0" h="422938" w="1304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2002" y="422005"/>
                      </a:lnTo>
                      <a:cubicBezTo>
                        <a:pt x="12288" y="422253"/>
                        <a:pt x="12574" y="422491"/>
                        <a:pt x="12859" y="422739"/>
                      </a:cubicBezTo>
                      <a:cubicBezTo>
                        <a:pt x="12954" y="422805"/>
                        <a:pt x="12954" y="422872"/>
                        <a:pt x="13049" y="42293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2" name="Google Shape;2562;p48"/>
                <p:cNvSpPr/>
                <p:nvPr/>
              </p:nvSpPr>
              <p:spPr>
                <a:xfrm>
                  <a:off x="11588591" y="5962383"/>
                  <a:ext cx="11049" cy="351272"/>
                </a:xfrm>
                <a:custGeom>
                  <a:rect b="b" l="l" r="r" t="t"/>
                  <a:pathLst>
                    <a:path extrusionOk="0" h="351272" w="11049">
                      <a:moveTo>
                        <a:pt x="0" y="0"/>
                      </a:moveTo>
                      <a:lnTo>
                        <a:pt x="10001" y="351139"/>
                      </a:lnTo>
                      <a:cubicBezTo>
                        <a:pt x="10287" y="351197"/>
                        <a:pt x="10668" y="351215"/>
                        <a:pt x="11049" y="35127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3" name="Google Shape;2563;p48"/>
                <p:cNvSpPr/>
                <p:nvPr/>
              </p:nvSpPr>
              <p:spPr>
                <a:xfrm>
                  <a:off x="11321224" y="5911024"/>
                  <a:ext cx="6572" cy="196290"/>
                </a:xfrm>
                <a:custGeom>
                  <a:rect b="b" l="l" r="r" t="t"/>
                  <a:pathLst>
                    <a:path extrusionOk="0" h="196290" w="6572">
                      <a:moveTo>
                        <a:pt x="1048" y="0"/>
                      </a:moveTo>
                      <a:lnTo>
                        <a:pt x="286" y="819"/>
                      </a:lnTo>
                      <a:cubicBezTo>
                        <a:pt x="191" y="924"/>
                        <a:pt x="95" y="1028"/>
                        <a:pt x="0" y="1143"/>
                      </a:cubicBezTo>
                      <a:lnTo>
                        <a:pt x="0" y="1200"/>
                      </a:lnTo>
                      <a:lnTo>
                        <a:pt x="5430" y="194110"/>
                      </a:lnTo>
                      <a:cubicBezTo>
                        <a:pt x="5810" y="194833"/>
                        <a:pt x="6191" y="195567"/>
                        <a:pt x="6573" y="19629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" name="Google Shape;2564;p48"/>
                <p:cNvSpPr/>
                <p:nvPr/>
              </p:nvSpPr>
              <p:spPr>
                <a:xfrm>
                  <a:off x="11725179" y="6091180"/>
                  <a:ext cx="6096" cy="176488"/>
                </a:xfrm>
                <a:custGeom>
                  <a:rect b="b" l="l" r="r" t="t"/>
                  <a:pathLst>
                    <a:path extrusionOk="0" h="176488" w="6096">
                      <a:moveTo>
                        <a:pt x="0" y="0"/>
                      </a:moveTo>
                      <a:lnTo>
                        <a:pt x="5049" y="176489"/>
                      </a:lnTo>
                      <a:lnTo>
                        <a:pt x="6096" y="175355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5" name="Google Shape;2565;p48"/>
                <p:cNvSpPr/>
                <p:nvPr/>
              </p:nvSpPr>
              <p:spPr>
                <a:xfrm>
                  <a:off x="11451907" y="5833576"/>
                  <a:ext cx="13144" cy="423214"/>
                </a:xfrm>
                <a:custGeom>
                  <a:rect b="b" l="l" r="r" t="t"/>
                  <a:pathLst>
                    <a:path extrusionOk="0" h="423214" w="13144">
                      <a:moveTo>
                        <a:pt x="0" y="0"/>
                      </a:moveTo>
                      <a:lnTo>
                        <a:pt x="12002" y="422453"/>
                      </a:lnTo>
                      <a:cubicBezTo>
                        <a:pt x="12382" y="422701"/>
                        <a:pt x="12763" y="422958"/>
                        <a:pt x="13145" y="423215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6" name="Google Shape;2566;p48"/>
                <p:cNvSpPr/>
                <p:nvPr/>
              </p:nvSpPr>
              <p:spPr>
                <a:xfrm>
                  <a:off x="11793474" y="6155559"/>
                  <a:ext cx="2381" cy="43662"/>
                </a:xfrm>
                <a:custGeom>
                  <a:rect b="b" l="l" r="r" t="t"/>
                  <a:pathLst>
                    <a:path extrusionOk="0" h="43662" w="2381">
                      <a:moveTo>
                        <a:pt x="0" y="0"/>
                      </a:moveTo>
                      <a:lnTo>
                        <a:pt x="1238" y="43662"/>
                      </a:lnTo>
                      <a:lnTo>
                        <a:pt x="2381" y="42501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7" name="Google Shape;2567;p48"/>
                <p:cNvSpPr/>
                <p:nvPr/>
              </p:nvSpPr>
              <p:spPr>
                <a:xfrm>
                  <a:off x="11520296" y="5897975"/>
                  <a:ext cx="12287" cy="396172"/>
                </a:xfrm>
                <a:custGeom>
                  <a:rect b="b" l="l" r="r" t="t"/>
                  <a:pathLst>
                    <a:path extrusionOk="0" h="396172" w="12287">
                      <a:moveTo>
                        <a:pt x="0" y="0"/>
                      </a:moveTo>
                      <a:lnTo>
                        <a:pt x="11240" y="395659"/>
                      </a:lnTo>
                      <a:cubicBezTo>
                        <a:pt x="11431" y="395764"/>
                        <a:pt x="11716" y="395887"/>
                        <a:pt x="11906" y="396011"/>
                      </a:cubicBezTo>
                      <a:cubicBezTo>
                        <a:pt x="12002" y="396059"/>
                        <a:pt x="12097" y="396116"/>
                        <a:pt x="12288" y="39617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8" name="Google Shape;2568;p48"/>
                <p:cNvSpPr/>
                <p:nvPr/>
              </p:nvSpPr>
              <p:spPr>
                <a:xfrm>
                  <a:off x="11656884" y="6026781"/>
                  <a:ext cx="9144" cy="284788"/>
                </a:xfrm>
                <a:custGeom>
                  <a:rect b="b" l="l" r="r" t="t"/>
                  <a:pathLst>
                    <a:path extrusionOk="0" h="284788" w="9144">
                      <a:moveTo>
                        <a:pt x="0" y="0"/>
                      </a:moveTo>
                      <a:lnTo>
                        <a:pt x="8097" y="284788"/>
                      </a:lnTo>
                      <a:cubicBezTo>
                        <a:pt x="8382" y="284693"/>
                        <a:pt x="8763" y="284645"/>
                        <a:pt x="9145" y="28455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9" name="Google Shape;2569;p48"/>
                <p:cNvSpPr/>
                <p:nvPr/>
              </p:nvSpPr>
              <p:spPr>
                <a:xfrm>
                  <a:off x="11385708" y="5842577"/>
                  <a:ext cx="11240" cy="356949"/>
                </a:xfrm>
                <a:custGeom>
                  <a:rect b="b" l="l" r="r" t="t"/>
                  <a:pathLst>
                    <a:path extrusionOk="0" h="356949" w="11240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10097" y="355845"/>
                      </a:lnTo>
                      <a:cubicBezTo>
                        <a:pt x="10477" y="356216"/>
                        <a:pt x="10859" y="356578"/>
                        <a:pt x="11240" y="356950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0" name="Google Shape;2570;p48"/>
                <p:cNvSpPr/>
                <p:nvPr/>
              </p:nvSpPr>
              <p:spPr>
                <a:xfrm>
                  <a:off x="11617071" y="5989224"/>
                  <a:ext cx="10286" cy="326507"/>
                </a:xfrm>
                <a:custGeom>
                  <a:rect b="b" l="l" r="r" t="t"/>
                  <a:pathLst>
                    <a:path extrusionOk="0" h="326507" w="10286">
                      <a:moveTo>
                        <a:pt x="0" y="0"/>
                      </a:moveTo>
                      <a:lnTo>
                        <a:pt x="9239" y="326507"/>
                      </a:lnTo>
                      <a:cubicBezTo>
                        <a:pt x="9620" y="326507"/>
                        <a:pt x="10001" y="326470"/>
                        <a:pt x="10287" y="326470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1" name="Google Shape;2571;p48"/>
                <p:cNvSpPr/>
                <p:nvPr/>
              </p:nvSpPr>
              <p:spPr>
                <a:xfrm>
                  <a:off x="11348085" y="5882535"/>
                  <a:ext cx="8762" cy="270262"/>
                </a:xfrm>
                <a:custGeom>
                  <a:rect b="b" l="l" r="r" t="t"/>
                  <a:pathLst>
                    <a:path extrusionOk="0" h="270262" w="8762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7619" y="268624"/>
                      </a:lnTo>
                      <a:cubicBezTo>
                        <a:pt x="8001" y="269167"/>
                        <a:pt x="8287" y="269720"/>
                        <a:pt x="8762" y="27026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2" name="Google Shape;2572;p48"/>
                <p:cNvSpPr/>
                <p:nvPr/>
              </p:nvSpPr>
              <p:spPr>
                <a:xfrm>
                  <a:off x="11753659" y="6118002"/>
                  <a:ext cx="4476" cy="121148"/>
                </a:xfrm>
                <a:custGeom>
                  <a:rect b="b" l="l" r="r" t="t"/>
                  <a:pathLst>
                    <a:path extrusionOk="0" h="121148" w="4476">
                      <a:moveTo>
                        <a:pt x="0" y="0"/>
                      </a:moveTo>
                      <a:lnTo>
                        <a:pt x="3429" y="121148"/>
                      </a:lnTo>
                      <a:lnTo>
                        <a:pt x="4476" y="12001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3" name="Google Shape;2573;p48"/>
                <p:cNvSpPr/>
                <p:nvPr/>
              </p:nvSpPr>
              <p:spPr>
                <a:xfrm>
                  <a:off x="11480387" y="5860427"/>
                  <a:ext cx="12858" cy="414289"/>
                </a:xfrm>
                <a:custGeom>
                  <a:rect b="b" l="l" r="r" t="t"/>
                  <a:pathLst>
                    <a:path extrusionOk="0" h="414289" w="12858">
                      <a:moveTo>
                        <a:pt x="0" y="0"/>
                      </a:moveTo>
                      <a:lnTo>
                        <a:pt x="11716" y="413585"/>
                      </a:lnTo>
                      <a:cubicBezTo>
                        <a:pt x="11906" y="413680"/>
                        <a:pt x="12097" y="413775"/>
                        <a:pt x="12191" y="413880"/>
                      </a:cubicBezTo>
                      <a:cubicBezTo>
                        <a:pt x="12477" y="414004"/>
                        <a:pt x="12668" y="414166"/>
                        <a:pt x="12859" y="41429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4" name="Google Shape;2574;p48"/>
                <p:cNvSpPr/>
                <p:nvPr/>
              </p:nvSpPr>
              <p:spPr>
                <a:xfrm>
                  <a:off x="11548776" y="5924826"/>
                  <a:ext cx="11810" cy="379657"/>
                </a:xfrm>
                <a:custGeom>
                  <a:rect b="b" l="l" r="r" t="t"/>
                  <a:pathLst>
                    <a:path extrusionOk="0" h="379657" w="11810">
                      <a:moveTo>
                        <a:pt x="0" y="0"/>
                      </a:moveTo>
                      <a:lnTo>
                        <a:pt x="10668" y="379324"/>
                      </a:lnTo>
                      <a:cubicBezTo>
                        <a:pt x="10954" y="379390"/>
                        <a:pt x="11145" y="379457"/>
                        <a:pt x="11431" y="379524"/>
                      </a:cubicBezTo>
                      <a:cubicBezTo>
                        <a:pt x="11526" y="379572"/>
                        <a:pt x="11716" y="379609"/>
                        <a:pt x="11811" y="37965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5" name="Google Shape;2575;p48"/>
                <p:cNvSpPr/>
                <p:nvPr/>
              </p:nvSpPr>
              <p:spPr>
                <a:xfrm>
                  <a:off x="11685365" y="6053632"/>
                  <a:ext cx="8096" cy="247145"/>
                </a:xfrm>
                <a:custGeom>
                  <a:rect b="b" l="l" r="r" t="t"/>
                  <a:pathLst>
                    <a:path extrusionOk="0" h="247145" w="8096">
                      <a:moveTo>
                        <a:pt x="0" y="0"/>
                      </a:moveTo>
                      <a:lnTo>
                        <a:pt x="6953" y="247145"/>
                      </a:lnTo>
                      <a:cubicBezTo>
                        <a:pt x="7333" y="246945"/>
                        <a:pt x="7715" y="246726"/>
                        <a:pt x="8096" y="246516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6" name="Google Shape;2576;p48"/>
                <p:cNvSpPr/>
                <p:nvPr/>
              </p:nvSpPr>
              <p:spPr>
                <a:xfrm>
                  <a:off x="11412665" y="5814060"/>
                  <a:ext cx="12667" cy="412222"/>
                </a:xfrm>
                <a:custGeom>
                  <a:rect b="b" l="l" r="r" t="t"/>
                  <a:pathLst>
                    <a:path extrusionOk="0" h="412222" w="1266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1620" y="411242"/>
                      </a:lnTo>
                      <a:cubicBezTo>
                        <a:pt x="12000" y="411566"/>
                        <a:pt x="12286" y="411909"/>
                        <a:pt x="12668" y="4122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7" name="Google Shape;2577;p48"/>
                <p:cNvSpPr/>
                <p:nvPr/>
              </p:nvSpPr>
              <p:spPr>
                <a:xfrm>
                  <a:off x="11582876" y="5957001"/>
                  <a:ext cx="11143" cy="355692"/>
                </a:xfrm>
                <a:custGeom>
                  <a:rect b="b" l="l" r="r" t="t"/>
                  <a:pathLst>
                    <a:path extrusionOk="0" h="355692" w="11143">
                      <a:moveTo>
                        <a:pt x="0" y="0"/>
                      </a:moveTo>
                      <a:lnTo>
                        <a:pt x="10096" y="355502"/>
                      </a:lnTo>
                      <a:cubicBezTo>
                        <a:pt x="10287" y="355530"/>
                        <a:pt x="10382" y="355568"/>
                        <a:pt x="10573" y="355597"/>
                      </a:cubicBezTo>
                      <a:cubicBezTo>
                        <a:pt x="10763" y="355635"/>
                        <a:pt x="10953" y="355664"/>
                        <a:pt x="11144" y="35569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8" name="Google Shape;2578;p48"/>
                <p:cNvSpPr/>
                <p:nvPr/>
              </p:nvSpPr>
              <p:spPr>
                <a:xfrm>
                  <a:off x="11315890" y="5917310"/>
                  <a:ext cx="6096" cy="178812"/>
                </a:xfrm>
                <a:custGeom>
                  <a:rect b="b" l="l" r="r" t="t"/>
                  <a:pathLst>
                    <a:path extrusionOk="0" h="178812" w="6096">
                      <a:moveTo>
                        <a:pt x="1048" y="0"/>
                      </a:moveTo>
                      <a:cubicBezTo>
                        <a:pt x="666" y="438"/>
                        <a:pt x="286" y="895"/>
                        <a:pt x="0" y="1334"/>
                      </a:cubicBezTo>
                      <a:lnTo>
                        <a:pt x="4953" y="176641"/>
                      </a:lnTo>
                      <a:cubicBezTo>
                        <a:pt x="5333" y="177365"/>
                        <a:pt x="5715" y="178089"/>
                        <a:pt x="6096" y="17881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9" name="Google Shape;2579;p48"/>
                <p:cNvSpPr/>
                <p:nvPr/>
              </p:nvSpPr>
              <p:spPr>
                <a:xfrm>
                  <a:off x="11719560" y="6085827"/>
                  <a:ext cx="6286" cy="187537"/>
                </a:xfrm>
                <a:custGeom>
                  <a:rect b="b" l="l" r="r" t="t"/>
                  <a:pathLst>
                    <a:path extrusionOk="0" h="187537" w="6286">
                      <a:moveTo>
                        <a:pt x="0" y="0"/>
                      </a:moveTo>
                      <a:lnTo>
                        <a:pt x="5238" y="187537"/>
                      </a:lnTo>
                      <a:lnTo>
                        <a:pt x="6287" y="186433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0" name="Google Shape;2580;p48"/>
                <p:cNvSpPr/>
                <p:nvPr/>
              </p:nvSpPr>
              <p:spPr>
                <a:xfrm>
                  <a:off x="11446287" y="5828223"/>
                  <a:ext cx="13049" cy="424652"/>
                </a:xfrm>
                <a:custGeom>
                  <a:rect b="b" l="l" r="r" t="t"/>
                  <a:pathLst>
                    <a:path extrusionOk="0" h="424652" w="13049">
                      <a:moveTo>
                        <a:pt x="0" y="0"/>
                      </a:moveTo>
                      <a:lnTo>
                        <a:pt x="12002" y="423900"/>
                      </a:lnTo>
                      <a:cubicBezTo>
                        <a:pt x="12383" y="424158"/>
                        <a:pt x="12669" y="424396"/>
                        <a:pt x="13049" y="42465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1" name="Google Shape;2581;p48"/>
                <p:cNvSpPr/>
                <p:nvPr/>
              </p:nvSpPr>
              <p:spPr>
                <a:xfrm>
                  <a:off x="11787853" y="6150225"/>
                  <a:ext cx="2571" cy="54664"/>
                </a:xfrm>
                <a:custGeom>
                  <a:rect b="b" l="l" r="r" t="t"/>
                  <a:pathLst>
                    <a:path extrusionOk="0" h="54664" w="2571">
                      <a:moveTo>
                        <a:pt x="0" y="0"/>
                      </a:moveTo>
                      <a:lnTo>
                        <a:pt x="1524" y="54664"/>
                      </a:lnTo>
                      <a:lnTo>
                        <a:pt x="2572" y="53550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2" name="Google Shape;2582;p48"/>
                <p:cNvSpPr/>
                <p:nvPr/>
              </p:nvSpPr>
              <p:spPr>
                <a:xfrm>
                  <a:off x="11514582" y="5892603"/>
                  <a:ext cx="12382" cy="399021"/>
                </a:xfrm>
                <a:custGeom>
                  <a:rect b="b" l="l" r="r" t="t"/>
                  <a:pathLst>
                    <a:path extrusionOk="0" h="399021" w="12382">
                      <a:moveTo>
                        <a:pt x="0" y="0"/>
                      </a:moveTo>
                      <a:lnTo>
                        <a:pt x="11240" y="398488"/>
                      </a:lnTo>
                      <a:cubicBezTo>
                        <a:pt x="11620" y="398650"/>
                        <a:pt x="12002" y="398859"/>
                        <a:pt x="12383" y="39902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3" name="Google Shape;2583;p48"/>
                <p:cNvSpPr/>
                <p:nvPr/>
              </p:nvSpPr>
              <p:spPr>
                <a:xfrm>
                  <a:off x="11651170" y="6021400"/>
                  <a:ext cx="9334" cy="291388"/>
                </a:xfrm>
                <a:custGeom>
                  <a:rect b="b" l="l" r="r" t="t"/>
                  <a:pathLst>
                    <a:path extrusionOk="0" h="291388" w="9334">
                      <a:moveTo>
                        <a:pt x="0" y="0"/>
                      </a:moveTo>
                      <a:lnTo>
                        <a:pt x="8287" y="291389"/>
                      </a:lnTo>
                      <a:cubicBezTo>
                        <a:pt x="8668" y="291312"/>
                        <a:pt x="8954" y="291198"/>
                        <a:pt x="9334" y="291122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4" name="Google Shape;2584;p48"/>
                <p:cNvSpPr/>
                <p:nvPr/>
              </p:nvSpPr>
              <p:spPr>
                <a:xfrm>
                  <a:off x="11380375" y="5848273"/>
                  <a:ext cx="10858" cy="345557"/>
                </a:xfrm>
                <a:custGeom>
                  <a:rect b="b" l="l" r="r" t="t"/>
                  <a:pathLst>
                    <a:path extrusionOk="0" h="345557" w="1085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9716" y="344376"/>
                      </a:lnTo>
                      <a:cubicBezTo>
                        <a:pt x="9810" y="344471"/>
                        <a:pt x="9905" y="344577"/>
                        <a:pt x="10001" y="344681"/>
                      </a:cubicBezTo>
                      <a:cubicBezTo>
                        <a:pt x="10287" y="344977"/>
                        <a:pt x="10573" y="345253"/>
                        <a:pt x="10859" y="34555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48"/>
                <p:cNvSpPr/>
                <p:nvPr/>
              </p:nvSpPr>
              <p:spPr>
                <a:xfrm>
                  <a:off x="11611356" y="5983842"/>
                  <a:ext cx="10477" cy="331803"/>
                </a:xfrm>
                <a:custGeom>
                  <a:rect b="b" l="l" r="r" t="t"/>
                  <a:pathLst>
                    <a:path extrusionOk="0" h="331803" w="10477">
                      <a:moveTo>
                        <a:pt x="0" y="0"/>
                      </a:moveTo>
                      <a:lnTo>
                        <a:pt x="9430" y="331775"/>
                      </a:lnTo>
                      <a:cubicBezTo>
                        <a:pt x="9620" y="331784"/>
                        <a:pt x="9905" y="331794"/>
                        <a:pt x="10191" y="331804"/>
                      </a:cubicBezTo>
                      <a:cubicBezTo>
                        <a:pt x="10287" y="331804"/>
                        <a:pt x="10382" y="331794"/>
                        <a:pt x="10477" y="331794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6" name="Google Shape;2586;p48"/>
                <p:cNvSpPr/>
                <p:nvPr/>
              </p:nvSpPr>
              <p:spPr>
                <a:xfrm>
                  <a:off x="11342655" y="5888202"/>
                  <a:ext cx="8382" cy="256326"/>
                </a:xfrm>
                <a:custGeom>
                  <a:rect b="b" l="l" r="r" t="t"/>
                  <a:pathLst>
                    <a:path extrusionOk="0" h="256326" w="8382">
                      <a:moveTo>
                        <a:pt x="1143" y="0"/>
                      </a:moveTo>
                      <a:lnTo>
                        <a:pt x="0" y="1162"/>
                      </a:lnTo>
                      <a:lnTo>
                        <a:pt x="7239" y="254718"/>
                      </a:lnTo>
                      <a:cubicBezTo>
                        <a:pt x="7620" y="255251"/>
                        <a:pt x="8002" y="255784"/>
                        <a:pt x="8382" y="256327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7" name="Google Shape;2587;p48"/>
                <p:cNvSpPr/>
                <p:nvPr/>
              </p:nvSpPr>
              <p:spPr>
                <a:xfrm>
                  <a:off x="11747944" y="6112649"/>
                  <a:ext cx="4857" cy="132197"/>
                </a:xfrm>
                <a:custGeom>
                  <a:rect b="b" l="l" r="r" t="t"/>
                  <a:pathLst>
                    <a:path extrusionOk="0" h="132197" w="4857">
                      <a:moveTo>
                        <a:pt x="0" y="0"/>
                      </a:moveTo>
                      <a:lnTo>
                        <a:pt x="3810" y="132198"/>
                      </a:lnTo>
                      <a:lnTo>
                        <a:pt x="4858" y="13105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8" name="Google Shape;2588;p48"/>
                <p:cNvSpPr/>
                <p:nvPr/>
              </p:nvSpPr>
              <p:spPr>
                <a:xfrm>
                  <a:off x="11474671" y="5855046"/>
                  <a:ext cx="12955" cy="416185"/>
                </a:xfrm>
                <a:custGeom>
                  <a:rect b="b" l="l" r="r" t="t"/>
                  <a:pathLst>
                    <a:path extrusionOk="0" h="416185" w="12955">
                      <a:moveTo>
                        <a:pt x="0" y="0"/>
                      </a:moveTo>
                      <a:lnTo>
                        <a:pt x="11812" y="415537"/>
                      </a:lnTo>
                      <a:cubicBezTo>
                        <a:pt x="12097" y="415690"/>
                        <a:pt x="12383" y="415843"/>
                        <a:pt x="12574" y="415995"/>
                      </a:cubicBezTo>
                      <a:cubicBezTo>
                        <a:pt x="12764" y="416061"/>
                        <a:pt x="12860" y="416119"/>
                        <a:pt x="12955" y="416185"/>
                      </a:cubicBezTo>
                      <a:lnTo>
                        <a:pt x="1144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9" name="Google Shape;2589;p48"/>
                <p:cNvSpPr/>
                <p:nvPr/>
              </p:nvSpPr>
              <p:spPr>
                <a:xfrm>
                  <a:off x="11543061" y="5919444"/>
                  <a:ext cx="11906" cy="383276"/>
                </a:xfrm>
                <a:custGeom>
                  <a:rect b="b" l="l" r="r" t="t"/>
                  <a:pathLst>
                    <a:path extrusionOk="0" h="383276" w="11906">
                      <a:moveTo>
                        <a:pt x="0" y="0"/>
                      </a:moveTo>
                      <a:lnTo>
                        <a:pt x="10859" y="382857"/>
                      </a:lnTo>
                      <a:cubicBezTo>
                        <a:pt x="11240" y="382981"/>
                        <a:pt x="11525" y="383162"/>
                        <a:pt x="11906" y="38327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0" name="Google Shape;2590;p48"/>
                <p:cNvSpPr/>
                <p:nvPr/>
              </p:nvSpPr>
              <p:spPr>
                <a:xfrm>
                  <a:off x="11679649" y="6048251"/>
                  <a:ext cx="8382" cy="255555"/>
                </a:xfrm>
                <a:custGeom>
                  <a:rect b="b" l="l" r="r" t="t"/>
                  <a:pathLst>
                    <a:path extrusionOk="0" h="255555" w="8382">
                      <a:moveTo>
                        <a:pt x="0" y="0"/>
                      </a:moveTo>
                      <a:lnTo>
                        <a:pt x="7239" y="255556"/>
                      </a:lnTo>
                      <a:cubicBezTo>
                        <a:pt x="7334" y="255518"/>
                        <a:pt x="7430" y="255480"/>
                        <a:pt x="7430" y="255441"/>
                      </a:cubicBezTo>
                      <a:cubicBezTo>
                        <a:pt x="7811" y="255289"/>
                        <a:pt x="8002" y="255127"/>
                        <a:pt x="8382" y="25498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1" name="Google Shape;2591;p48"/>
                <p:cNvSpPr/>
                <p:nvPr/>
              </p:nvSpPr>
              <p:spPr>
                <a:xfrm>
                  <a:off x="11407235" y="5819755"/>
                  <a:ext cx="12478" cy="401459"/>
                </a:xfrm>
                <a:custGeom>
                  <a:rect b="b" l="l" r="r" t="t"/>
                  <a:pathLst>
                    <a:path extrusionOk="0" h="401459" w="1247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11335" y="400479"/>
                      </a:lnTo>
                      <a:cubicBezTo>
                        <a:pt x="11716" y="400803"/>
                        <a:pt x="12097" y="401136"/>
                        <a:pt x="12478" y="40146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2" name="Google Shape;2592;p48"/>
                <p:cNvSpPr/>
                <p:nvPr/>
              </p:nvSpPr>
              <p:spPr>
                <a:xfrm>
                  <a:off x="11577256" y="5951677"/>
                  <a:ext cx="11240" cy="359882"/>
                </a:xfrm>
                <a:custGeom>
                  <a:rect b="b" l="l" r="r" t="t"/>
                  <a:pathLst>
                    <a:path extrusionOk="0" h="359882" w="11240">
                      <a:moveTo>
                        <a:pt x="0" y="0"/>
                      </a:moveTo>
                      <a:lnTo>
                        <a:pt x="10097" y="359693"/>
                      </a:lnTo>
                      <a:cubicBezTo>
                        <a:pt x="10288" y="359721"/>
                        <a:pt x="10383" y="359759"/>
                        <a:pt x="10573" y="359787"/>
                      </a:cubicBezTo>
                      <a:cubicBezTo>
                        <a:pt x="10763" y="359826"/>
                        <a:pt x="10954" y="359845"/>
                        <a:pt x="11240" y="35988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3" name="Google Shape;2593;p48"/>
                <p:cNvSpPr/>
                <p:nvPr/>
              </p:nvSpPr>
              <p:spPr>
                <a:xfrm>
                  <a:off x="11310556" y="5924616"/>
                  <a:ext cx="5525" cy="158876"/>
                </a:xfrm>
                <a:custGeom>
                  <a:rect b="b" l="l" r="r" t="t"/>
                  <a:pathLst>
                    <a:path extrusionOk="0" h="158876" w="5525">
                      <a:moveTo>
                        <a:pt x="1048" y="0"/>
                      </a:moveTo>
                      <a:cubicBezTo>
                        <a:pt x="667" y="533"/>
                        <a:pt x="286" y="1085"/>
                        <a:pt x="0" y="1619"/>
                      </a:cubicBezTo>
                      <a:lnTo>
                        <a:pt x="4287" y="156220"/>
                      </a:lnTo>
                      <a:cubicBezTo>
                        <a:pt x="4667" y="157105"/>
                        <a:pt x="5144" y="157991"/>
                        <a:pt x="5525" y="15887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4" name="Google Shape;2594;p48"/>
                <p:cNvSpPr/>
                <p:nvPr/>
              </p:nvSpPr>
              <p:spPr>
                <a:xfrm>
                  <a:off x="11713845" y="6080445"/>
                  <a:ext cx="6667" cy="198643"/>
                </a:xfrm>
                <a:custGeom>
                  <a:rect b="b" l="l" r="r" t="t"/>
                  <a:pathLst>
                    <a:path extrusionOk="0" h="198643" w="6667">
                      <a:moveTo>
                        <a:pt x="0" y="0"/>
                      </a:moveTo>
                      <a:lnTo>
                        <a:pt x="5619" y="198644"/>
                      </a:lnTo>
                      <a:lnTo>
                        <a:pt x="6667" y="197529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5" name="Google Shape;2595;p48"/>
                <p:cNvSpPr/>
                <p:nvPr/>
              </p:nvSpPr>
              <p:spPr>
                <a:xfrm>
                  <a:off x="11440572" y="5822870"/>
                  <a:ext cx="13144" cy="426072"/>
                </a:xfrm>
                <a:custGeom>
                  <a:rect b="b" l="l" r="r" t="t"/>
                  <a:pathLst>
                    <a:path extrusionOk="0" h="426072" w="13144">
                      <a:moveTo>
                        <a:pt x="0" y="0"/>
                      </a:moveTo>
                      <a:lnTo>
                        <a:pt x="12002" y="425282"/>
                      </a:lnTo>
                      <a:cubicBezTo>
                        <a:pt x="12383" y="425558"/>
                        <a:pt x="12763" y="425796"/>
                        <a:pt x="13145" y="426072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6" name="Google Shape;2596;p48"/>
                <p:cNvSpPr/>
                <p:nvPr/>
              </p:nvSpPr>
              <p:spPr>
                <a:xfrm>
                  <a:off x="11782138" y="6144853"/>
                  <a:ext cx="2857" cy="65750"/>
                </a:xfrm>
                <a:custGeom>
                  <a:rect b="b" l="l" r="r" t="t"/>
                  <a:pathLst>
                    <a:path extrusionOk="0" h="65750" w="2857">
                      <a:moveTo>
                        <a:pt x="0" y="0"/>
                      </a:moveTo>
                      <a:lnTo>
                        <a:pt x="1810" y="65751"/>
                      </a:lnTo>
                      <a:lnTo>
                        <a:pt x="2858" y="64646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7" name="Google Shape;2597;p48"/>
                <p:cNvSpPr/>
                <p:nvPr/>
              </p:nvSpPr>
              <p:spPr>
                <a:xfrm>
                  <a:off x="11508867" y="5887278"/>
                  <a:ext cx="12477" cy="401793"/>
                </a:xfrm>
                <a:custGeom>
                  <a:rect b="b" l="l" r="r" t="t"/>
                  <a:pathLst>
                    <a:path extrusionOk="0" h="401793" w="12477">
                      <a:moveTo>
                        <a:pt x="0" y="0"/>
                      </a:moveTo>
                      <a:lnTo>
                        <a:pt x="11334" y="401317"/>
                      </a:lnTo>
                      <a:cubicBezTo>
                        <a:pt x="11430" y="401364"/>
                        <a:pt x="11525" y="401412"/>
                        <a:pt x="11620" y="401451"/>
                      </a:cubicBezTo>
                      <a:cubicBezTo>
                        <a:pt x="11906" y="401574"/>
                        <a:pt x="12192" y="401670"/>
                        <a:pt x="12477" y="40179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8" name="Google Shape;2598;p48"/>
                <p:cNvSpPr/>
                <p:nvPr/>
              </p:nvSpPr>
              <p:spPr>
                <a:xfrm>
                  <a:off x="11645455" y="6016047"/>
                  <a:ext cx="9525" cy="297980"/>
                </a:xfrm>
                <a:custGeom>
                  <a:rect b="b" l="l" r="r" t="t"/>
                  <a:pathLst>
                    <a:path extrusionOk="0" h="297980" w="9525">
                      <a:moveTo>
                        <a:pt x="0" y="0"/>
                      </a:moveTo>
                      <a:lnTo>
                        <a:pt x="8477" y="297980"/>
                      </a:lnTo>
                      <a:cubicBezTo>
                        <a:pt x="8763" y="297932"/>
                        <a:pt x="9048" y="297837"/>
                        <a:pt x="9334" y="297789"/>
                      </a:cubicBezTo>
                      <a:cubicBezTo>
                        <a:pt x="9430" y="297770"/>
                        <a:pt x="9525" y="297742"/>
                        <a:pt x="9525" y="29772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9" name="Google Shape;2599;p48"/>
                <p:cNvSpPr/>
                <p:nvPr/>
              </p:nvSpPr>
              <p:spPr>
                <a:xfrm>
                  <a:off x="11375040" y="5853988"/>
                  <a:ext cx="10477" cy="333498"/>
                </a:xfrm>
                <a:custGeom>
                  <a:rect b="b" l="l" r="r" t="t"/>
                  <a:pathLst>
                    <a:path extrusionOk="0" h="333498" w="1047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9334" y="332204"/>
                      </a:lnTo>
                      <a:cubicBezTo>
                        <a:pt x="9716" y="332632"/>
                        <a:pt x="10097" y="333070"/>
                        <a:pt x="10477" y="33349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00" name="Google Shape;2600;p48"/>
              <p:cNvSpPr/>
              <p:nvPr/>
            </p:nvSpPr>
            <p:spPr>
              <a:xfrm>
                <a:off x="11396682" y="5775275"/>
                <a:ext cx="444905" cy="431066"/>
              </a:xfrm>
              <a:custGeom>
                <a:rect b="b" l="l" r="r" t="t"/>
                <a:pathLst>
                  <a:path extrusionOk="0" h="431066" w="444905">
                    <a:moveTo>
                      <a:pt x="25031" y="29392"/>
                    </a:moveTo>
                    <a:cubicBezTo>
                      <a:pt x="81515" y="-30577"/>
                      <a:pt x="215722" y="4142"/>
                      <a:pt x="324783" y="106945"/>
                    </a:cubicBezTo>
                    <a:cubicBezTo>
                      <a:pt x="433845" y="209748"/>
                      <a:pt x="476421" y="341708"/>
                      <a:pt x="419937" y="401677"/>
                    </a:cubicBezTo>
                    <a:cubicBezTo>
                      <a:pt x="363359" y="461646"/>
                      <a:pt x="229152" y="426918"/>
                      <a:pt x="120090" y="324115"/>
                    </a:cubicBezTo>
                    <a:cubicBezTo>
                      <a:pt x="11030" y="221312"/>
                      <a:pt x="-31548" y="89362"/>
                      <a:pt x="25031" y="29392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1" name="Google Shape;2601;p48"/>
              <p:cNvSpPr/>
              <p:nvPr/>
            </p:nvSpPr>
            <p:spPr>
              <a:xfrm>
                <a:off x="11400581" y="5791399"/>
                <a:ext cx="40658" cy="159972"/>
              </a:xfrm>
              <a:custGeom>
                <a:rect b="b" l="l" r="r" t="t"/>
                <a:pathLst>
                  <a:path extrusionOk="0" h="159972" w="40658">
                    <a:moveTo>
                      <a:pt x="40658" y="0"/>
                    </a:moveTo>
                    <a:cubicBezTo>
                      <a:pt x="-29922" y="71104"/>
                      <a:pt x="20084" y="138665"/>
                      <a:pt x="19607" y="159972"/>
                    </a:cubicBezTo>
                    <a:cubicBezTo>
                      <a:pt x="15226" y="139255"/>
                      <a:pt x="-33161" y="60655"/>
                      <a:pt x="40658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2" name="Google Shape;2602;p48"/>
              <p:cNvSpPr/>
              <p:nvPr/>
            </p:nvSpPr>
            <p:spPr>
              <a:xfrm>
                <a:off x="11655837" y="6181781"/>
                <a:ext cx="149923" cy="19916"/>
              </a:xfrm>
              <a:custGeom>
                <a:rect b="b" l="l" r="r" t="t"/>
                <a:pathLst>
                  <a:path extrusionOk="0" h="19916" w="149923">
                    <a:moveTo>
                      <a:pt x="0" y="0"/>
                    </a:moveTo>
                    <a:cubicBezTo>
                      <a:pt x="99822" y="33528"/>
                      <a:pt x="128683" y="4429"/>
                      <a:pt x="149923" y="3029"/>
                    </a:cubicBezTo>
                    <a:cubicBezTo>
                      <a:pt x="129730" y="9211"/>
                      <a:pt x="93059" y="39424"/>
                      <a:pt x="0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3" name="Google Shape;2603;p48"/>
              <p:cNvSpPr/>
              <p:nvPr/>
            </p:nvSpPr>
            <p:spPr>
              <a:xfrm>
                <a:off x="11412759" y="5930789"/>
                <a:ext cx="241555" cy="247087"/>
              </a:xfrm>
              <a:custGeom>
                <a:rect b="b" l="l" r="r" t="t"/>
                <a:pathLst>
                  <a:path extrusionOk="0" h="247087" w="241555">
                    <a:moveTo>
                      <a:pt x="0" y="0"/>
                    </a:moveTo>
                    <a:cubicBezTo>
                      <a:pt x="51435" y="152285"/>
                      <a:pt x="222124" y="238325"/>
                      <a:pt x="241555" y="247088"/>
                    </a:cubicBezTo>
                    <a:cubicBezTo>
                      <a:pt x="212694" y="245440"/>
                      <a:pt x="34671" y="135674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4" name="Google Shape;2604;p48"/>
              <p:cNvSpPr/>
              <p:nvPr/>
            </p:nvSpPr>
            <p:spPr>
              <a:xfrm>
                <a:off x="11423713" y="5951734"/>
                <a:ext cx="129064" cy="153504"/>
              </a:xfrm>
              <a:custGeom>
                <a:rect b="b" l="l" r="r" t="t"/>
                <a:pathLst>
                  <a:path extrusionOk="0" h="153504" w="129064">
                    <a:moveTo>
                      <a:pt x="0" y="0"/>
                    </a:moveTo>
                    <a:cubicBezTo>
                      <a:pt x="60008" y="116491"/>
                      <a:pt x="129064" y="153505"/>
                      <a:pt x="129064" y="153505"/>
                    </a:cubicBezTo>
                    <a:cubicBezTo>
                      <a:pt x="129064" y="153505"/>
                      <a:pt x="56484" y="119862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05" name="Google Shape;2605;p48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9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p49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2611" name="Google Shape;2611;p49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2612" name="Google Shape;2612;p49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3" name="Google Shape;2613;p49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2614" name="Google Shape;2614;p49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49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6" name="Google Shape;2616;p49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2617" name="Google Shape;2617;p49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8" name="Google Shape;2618;p49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2619" name="Google Shape;2619;p49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49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49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49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49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49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49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49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49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49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49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30" name="Google Shape;2630;p49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2631" name="Google Shape;2631;p49"/>
          <p:cNvGrpSpPr/>
          <p:nvPr/>
        </p:nvGrpSpPr>
        <p:grpSpPr>
          <a:xfrm>
            <a:off x="3697481" y="4560970"/>
            <a:ext cx="1311787" cy="754362"/>
            <a:chOff x="10863736" y="5775275"/>
            <a:chExt cx="977851" cy="562327"/>
          </a:xfrm>
        </p:grpSpPr>
        <p:grpSp>
          <p:nvGrpSpPr>
            <p:cNvPr id="2632" name="Google Shape;2632;p49"/>
            <p:cNvGrpSpPr/>
            <p:nvPr/>
          </p:nvGrpSpPr>
          <p:grpSpPr>
            <a:xfrm>
              <a:off x="10863736" y="5879696"/>
              <a:ext cx="557964" cy="457906"/>
              <a:chOff x="10863736" y="5879696"/>
              <a:chExt cx="557964" cy="457906"/>
            </a:xfrm>
          </p:grpSpPr>
          <p:sp>
            <p:nvSpPr>
              <p:cNvPr id="2633" name="Google Shape;2633;p49"/>
              <p:cNvSpPr/>
              <p:nvPr/>
            </p:nvSpPr>
            <p:spPr>
              <a:xfrm>
                <a:off x="10863736" y="5997949"/>
                <a:ext cx="557404" cy="339418"/>
              </a:xfrm>
              <a:custGeom>
                <a:rect b="b" l="l" r="r" t="t"/>
                <a:pathLst>
                  <a:path extrusionOk="0" h="339418" w="557404">
                    <a:moveTo>
                      <a:pt x="18767" y="0"/>
                    </a:moveTo>
                    <a:lnTo>
                      <a:pt x="669" y="145285"/>
                    </a:lnTo>
                    <a:cubicBezTo>
                      <a:pt x="383" y="147152"/>
                      <a:pt x="288" y="149028"/>
                      <a:pt x="192" y="150886"/>
                    </a:cubicBezTo>
                    <a:cubicBezTo>
                      <a:pt x="-5236" y="235591"/>
                      <a:pt x="104873" y="317649"/>
                      <a:pt x="250319" y="335823"/>
                    </a:cubicBezTo>
                    <a:cubicBezTo>
                      <a:pt x="395861" y="353996"/>
                      <a:pt x="522735" y="301523"/>
                      <a:pt x="538261" y="218084"/>
                    </a:cubicBezTo>
                    <a:cubicBezTo>
                      <a:pt x="538641" y="216246"/>
                      <a:pt x="539022" y="214408"/>
                      <a:pt x="539213" y="212541"/>
                    </a:cubicBezTo>
                    <a:lnTo>
                      <a:pt x="557405" y="67256"/>
                    </a:lnTo>
                    <a:lnTo>
                      <a:pt x="389574" y="46301"/>
                    </a:lnTo>
                    <a:lnTo>
                      <a:pt x="186597" y="20955"/>
                    </a:lnTo>
                    <a:lnTo>
                      <a:pt x="18767" y="0"/>
                    </a:lnTo>
                    <a:close/>
                  </a:path>
                </a:pathLst>
              </a:custGeom>
              <a:gradFill>
                <a:gsLst>
                  <a:gs pos="0">
                    <a:srgbClr val="5E5E5E"/>
                  </a:gs>
                  <a:gs pos="98540">
                    <a:srgbClr val="000000"/>
                  </a:gs>
                  <a:gs pos="100000">
                    <a:srgbClr val="000000"/>
                  </a:gs>
                </a:gsLst>
                <a:lin ang="3238701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34" name="Google Shape;2634;p49"/>
              <p:cNvGrpSpPr/>
              <p:nvPr/>
            </p:nvGrpSpPr>
            <p:grpSpPr>
              <a:xfrm>
                <a:off x="10864977" y="5996082"/>
                <a:ext cx="554544" cy="338680"/>
                <a:chOff x="10864977" y="5996082"/>
                <a:chExt cx="554544" cy="338680"/>
              </a:xfrm>
            </p:grpSpPr>
            <p:sp>
              <p:nvSpPr>
                <p:cNvPr id="2635" name="Google Shape;2635;p49"/>
                <p:cNvSpPr/>
                <p:nvPr/>
              </p:nvSpPr>
              <p:spPr>
                <a:xfrm>
                  <a:off x="10872310" y="6006750"/>
                  <a:ext cx="102584" cy="80267"/>
                </a:xfrm>
                <a:custGeom>
                  <a:rect b="b" l="l" r="r" t="t"/>
                  <a:pathLst>
                    <a:path extrusionOk="0" h="80267" w="102584">
                      <a:moveTo>
                        <a:pt x="101061" y="0"/>
                      </a:moveTo>
                      <a:lnTo>
                        <a:pt x="191" y="78762"/>
                      </a:lnTo>
                      <a:lnTo>
                        <a:pt x="0" y="80267"/>
                      </a:lnTo>
                      <a:lnTo>
                        <a:pt x="102584" y="181"/>
                      </a:lnTo>
                      <a:lnTo>
                        <a:pt x="1010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6" name="Google Shape;2636;p49"/>
                <p:cNvSpPr/>
                <p:nvPr/>
              </p:nvSpPr>
              <p:spPr>
                <a:xfrm>
                  <a:off x="10937367" y="6038706"/>
                  <a:ext cx="293464" cy="228523"/>
                </a:xfrm>
                <a:custGeom>
                  <a:rect b="b" l="l" r="r" t="t"/>
                  <a:pathLst>
                    <a:path extrusionOk="0" h="228523" w="293464">
                      <a:moveTo>
                        <a:pt x="291941" y="0"/>
                      </a:moveTo>
                      <a:lnTo>
                        <a:pt x="0" y="227886"/>
                      </a:lnTo>
                      <a:cubicBezTo>
                        <a:pt x="286" y="228105"/>
                        <a:pt x="666" y="228305"/>
                        <a:pt x="952" y="228524"/>
                      </a:cubicBezTo>
                      <a:lnTo>
                        <a:pt x="293465" y="191"/>
                      </a:lnTo>
                      <a:lnTo>
                        <a:pt x="2919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7" name="Google Shape;2637;p49"/>
                <p:cNvSpPr/>
                <p:nvPr/>
              </p:nvSpPr>
              <p:spPr>
                <a:xfrm>
                  <a:off x="10866405" y="6017399"/>
                  <a:ext cx="193834" cy="151295"/>
                </a:xfrm>
                <a:custGeom>
                  <a:rect b="b" l="l" r="r" t="t"/>
                  <a:pathLst>
                    <a:path extrusionOk="0" h="151295" w="193834">
                      <a:moveTo>
                        <a:pt x="192215" y="0"/>
                      </a:moveTo>
                      <a:lnTo>
                        <a:pt x="0" y="150095"/>
                      </a:lnTo>
                      <a:cubicBezTo>
                        <a:pt x="0" y="150495"/>
                        <a:pt x="95" y="150895"/>
                        <a:pt x="191" y="151295"/>
                      </a:cubicBezTo>
                      <a:lnTo>
                        <a:pt x="193835" y="191"/>
                      </a:lnTo>
                      <a:lnTo>
                        <a:pt x="1922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8" name="Google Shape;2638;p49"/>
                <p:cNvSpPr/>
                <p:nvPr/>
              </p:nvSpPr>
              <p:spPr>
                <a:xfrm>
                  <a:off x="10978134" y="6046460"/>
                  <a:ext cx="314800" cy="245040"/>
                </a:xfrm>
                <a:custGeom>
                  <a:rect b="b" l="l" r="r" t="t"/>
                  <a:pathLst>
                    <a:path extrusionOk="0" h="245040" w="314800">
                      <a:moveTo>
                        <a:pt x="313181" y="0"/>
                      </a:moveTo>
                      <a:lnTo>
                        <a:pt x="0" y="244497"/>
                      </a:lnTo>
                      <a:cubicBezTo>
                        <a:pt x="285" y="244678"/>
                        <a:pt x="666" y="244859"/>
                        <a:pt x="1048" y="245040"/>
                      </a:cubicBezTo>
                      <a:lnTo>
                        <a:pt x="314801" y="190"/>
                      </a:lnTo>
                      <a:lnTo>
                        <a:pt x="3131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9" name="Google Shape;2639;p49"/>
                <p:cNvSpPr/>
                <p:nvPr/>
              </p:nvSpPr>
              <p:spPr>
                <a:xfrm>
                  <a:off x="11234165" y="6197565"/>
                  <a:ext cx="169545" cy="132320"/>
                </a:xfrm>
                <a:custGeom>
                  <a:rect b="b" l="l" r="r" t="t"/>
                  <a:pathLst>
                    <a:path extrusionOk="0" h="132320" w="169545">
                      <a:moveTo>
                        <a:pt x="169545" y="0"/>
                      </a:moveTo>
                      <a:lnTo>
                        <a:pt x="0" y="132321"/>
                      </a:lnTo>
                      <a:cubicBezTo>
                        <a:pt x="763" y="132216"/>
                        <a:pt x="1429" y="132149"/>
                        <a:pt x="2192" y="132026"/>
                      </a:cubicBezTo>
                      <a:lnTo>
                        <a:pt x="169355" y="1514"/>
                      </a:lnTo>
                      <a:lnTo>
                        <a:pt x="1695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0" name="Google Shape;2640;p49"/>
                <p:cNvSpPr/>
                <p:nvPr/>
              </p:nvSpPr>
              <p:spPr>
                <a:xfrm>
                  <a:off x="11223117" y="6189764"/>
                  <a:ext cx="181545" cy="141770"/>
                </a:xfrm>
                <a:custGeom>
                  <a:rect b="b" l="l" r="r" t="t"/>
                  <a:pathLst>
                    <a:path extrusionOk="0" h="141770" w="181545">
                      <a:moveTo>
                        <a:pt x="181546" y="0"/>
                      </a:moveTo>
                      <a:lnTo>
                        <a:pt x="0" y="141770"/>
                      </a:lnTo>
                      <a:cubicBezTo>
                        <a:pt x="380" y="141723"/>
                        <a:pt x="762" y="141647"/>
                        <a:pt x="1143" y="141599"/>
                      </a:cubicBezTo>
                      <a:cubicBezTo>
                        <a:pt x="1523" y="141541"/>
                        <a:pt x="1809" y="141484"/>
                        <a:pt x="2095" y="141437"/>
                      </a:cubicBezTo>
                      <a:lnTo>
                        <a:pt x="181355" y="1553"/>
                      </a:lnTo>
                      <a:lnTo>
                        <a:pt x="1815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1" name="Google Shape;2641;p49"/>
                <p:cNvSpPr/>
                <p:nvPr/>
              </p:nvSpPr>
              <p:spPr>
                <a:xfrm>
                  <a:off x="10994897" y="6049365"/>
                  <a:ext cx="321279" cy="250059"/>
                </a:xfrm>
                <a:custGeom>
                  <a:rect b="b" l="l" r="r" t="t"/>
                  <a:pathLst>
                    <a:path extrusionOk="0" h="250059" w="321279">
                      <a:moveTo>
                        <a:pt x="319755" y="0"/>
                      </a:moveTo>
                      <a:lnTo>
                        <a:pt x="0" y="249555"/>
                      </a:lnTo>
                      <a:cubicBezTo>
                        <a:pt x="381" y="249727"/>
                        <a:pt x="763" y="249898"/>
                        <a:pt x="1143" y="250060"/>
                      </a:cubicBezTo>
                      <a:lnTo>
                        <a:pt x="321279" y="191"/>
                      </a:lnTo>
                      <a:lnTo>
                        <a:pt x="3197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2" name="Google Shape;2642;p49"/>
                <p:cNvSpPr/>
                <p:nvPr/>
              </p:nvSpPr>
              <p:spPr>
                <a:xfrm>
                  <a:off x="10877168" y="6001902"/>
                  <a:ext cx="58960" cy="46186"/>
                </a:xfrm>
                <a:custGeom>
                  <a:rect b="b" l="l" r="r" t="t"/>
                  <a:pathLst>
                    <a:path extrusionOk="0" h="46186" w="58960">
                      <a:moveTo>
                        <a:pt x="57436" y="0"/>
                      </a:moveTo>
                      <a:lnTo>
                        <a:pt x="191" y="44682"/>
                      </a:lnTo>
                      <a:lnTo>
                        <a:pt x="0" y="46187"/>
                      </a:lnTo>
                      <a:lnTo>
                        <a:pt x="58960" y="191"/>
                      </a:lnTo>
                      <a:lnTo>
                        <a:pt x="574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3" name="Google Shape;2643;p49"/>
                <p:cNvSpPr/>
                <p:nvPr/>
              </p:nvSpPr>
              <p:spPr>
                <a:xfrm>
                  <a:off x="10881074" y="5998025"/>
                  <a:ext cx="24003" cy="18936"/>
                </a:xfrm>
                <a:custGeom>
                  <a:rect b="b" l="l" r="r" t="t"/>
                  <a:pathLst>
                    <a:path extrusionOk="0" h="18936" w="24003">
                      <a:moveTo>
                        <a:pt x="22479" y="0"/>
                      </a:moveTo>
                      <a:lnTo>
                        <a:pt x="191" y="17431"/>
                      </a:lnTo>
                      <a:lnTo>
                        <a:pt x="0" y="18936"/>
                      </a:lnTo>
                      <a:lnTo>
                        <a:pt x="24003" y="191"/>
                      </a:lnTo>
                      <a:lnTo>
                        <a:pt x="2247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4" name="Google Shape;2644;p49"/>
                <p:cNvSpPr/>
                <p:nvPr/>
              </p:nvSpPr>
              <p:spPr>
                <a:xfrm>
                  <a:off x="10956988" y="6042584"/>
                  <a:ext cx="304895" cy="237372"/>
                </a:xfrm>
                <a:custGeom>
                  <a:rect b="b" l="l" r="r" t="t"/>
                  <a:pathLst>
                    <a:path extrusionOk="0" h="237372" w="304895">
                      <a:moveTo>
                        <a:pt x="303371" y="0"/>
                      </a:moveTo>
                      <a:lnTo>
                        <a:pt x="0" y="236763"/>
                      </a:lnTo>
                      <a:cubicBezTo>
                        <a:pt x="286" y="236963"/>
                        <a:pt x="667" y="237182"/>
                        <a:pt x="952" y="237372"/>
                      </a:cubicBezTo>
                      <a:lnTo>
                        <a:pt x="304895" y="190"/>
                      </a:lnTo>
                      <a:lnTo>
                        <a:pt x="3033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5" name="Google Shape;2645;p49"/>
                <p:cNvSpPr/>
                <p:nvPr/>
              </p:nvSpPr>
              <p:spPr>
                <a:xfrm>
                  <a:off x="10932604" y="6037744"/>
                  <a:ext cx="290512" cy="226228"/>
                </a:xfrm>
                <a:custGeom>
                  <a:rect b="b" l="l" r="r" t="t"/>
                  <a:pathLst>
                    <a:path extrusionOk="0" h="226228" w="290512">
                      <a:moveTo>
                        <a:pt x="288988" y="0"/>
                      </a:moveTo>
                      <a:lnTo>
                        <a:pt x="0" y="225505"/>
                      </a:lnTo>
                      <a:cubicBezTo>
                        <a:pt x="380" y="225733"/>
                        <a:pt x="571" y="226000"/>
                        <a:pt x="952" y="226229"/>
                      </a:cubicBezTo>
                      <a:lnTo>
                        <a:pt x="290513" y="181"/>
                      </a:lnTo>
                      <a:lnTo>
                        <a:pt x="28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6" name="Google Shape;2646;p49"/>
                <p:cNvSpPr/>
                <p:nvPr/>
              </p:nvSpPr>
              <p:spPr>
                <a:xfrm>
                  <a:off x="11302078" y="6242723"/>
                  <a:ext cx="88773" cy="69323"/>
                </a:xfrm>
                <a:custGeom>
                  <a:rect b="b" l="l" r="r" t="t"/>
                  <a:pathLst>
                    <a:path extrusionOk="0" h="69323" w="88773">
                      <a:moveTo>
                        <a:pt x="88774" y="0"/>
                      </a:moveTo>
                      <a:lnTo>
                        <a:pt x="0" y="69323"/>
                      </a:lnTo>
                      <a:cubicBezTo>
                        <a:pt x="1049" y="68913"/>
                        <a:pt x="2192" y="68580"/>
                        <a:pt x="3239" y="68152"/>
                      </a:cubicBezTo>
                      <a:lnTo>
                        <a:pt x="87059" y="2705"/>
                      </a:lnTo>
                      <a:cubicBezTo>
                        <a:pt x="87631" y="1800"/>
                        <a:pt x="88202" y="924"/>
                        <a:pt x="887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7" name="Google Shape;2647;p49"/>
                <p:cNvSpPr/>
                <p:nvPr/>
              </p:nvSpPr>
              <p:spPr>
                <a:xfrm>
                  <a:off x="10983658" y="6047422"/>
                  <a:ext cx="316992" cy="246792"/>
                </a:xfrm>
                <a:custGeom>
                  <a:rect b="b" l="l" r="r" t="t"/>
                  <a:pathLst>
                    <a:path extrusionOk="0" h="246792" w="316992">
                      <a:moveTo>
                        <a:pt x="315468" y="0"/>
                      </a:moveTo>
                      <a:lnTo>
                        <a:pt x="0" y="246250"/>
                      </a:lnTo>
                      <a:cubicBezTo>
                        <a:pt x="381" y="246421"/>
                        <a:pt x="666" y="246621"/>
                        <a:pt x="1048" y="246793"/>
                      </a:cubicBezTo>
                      <a:lnTo>
                        <a:pt x="316992" y="190"/>
                      </a:lnTo>
                      <a:lnTo>
                        <a:pt x="3154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8" name="Google Shape;2648;p49"/>
                <p:cNvSpPr/>
                <p:nvPr/>
              </p:nvSpPr>
              <p:spPr>
                <a:xfrm>
                  <a:off x="11139392" y="6119745"/>
                  <a:ext cx="274034" cy="214027"/>
                </a:xfrm>
                <a:custGeom>
                  <a:rect b="b" l="l" r="r" t="t"/>
                  <a:pathLst>
                    <a:path extrusionOk="0" h="214027" w="274034">
                      <a:moveTo>
                        <a:pt x="274034" y="0"/>
                      </a:moveTo>
                      <a:lnTo>
                        <a:pt x="0" y="213875"/>
                      </a:lnTo>
                      <a:cubicBezTo>
                        <a:pt x="572" y="213913"/>
                        <a:pt x="1048" y="213999"/>
                        <a:pt x="1524" y="214027"/>
                      </a:cubicBezTo>
                      <a:lnTo>
                        <a:pt x="273844" y="1553"/>
                      </a:lnTo>
                      <a:lnTo>
                        <a:pt x="274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9" name="Google Shape;2649;p49"/>
                <p:cNvSpPr/>
                <p:nvPr/>
              </p:nvSpPr>
              <p:spPr>
                <a:xfrm>
                  <a:off x="11192541" y="6166437"/>
                  <a:ext cx="215075" cy="167839"/>
                </a:xfrm>
                <a:custGeom>
                  <a:rect b="b" l="l" r="r" t="t"/>
                  <a:pathLst>
                    <a:path extrusionOk="0" h="167839" w="215075">
                      <a:moveTo>
                        <a:pt x="215075" y="0"/>
                      </a:moveTo>
                      <a:lnTo>
                        <a:pt x="0" y="167840"/>
                      </a:lnTo>
                      <a:cubicBezTo>
                        <a:pt x="286" y="167821"/>
                        <a:pt x="572" y="167830"/>
                        <a:pt x="858" y="167821"/>
                      </a:cubicBezTo>
                      <a:cubicBezTo>
                        <a:pt x="1238" y="167802"/>
                        <a:pt x="1524" y="167773"/>
                        <a:pt x="1906" y="167754"/>
                      </a:cubicBezTo>
                      <a:lnTo>
                        <a:pt x="2001" y="167716"/>
                      </a:lnTo>
                      <a:lnTo>
                        <a:pt x="214885" y="1514"/>
                      </a:lnTo>
                      <a:lnTo>
                        <a:pt x="215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0" name="Google Shape;2650;p49"/>
                <p:cNvSpPr/>
                <p:nvPr/>
              </p:nvSpPr>
              <p:spPr>
                <a:xfrm>
                  <a:off x="10872692" y="6021266"/>
                  <a:ext cx="218504" cy="170440"/>
                </a:xfrm>
                <a:custGeom>
                  <a:rect b="b" l="l" r="r" t="t"/>
                  <a:pathLst>
                    <a:path extrusionOk="0" h="170440" w="218504">
                      <a:moveTo>
                        <a:pt x="216980" y="0"/>
                      </a:moveTo>
                      <a:lnTo>
                        <a:pt x="0" y="169373"/>
                      </a:lnTo>
                      <a:cubicBezTo>
                        <a:pt x="191" y="169736"/>
                        <a:pt x="286" y="170088"/>
                        <a:pt x="381" y="170440"/>
                      </a:cubicBezTo>
                      <a:lnTo>
                        <a:pt x="218504" y="200"/>
                      </a:lnTo>
                      <a:lnTo>
                        <a:pt x="216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1" name="Google Shape;2651;p49"/>
                <p:cNvSpPr/>
                <p:nvPr/>
              </p:nvSpPr>
              <p:spPr>
                <a:xfrm>
                  <a:off x="10882884" y="6025143"/>
                  <a:ext cx="239362" cy="186538"/>
                </a:xfrm>
                <a:custGeom>
                  <a:rect b="b" l="l" r="r" t="t"/>
                  <a:pathLst>
                    <a:path extrusionOk="0" h="186538" w="239362">
                      <a:moveTo>
                        <a:pt x="237839" y="0"/>
                      </a:moveTo>
                      <a:lnTo>
                        <a:pt x="0" y="185652"/>
                      </a:lnTo>
                      <a:cubicBezTo>
                        <a:pt x="190" y="185957"/>
                        <a:pt x="476" y="186233"/>
                        <a:pt x="666" y="186538"/>
                      </a:cubicBezTo>
                      <a:lnTo>
                        <a:pt x="239362" y="191"/>
                      </a:lnTo>
                      <a:lnTo>
                        <a:pt x="2378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2" name="Google Shape;2652;p49"/>
                <p:cNvSpPr/>
                <p:nvPr/>
              </p:nvSpPr>
              <p:spPr>
                <a:xfrm>
                  <a:off x="11078336" y="6061986"/>
                  <a:ext cx="337757" cy="263413"/>
                </a:xfrm>
                <a:custGeom>
                  <a:rect b="b" l="l" r="r" t="t"/>
                  <a:pathLst>
                    <a:path extrusionOk="0" h="263413" w="337757">
                      <a:moveTo>
                        <a:pt x="337090" y="0"/>
                      </a:moveTo>
                      <a:lnTo>
                        <a:pt x="0" y="263118"/>
                      </a:lnTo>
                      <a:cubicBezTo>
                        <a:pt x="477" y="263214"/>
                        <a:pt x="953" y="263318"/>
                        <a:pt x="1334" y="263414"/>
                      </a:cubicBezTo>
                      <a:lnTo>
                        <a:pt x="337757" y="895"/>
                      </a:lnTo>
                      <a:lnTo>
                        <a:pt x="3370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3" name="Google Shape;2653;p49"/>
                <p:cNvSpPr/>
                <p:nvPr/>
              </p:nvSpPr>
              <p:spPr>
                <a:xfrm>
                  <a:off x="11202542" y="6174238"/>
                  <a:ext cx="204025" cy="159258"/>
                </a:xfrm>
                <a:custGeom>
                  <a:rect b="b" l="l" r="r" t="t"/>
                  <a:pathLst>
                    <a:path extrusionOk="0" h="159258" w="204025">
                      <a:moveTo>
                        <a:pt x="204026" y="0"/>
                      </a:moveTo>
                      <a:lnTo>
                        <a:pt x="0" y="159258"/>
                      </a:lnTo>
                      <a:cubicBezTo>
                        <a:pt x="666" y="159211"/>
                        <a:pt x="1334" y="159153"/>
                        <a:pt x="2000" y="159106"/>
                      </a:cubicBezTo>
                      <a:lnTo>
                        <a:pt x="203835" y="1514"/>
                      </a:lnTo>
                      <a:lnTo>
                        <a:pt x="2040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4" name="Google Shape;2654;p49"/>
                <p:cNvSpPr/>
                <p:nvPr/>
              </p:nvSpPr>
              <p:spPr>
                <a:xfrm>
                  <a:off x="10967275" y="6044517"/>
                  <a:ext cx="310133" cy="241459"/>
                </a:xfrm>
                <a:custGeom>
                  <a:rect b="b" l="l" r="r" t="t"/>
                  <a:pathLst>
                    <a:path extrusionOk="0" h="241459" w="310133">
                      <a:moveTo>
                        <a:pt x="308609" y="0"/>
                      </a:moveTo>
                      <a:lnTo>
                        <a:pt x="0" y="240849"/>
                      </a:lnTo>
                      <a:cubicBezTo>
                        <a:pt x="380" y="241040"/>
                        <a:pt x="666" y="241278"/>
                        <a:pt x="1048" y="241459"/>
                      </a:cubicBezTo>
                      <a:lnTo>
                        <a:pt x="310133" y="191"/>
                      </a:lnTo>
                      <a:lnTo>
                        <a:pt x="3086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5" name="Google Shape;2655;p49"/>
                <p:cNvSpPr/>
                <p:nvPr/>
              </p:nvSpPr>
              <p:spPr>
                <a:xfrm>
                  <a:off x="10865548" y="6013523"/>
                  <a:ext cx="163640" cy="127911"/>
                </a:xfrm>
                <a:custGeom>
                  <a:rect b="b" l="l" r="r" t="t"/>
                  <a:pathLst>
                    <a:path extrusionOk="0" h="127911" w="163640">
                      <a:moveTo>
                        <a:pt x="162116" y="0"/>
                      </a:moveTo>
                      <a:lnTo>
                        <a:pt x="95" y="126435"/>
                      </a:lnTo>
                      <a:lnTo>
                        <a:pt x="0" y="127311"/>
                      </a:lnTo>
                      <a:cubicBezTo>
                        <a:pt x="0" y="127511"/>
                        <a:pt x="0" y="127711"/>
                        <a:pt x="0" y="127911"/>
                      </a:cubicBezTo>
                      <a:lnTo>
                        <a:pt x="163640" y="191"/>
                      </a:lnTo>
                      <a:lnTo>
                        <a:pt x="162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6" name="Google Shape;2656;p49"/>
                <p:cNvSpPr/>
                <p:nvPr/>
              </p:nvSpPr>
              <p:spPr>
                <a:xfrm>
                  <a:off x="11100244" y="6080854"/>
                  <a:ext cx="318039" cy="248459"/>
                </a:xfrm>
                <a:custGeom>
                  <a:rect b="b" l="l" r="r" t="t"/>
                  <a:pathLst>
                    <a:path extrusionOk="0" h="248459" w="318039">
                      <a:moveTo>
                        <a:pt x="318040" y="0"/>
                      </a:moveTo>
                      <a:lnTo>
                        <a:pt x="0" y="248203"/>
                      </a:lnTo>
                      <a:cubicBezTo>
                        <a:pt x="477" y="248279"/>
                        <a:pt x="952" y="248384"/>
                        <a:pt x="1429" y="248460"/>
                      </a:cubicBezTo>
                      <a:lnTo>
                        <a:pt x="317849" y="1514"/>
                      </a:lnTo>
                      <a:lnTo>
                        <a:pt x="3180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7" name="Google Shape;2657;p49"/>
                <p:cNvSpPr/>
                <p:nvPr/>
              </p:nvSpPr>
              <p:spPr>
                <a:xfrm>
                  <a:off x="11024901" y="6054204"/>
                  <a:ext cx="330041" cy="256784"/>
                </a:xfrm>
                <a:custGeom>
                  <a:rect b="b" l="l" r="r" t="t"/>
                  <a:pathLst>
                    <a:path extrusionOk="0" h="256784" w="330041">
                      <a:moveTo>
                        <a:pt x="328517" y="0"/>
                      </a:moveTo>
                      <a:lnTo>
                        <a:pt x="0" y="256394"/>
                      </a:lnTo>
                      <a:cubicBezTo>
                        <a:pt x="477" y="256527"/>
                        <a:pt x="858" y="256651"/>
                        <a:pt x="1238" y="256784"/>
                      </a:cubicBezTo>
                      <a:lnTo>
                        <a:pt x="330041" y="191"/>
                      </a:lnTo>
                      <a:lnTo>
                        <a:pt x="328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8" name="Google Shape;2658;p49"/>
                <p:cNvSpPr/>
                <p:nvPr/>
              </p:nvSpPr>
              <p:spPr>
                <a:xfrm>
                  <a:off x="10896027" y="6029020"/>
                  <a:ext cx="257270" cy="200510"/>
                </a:xfrm>
                <a:custGeom>
                  <a:rect b="b" l="l" r="r" t="t"/>
                  <a:pathLst>
                    <a:path extrusionOk="0" h="200510" w="257270">
                      <a:moveTo>
                        <a:pt x="255747" y="0"/>
                      </a:moveTo>
                      <a:lnTo>
                        <a:pt x="0" y="199663"/>
                      </a:lnTo>
                      <a:cubicBezTo>
                        <a:pt x="191" y="199930"/>
                        <a:pt x="381" y="200234"/>
                        <a:pt x="572" y="200510"/>
                      </a:cubicBezTo>
                      <a:lnTo>
                        <a:pt x="257270" y="190"/>
                      </a:lnTo>
                      <a:lnTo>
                        <a:pt x="2557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9" name="Google Shape;2659;p49"/>
                <p:cNvSpPr/>
                <p:nvPr/>
              </p:nvSpPr>
              <p:spPr>
                <a:xfrm>
                  <a:off x="10889074" y="6027086"/>
                  <a:ext cx="248697" cy="193776"/>
                </a:xfrm>
                <a:custGeom>
                  <a:rect b="b" l="l" r="r" t="t"/>
                  <a:pathLst>
                    <a:path extrusionOk="0" h="193776" w="248697">
                      <a:moveTo>
                        <a:pt x="247174" y="0"/>
                      </a:moveTo>
                      <a:lnTo>
                        <a:pt x="0" y="192891"/>
                      </a:lnTo>
                      <a:cubicBezTo>
                        <a:pt x="191" y="193195"/>
                        <a:pt x="477" y="193481"/>
                        <a:pt x="667" y="193777"/>
                      </a:cubicBezTo>
                      <a:lnTo>
                        <a:pt x="248698" y="190"/>
                      </a:lnTo>
                      <a:lnTo>
                        <a:pt x="2471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0" name="Google Shape;2660;p49"/>
                <p:cNvSpPr/>
                <p:nvPr/>
              </p:nvSpPr>
              <p:spPr>
                <a:xfrm>
                  <a:off x="11031283" y="6055175"/>
                  <a:ext cx="331375" cy="257974"/>
                </a:xfrm>
                <a:custGeom>
                  <a:rect b="b" l="l" r="r" t="t"/>
                  <a:pathLst>
                    <a:path extrusionOk="0" h="257974" w="331375">
                      <a:moveTo>
                        <a:pt x="329946" y="0"/>
                      </a:moveTo>
                      <a:lnTo>
                        <a:pt x="0" y="257537"/>
                      </a:lnTo>
                      <a:cubicBezTo>
                        <a:pt x="381" y="257670"/>
                        <a:pt x="762" y="257842"/>
                        <a:pt x="1143" y="257975"/>
                      </a:cubicBezTo>
                      <a:lnTo>
                        <a:pt x="331375" y="191"/>
                      </a:lnTo>
                      <a:lnTo>
                        <a:pt x="3299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1" name="Google Shape;2661;p49"/>
                <p:cNvSpPr/>
                <p:nvPr/>
              </p:nvSpPr>
              <p:spPr>
                <a:xfrm>
                  <a:off x="10865071" y="6014494"/>
                  <a:ext cx="171831" cy="134359"/>
                </a:xfrm>
                <a:custGeom>
                  <a:rect b="b" l="l" r="r" t="t"/>
                  <a:pathLst>
                    <a:path extrusionOk="0" h="134359" w="171831">
                      <a:moveTo>
                        <a:pt x="170307" y="0"/>
                      </a:moveTo>
                      <a:lnTo>
                        <a:pt x="0" y="132950"/>
                      </a:lnTo>
                      <a:cubicBezTo>
                        <a:pt x="0" y="133426"/>
                        <a:pt x="0" y="133893"/>
                        <a:pt x="0" y="134360"/>
                      </a:cubicBezTo>
                      <a:lnTo>
                        <a:pt x="171831" y="191"/>
                      </a:lnTo>
                      <a:lnTo>
                        <a:pt x="1703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2" name="Google Shape;2662;p49"/>
                <p:cNvSpPr/>
                <p:nvPr/>
              </p:nvSpPr>
              <p:spPr>
                <a:xfrm>
                  <a:off x="10869358" y="6009655"/>
                  <a:ext cx="128778" cy="100688"/>
                </a:xfrm>
                <a:custGeom>
                  <a:rect b="b" l="l" r="r" t="t"/>
                  <a:pathLst>
                    <a:path extrusionOk="0" h="100688" w="128778">
                      <a:moveTo>
                        <a:pt x="127254" y="0"/>
                      </a:moveTo>
                      <a:lnTo>
                        <a:pt x="191" y="99174"/>
                      </a:lnTo>
                      <a:lnTo>
                        <a:pt x="0" y="100689"/>
                      </a:lnTo>
                      <a:lnTo>
                        <a:pt x="128778" y="181"/>
                      </a:lnTo>
                      <a:lnTo>
                        <a:pt x="1272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3" name="Google Shape;2663;p49"/>
                <p:cNvSpPr/>
                <p:nvPr/>
              </p:nvSpPr>
              <p:spPr>
                <a:xfrm>
                  <a:off x="10867452" y="6011589"/>
                  <a:ext cx="146209" cy="114319"/>
                </a:xfrm>
                <a:custGeom>
                  <a:rect b="b" l="l" r="r" t="t"/>
                  <a:pathLst>
                    <a:path extrusionOk="0" h="114319" w="146209">
                      <a:moveTo>
                        <a:pt x="144685" y="0"/>
                      </a:moveTo>
                      <a:lnTo>
                        <a:pt x="191" y="112766"/>
                      </a:lnTo>
                      <a:lnTo>
                        <a:pt x="0" y="114319"/>
                      </a:lnTo>
                      <a:lnTo>
                        <a:pt x="146210" y="191"/>
                      </a:lnTo>
                      <a:lnTo>
                        <a:pt x="1446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4" name="Google Shape;2664;p49"/>
                <p:cNvSpPr/>
                <p:nvPr/>
              </p:nvSpPr>
              <p:spPr>
                <a:xfrm>
                  <a:off x="10928222" y="6036773"/>
                  <a:ext cx="287083" cy="223609"/>
                </a:xfrm>
                <a:custGeom>
                  <a:rect b="b" l="l" r="r" t="t"/>
                  <a:pathLst>
                    <a:path extrusionOk="0" h="223609" w="287083">
                      <a:moveTo>
                        <a:pt x="285560" y="0"/>
                      </a:moveTo>
                      <a:lnTo>
                        <a:pt x="0" y="222933"/>
                      </a:lnTo>
                      <a:cubicBezTo>
                        <a:pt x="286" y="223161"/>
                        <a:pt x="572" y="223381"/>
                        <a:pt x="858" y="223609"/>
                      </a:cubicBezTo>
                      <a:lnTo>
                        <a:pt x="287084" y="191"/>
                      </a:lnTo>
                      <a:lnTo>
                        <a:pt x="2855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5" name="Google Shape;2665;p49"/>
                <p:cNvSpPr/>
                <p:nvPr/>
              </p:nvSpPr>
              <p:spPr>
                <a:xfrm>
                  <a:off x="11092719" y="6073054"/>
                  <a:ext cx="326517" cy="255089"/>
                </a:xfrm>
                <a:custGeom>
                  <a:rect b="b" l="l" r="r" t="t"/>
                  <a:pathLst>
                    <a:path extrusionOk="0" h="255089" w="326517">
                      <a:moveTo>
                        <a:pt x="326517" y="0"/>
                      </a:moveTo>
                      <a:lnTo>
                        <a:pt x="0" y="254861"/>
                      </a:lnTo>
                      <a:cubicBezTo>
                        <a:pt x="477" y="254946"/>
                        <a:pt x="1048" y="255003"/>
                        <a:pt x="1524" y="255089"/>
                      </a:cubicBezTo>
                      <a:lnTo>
                        <a:pt x="326327" y="1514"/>
                      </a:lnTo>
                      <a:lnTo>
                        <a:pt x="326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6" name="Google Shape;2666;p49"/>
                <p:cNvSpPr/>
                <p:nvPr/>
              </p:nvSpPr>
              <p:spPr>
                <a:xfrm>
                  <a:off x="11085384" y="6066367"/>
                  <a:ext cx="334137" cy="260556"/>
                </a:xfrm>
                <a:custGeom>
                  <a:rect b="b" l="l" r="r" t="t"/>
                  <a:pathLst>
                    <a:path extrusionOk="0" h="260556" w="334137">
                      <a:moveTo>
                        <a:pt x="333375" y="0"/>
                      </a:moveTo>
                      <a:lnTo>
                        <a:pt x="0" y="260261"/>
                      </a:lnTo>
                      <a:cubicBezTo>
                        <a:pt x="477" y="260357"/>
                        <a:pt x="953" y="260471"/>
                        <a:pt x="1429" y="260557"/>
                      </a:cubicBezTo>
                      <a:lnTo>
                        <a:pt x="334138" y="858"/>
                      </a:lnTo>
                      <a:lnTo>
                        <a:pt x="3333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7" name="Google Shape;2667;p49"/>
                <p:cNvSpPr/>
                <p:nvPr/>
              </p:nvSpPr>
              <p:spPr>
                <a:xfrm>
                  <a:off x="10874216" y="6004807"/>
                  <a:ext cx="85152" cy="66608"/>
                </a:xfrm>
                <a:custGeom>
                  <a:rect b="b" l="l" r="r" t="t"/>
                  <a:pathLst>
                    <a:path extrusionOk="0" h="66608" w="85152">
                      <a:moveTo>
                        <a:pt x="83630" y="0"/>
                      </a:moveTo>
                      <a:lnTo>
                        <a:pt x="191" y="65094"/>
                      </a:lnTo>
                      <a:lnTo>
                        <a:pt x="0" y="66608"/>
                      </a:lnTo>
                      <a:lnTo>
                        <a:pt x="85153" y="190"/>
                      </a:lnTo>
                      <a:lnTo>
                        <a:pt x="836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8" name="Google Shape;2668;p49"/>
                <p:cNvSpPr/>
                <p:nvPr/>
              </p:nvSpPr>
              <p:spPr>
                <a:xfrm>
                  <a:off x="11271028" y="6221939"/>
                  <a:ext cx="128396" cy="100222"/>
                </a:xfrm>
                <a:custGeom>
                  <a:rect b="b" l="l" r="r" t="t"/>
                  <a:pathLst>
                    <a:path extrusionOk="0" h="100222" w="128396">
                      <a:moveTo>
                        <a:pt x="128397" y="0"/>
                      </a:moveTo>
                      <a:lnTo>
                        <a:pt x="0" y="100222"/>
                      </a:lnTo>
                      <a:cubicBezTo>
                        <a:pt x="666" y="100051"/>
                        <a:pt x="1237" y="99869"/>
                        <a:pt x="1905" y="99689"/>
                      </a:cubicBezTo>
                      <a:cubicBezTo>
                        <a:pt x="2191" y="99603"/>
                        <a:pt x="2475" y="99527"/>
                        <a:pt x="2761" y="99441"/>
                      </a:cubicBezTo>
                      <a:lnTo>
                        <a:pt x="127825" y="1867"/>
                      </a:lnTo>
                      <a:cubicBezTo>
                        <a:pt x="128015" y="1238"/>
                        <a:pt x="128206" y="629"/>
                        <a:pt x="12839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9" name="Google Shape;2669;p49"/>
                <p:cNvSpPr/>
                <p:nvPr/>
              </p:nvSpPr>
              <p:spPr>
                <a:xfrm>
                  <a:off x="11322653" y="6257153"/>
                  <a:ext cx="58674" cy="45824"/>
                </a:xfrm>
                <a:custGeom>
                  <a:rect b="b" l="l" r="r" t="t"/>
                  <a:pathLst>
                    <a:path extrusionOk="0" h="45824" w="58674">
                      <a:moveTo>
                        <a:pt x="58674" y="0"/>
                      </a:moveTo>
                      <a:lnTo>
                        <a:pt x="0" y="45825"/>
                      </a:lnTo>
                      <a:cubicBezTo>
                        <a:pt x="1715" y="44958"/>
                        <a:pt x="3429" y="44053"/>
                        <a:pt x="5144" y="43148"/>
                      </a:cubicBezTo>
                      <a:cubicBezTo>
                        <a:pt x="5144" y="43110"/>
                        <a:pt x="5239" y="43091"/>
                        <a:pt x="5335" y="43053"/>
                      </a:cubicBezTo>
                      <a:lnTo>
                        <a:pt x="5335" y="43024"/>
                      </a:lnTo>
                      <a:lnTo>
                        <a:pt x="54864" y="4372"/>
                      </a:lnTo>
                      <a:lnTo>
                        <a:pt x="54959" y="4296"/>
                      </a:lnTo>
                      <a:cubicBezTo>
                        <a:pt x="56198" y="2848"/>
                        <a:pt x="57531" y="1476"/>
                        <a:pt x="586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0" name="Google Shape;2670;p49"/>
                <p:cNvSpPr/>
                <p:nvPr/>
              </p:nvSpPr>
              <p:spPr>
                <a:xfrm>
                  <a:off x="10874882" y="6022238"/>
                  <a:ext cx="224123" cy="174688"/>
                </a:xfrm>
                <a:custGeom>
                  <a:rect b="b" l="l" r="r" t="t"/>
                  <a:pathLst>
                    <a:path extrusionOk="0" h="174688" w="224123">
                      <a:moveTo>
                        <a:pt x="222599" y="0"/>
                      </a:moveTo>
                      <a:lnTo>
                        <a:pt x="95" y="173660"/>
                      </a:lnTo>
                      <a:lnTo>
                        <a:pt x="0" y="173698"/>
                      </a:lnTo>
                      <a:cubicBezTo>
                        <a:pt x="191" y="174031"/>
                        <a:pt x="381" y="174355"/>
                        <a:pt x="572" y="174689"/>
                      </a:cubicBezTo>
                      <a:lnTo>
                        <a:pt x="224124" y="191"/>
                      </a:lnTo>
                      <a:lnTo>
                        <a:pt x="2225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1" name="Google Shape;2671;p49"/>
                <p:cNvSpPr/>
                <p:nvPr/>
              </p:nvSpPr>
              <p:spPr>
                <a:xfrm>
                  <a:off x="11285315" y="6231798"/>
                  <a:ext cx="110489" cy="86286"/>
                </a:xfrm>
                <a:custGeom>
                  <a:rect b="b" l="l" r="r" t="t"/>
                  <a:pathLst>
                    <a:path extrusionOk="0" h="86286" w="110489">
                      <a:moveTo>
                        <a:pt x="110490" y="0"/>
                      </a:moveTo>
                      <a:lnTo>
                        <a:pt x="0" y="86287"/>
                      </a:lnTo>
                      <a:cubicBezTo>
                        <a:pt x="1048" y="85944"/>
                        <a:pt x="2000" y="85563"/>
                        <a:pt x="3047" y="85220"/>
                      </a:cubicBezTo>
                      <a:lnTo>
                        <a:pt x="109538" y="2134"/>
                      </a:lnTo>
                      <a:cubicBezTo>
                        <a:pt x="109822" y="1419"/>
                        <a:pt x="110204" y="724"/>
                        <a:pt x="11049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2" name="Google Shape;2672;p49"/>
                <p:cNvSpPr/>
                <p:nvPr/>
              </p:nvSpPr>
              <p:spPr>
                <a:xfrm>
                  <a:off x="10868406" y="6010618"/>
                  <a:ext cx="137540" cy="107527"/>
                </a:xfrm>
                <a:custGeom>
                  <a:rect b="b" l="l" r="r" t="t"/>
                  <a:pathLst>
                    <a:path extrusionOk="0" h="107527" w="137540">
                      <a:moveTo>
                        <a:pt x="135922" y="0"/>
                      </a:moveTo>
                      <a:lnTo>
                        <a:pt x="191" y="105975"/>
                      </a:lnTo>
                      <a:lnTo>
                        <a:pt x="0" y="107528"/>
                      </a:lnTo>
                      <a:lnTo>
                        <a:pt x="137540" y="191"/>
                      </a:lnTo>
                      <a:lnTo>
                        <a:pt x="1359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3" name="Google Shape;2673;p49"/>
                <p:cNvSpPr/>
                <p:nvPr/>
              </p:nvSpPr>
              <p:spPr>
                <a:xfrm>
                  <a:off x="10923746" y="6035801"/>
                  <a:ext cx="283845" cy="220999"/>
                </a:xfrm>
                <a:custGeom>
                  <a:rect b="b" l="l" r="r" t="t"/>
                  <a:pathLst>
                    <a:path extrusionOk="0" h="220999" w="283845">
                      <a:moveTo>
                        <a:pt x="282321" y="0"/>
                      </a:moveTo>
                      <a:lnTo>
                        <a:pt x="0" y="220323"/>
                      </a:lnTo>
                      <a:cubicBezTo>
                        <a:pt x="286" y="220552"/>
                        <a:pt x="667" y="220761"/>
                        <a:pt x="952" y="220999"/>
                      </a:cubicBezTo>
                      <a:lnTo>
                        <a:pt x="283845" y="191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4" name="Google Shape;2674;p49"/>
                <p:cNvSpPr/>
                <p:nvPr/>
              </p:nvSpPr>
              <p:spPr>
                <a:xfrm>
                  <a:off x="10915173" y="6033868"/>
                  <a:ext cx="276892" cy="215703"/>
                </a:xfrm>
                <a:custGeom>
                  <a:rect b="b" l="l" r="r" t="t"/>
                  <a:pathLst>
                    <a:path extrusionOk="0" h="215703" w="276892">
                      <a:moveTo>
                        <a:pt x="275368" y="0"/>
                      </a:moveTo>
                      <a:lnTo>
                        <a:pt x="0" y="214912"/>
                      </a:lnTo>
                      <a:cubicBezTo>
                        <a:pt x="286" y="215170"/>
                        <a:pt x="572" y="215446"/>
                        <a:pt x="763" y="215703"/>
                      </a:cubicBezTo>
                      <a:lnTo>
                        <a:pt x="276892" y="181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5" name="Google Shape;2675;p49"/>
                <p:cNvSpPr/>
                <p:nvPr/>
              </p:nvSpPr>
              <p:spPr>
                <a:xfrm>
                  <a:off x="10870787" y="6020304"/>
                  <a:ext cx="212692" cy="165859"/>
                </a:xfrm>
                <a:custGeom>
                  <a:rect b="b" l="l" r="r" t="t"/>
                  <a:pathLst>
                    <a:path extrusionOk="0" h="165859" w="212692">
                      <a:moveTo>
                        <a:pt x="211169" y="0"/>
                      </a:moveTo>
                      <a:lnTo>
                        <a:pt x="0" y="164802"/>
                      </a:lnTo>
                      <a:cubicBezTo>
                        <a:pt x="95" y="165164"/>
                        <a:pt x="285" y="165507"/>
                        <a:pt x="380" y="165859"/>
                      </a:cubicBezTo>
                      <a:lnTo>
                        <a:pt x="212693" y="191"/>
                      </a:lnTo>
                      <a:lnTo>
                        <a:pt x="2111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6" name="Google Shape;2676;p49"/>
                <p:cNvSpPr/>
                <p:nvPr/>
              </p:nvSpPr>
              <p:spPr>
                <a:xfrm>
                  <a:off x="10880026" y="5998997"/>
                  <a:ext cx="32765" cy="25765"/>
                </a:xfrm>
                <a:custGeom>
                  <a:rect b="b" l="l" r="r" t="t"/>
                  <a:pathLst>
                    <a:path extrusionOk="0" h="25765" w="32765">
                      <a:moveTo>
                        <a:pt x="31338" y="0"/>
                      </a:moveTo>
                      <a:lnTo>
                        <a:pt x="191" y="24260"/>
                      </a:lnTo>
                      <a:lnTo>
                        <a:pt x="0" y="25765"/>
                      </a:lnTo>
                      <a:lnTo>
                        <a:pt x="32765" y="191"/>
                      </a:lnTo>
                      <a:lnTo>
                        <a:pt x="31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7" name="Google Shape;2677;p49"/>
                <p:cNvSpPr/>
                <p:nvPr/>
              </p:nvSpPr>
              <p:spPr>
                <a:xfrm>
                  <a:off x="11064239" y="6060014"/>
                  <a:ext cx="337280" cy="262366"/>
                </a:xfrm>
                <a:custGeom>
                  <a:rect b="b" l="l" r="r" t="t"/>
                  <a:pathLst>
                    <a:path extrusionOk="0" h="262366" w="337280">
                      <a:moveTo>
                        <a:pt x="335756" y="0"/>
                      </a:moveTo>
                      <a:lnTo>
                        <a:pt x="0" y="262071"/>
                      </a:lnTo>
                      <a:cubicBezTo>
                        <a:pt x="381" y="262185"/>
                        <a:pt x="952" y="262261"/>
                        <a:pt x="1334" y="262367"/>
                      </a:cubicBezTo>
                      <a:lnTo>
                        <a:pt x="337281" y="200"/>
                      </a:lnTo>
                      <a:lnTo>
                        <a:pt x="3357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8" name="Google Shape;2678;p49"/>
                <p:cNvSpPr/>
                <p:nvPr/>
              </p:nvSpPr>
              <p:spPr>
                <a:xfrm>
                  <a:off x="11156442" y="6135309"/>
                  <a:ext cx="254984" cy="199148"/>
                </a:xfrm>
                <a:custGeom>
                  <a:rect b="b" l="l" r="r" t="t"/>
                  <a:pathLst>
                    <a:path extrusionOk="0" h="199148" w="254984">
                      <a:moveTo>
                        <a:pt x="254984" y="0"/>
                      </a:moveTo>
                      <a:lnTo>
                        <a:pt x="0" y="199063"/>
                      </a:lnTo>
                      <a:cubicBezTo>
                        <a:pt x="380" y="199072"/>
                        <a:pt x="762" y="199101"/>
                        <a:pt x="1143" y="199120"/>
                      </a:cubicBezTo>
                      <a:cubicBezTo>
                        <a:pt x="1334" y="199130"/>
                        <a:pt x="1523" y="199148"/>
                        <a:pt x="1714" y="199148"/>
                      </a:cubicBezTo>
                      <a:lnTo>
                        <a:pt x="254794" y="1514"/>
                      </a:lnTo>
                      <a:lnTo>
                        <a:pt x="2549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9" name="Google Shape;2679;p49"/>
                <p:cNvSpPr/>
                <p:nvPr/>
              </p:nvSpPr>
              <p:spPr>
                <a:xfrm>
                  <a:off x="10877454" y="6023209"/>
                  <a:ext cx="229267" cy="178727"/>
                </a:xfrm>
                <a:custGeom>
                  <a:rect b="b" l="l" r="r" t="t"/>
                  <a:pathLst>
                    <a:path extrusionOk="0" h="178727" w="229267">
                      <a:moveTo>
                        <a:pt x="227743" y="0"/>
                      </a:moveTo>
                      <a:lnTo>
                        <a:pt x="0" y="177728"/>
                      </a:lnTo>
                      <a:cubicBezTo>
                        <a:pt x="191" y="178070"/>
                        <a:pt x="381" y="178394"/>
                        <a:pt x="572" y="178727"/>
                      </a:cubicBezTo>
                      <a:lnTo>
                        <a:pt x="229267" y="191"/>
                      </a:lnTo>
                      <a:lnTo>
                        <a:pt x="2277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0" name="Google Shape;2680;p49"/>
                <p:cNvSpPr/>
                <p:nvPr/>
              </p:nvSpPr>
              <p:spPr>
                <a:xfrm>
                  <a:off x="11147869" y="6127508"/>
                  <a:ext cx="264604" cy="206607"/>
                </a:xfrm>
                <a:custGeom>
                  <a:rect b="b" l="l" r="r" t="t"/>
                  <a:pathLst>
                    <a:path extrusionOk="0" h="206607" w="264604">
                      <a:moveTo>
                        <a:pt x="264605" y="0"/>
                      </a:moveTo>
                      <a:lnTo>
                        <a:pt x="0" y="206559"/>
                      </a:lnTo>
                      <a:cubicBezTo>
                        <a:pt x="571" y="206588"/>
                        <a:pt x="1143" y="206578"/>
                        <a:pt x="1715" y="206607"/>
                      </a:cubicBezTo>
                      <a:lnTo>
                        <a:pt x="264414" y="1553"/>
                      </a:lnTo>
                      <a:lnTo>
                        <a:pt x="26460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1" name="Google Shape;2681;p49"/>
                <p:cNvSpPr/>
                <p:nvPr/>
              </p:nvSpPr>
              <p:spPr>
                <a:xfrm>
                  <a:off x="11012519" y="6052270"/>
                  <a:ext cx="326897" cy="254450"/>
                </a:xfrm>
                <a:custGeom>
                  <a:rect b="b" l="l" r="r" t="t"/>
                  <a:pathLst>
                    <a:path extrusionOk="0" h="254450" w="326897">
                      <a:moveTo>
                        <a:pt x="325373" y="0"/>
                      </a:moveTo>
                      <a:lnTo>
                        <a:pt x="0" y="253984"/>
                      </a:lnTo>
                      <a:cubicBezTo>
                        <a:pt x="380" y="254137"/>
                        <a:pt x="762" y="254308"/>
                        <a:pt x="1143" y="254451"/>
                      </a:cubicBezTo>
                      <a:lnTo>
                        <a:pt x="326898" y="191"/>
                      </a:lnTo>
                      <a:lnTo>
                        <a:pt x="3253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2" name="Google Shape;2682;p49"/>
                <p:cNvSpPr/>
                <p:nvPr/>
              </p:nvSpPr>
              <p:spPr>
                <a:xfrm>
                  <a:off x="10907172" y="6031925"/>
                  <a:ext cx="269367" cy="209845"/>
                </a:xfrm>
                <a:custGeom>
                  <a:rect b="b" l="l" r="r" t="t"/>
                  <a:pathLst>
                    <a:path extrusionOk="0" h="209845" w="269367">
                      <a:moveTo>
                        <a:pt x="267843" y="0"/>
                      </a:moveTo>
                      <a:lnTo>
                        <a:pt x="0" y="209102"/>
                      </a:lnTo>
                      <a:cubicBezTo>
                        <a:pt x="191" y="209359"/>
                        <a:pt x="477" y="209588"/>
                        <a:pt x="762" y="209845"/>
                      </a:cubicBezTo>
                      <a:lnTo>
                        <a:pt x="269367" y="200"/>
                      </a:lnTo>
                      <a:lnTo>
                        <a:pt x="2678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3" name="Google Shape;2683;p49"/>
                <p:cNvSpPr/>
                <p:nvPr/>
              </p:nvSpPr>
              <p:spPr>
                <a:xfrm>
                  <a:off x="10864977" y="6015465"/>
                  <a:ext cx="179736" cy="140417"/>
                </a:xfrm>
                <a:custGeom>
                  <a:rect b="b" l="l" r="r" t="t"/>
                  <a:pathLst>
                    <a:path extrusionOk="0" h="140417" w="179736">
                      <a:moveTo>
                        <a:pt x="178212" y="0"/>
                      </a:moveTo>
                      <a:lnTo>
                        <a:pt x="0" y="139075"/>
                      </a:lnTo>
                      <a:cubicBezTo>
                        <a:pt x="0" y="139522"/>
                        <a:pt x="0" y="139970"/>
                        <a:pt x="0" y="140418"/>
                      </a:cubicBezTo>
                      <a:lnTo>
                        <a:pt x="179737" y="191"/>
                      </a:lnTo>
                      <a:lnTo>
                        <a:pt x="1782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4" name="Google Shape;2684;p49"/>
                <p:cNvSpPr/>
                <p:nvPr/>
              </p:nvSpPr>
              <p:spPr>
                <a:xfrm>
                  <a:off x="10868881" y="6019343"/>
                  <a:ext cx="206788" cy="161324"/>
                </a:xfrm>
                <a:custGeom>
                  <a:rect b="b" l="l" r="r" t="t"/>
                  <a:pathLst>
                    <a:path extrusionOk="0" h="161324" w="206788">
                      <a:moveTo>
                        <a:pt x="205360" y="0"/>
                      </a:moveTo>
                      <a:lnTo>
                        <a:pt x="0" y="160229"/>
                      </a:lnTo>
                      <a:cubicBezTo>
                        <a:pt x="95" y="160601"/>
                        <a:pt x="286" y="160963"/>
                        <a:pt x="381" y="161324"/>
                      </a:cubicBezTo>
                      <a:lnTo>
                        <a:pt x="206789" y="181"/>
                      </a:lnTo>
                      <a:lnTo>
                        <a:pt x="2053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5" name="Google Shape;2685;p49"/>
                <p:cNvSpPr/>
                <p:nvPr/>
              </p:nvSpPr>
              <p:spPr>
                <a:xfrm>
                  <a:off x="10946987" y="6040640"/>
                  <a:ext cx="299370" cy="233134"/>
                </a:xfrm>
                <a:custGeom>
                  <a:rect b="b" l="l" r="r" t="t"/>
                  <a:pathLst>
                    <a:path extrusionOk="0" h="233134" w="299370">
                      <a:moveTo>
                        <a:pt x="297847" y="0"/>
                      </a:moveTo>
                      <a:lnTo>
                        <a:pt x="0" y="232486"/>
                      </a:lnTo>
                      <a:cubicBezTo>
                        <a:pt x="285" y="232696"/>
                        <a:pt x="666" y="232915"/>
                        <a:pt x="952" y="233134"/>
                      </a:cubicBezTo>
                      <a:lnTo>
                        <a:pt x="299370" y="200"/>
                      </a:lnTo>
                      <a:lnTo>
                        <a:pt x="2978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6" name="Google Shape;2686;p49"/>
                <p:cNvSpPr/>
                <p:nvPr/>
              </p:nvSpPr>
              <p:spPr>
                <a:xfrm>
                  <a:off x="10879074" y="5999959"/>
                  <a:ext cx="41528" cy="32613"/>
                </a:xfrm>
                <a:custGeom>
                  <a:rect b="b" l="l" r="r" t="t"/>
                  <a:pathLst>
                    <a:path extrusionOk="0" h="32613" w="41528">
                      <a:moveTo>
                        <a:pt x="39909" y="0"/>
                      </a:moveTo>
                      <a:lnTo>
                        <a:pt x="191" y="31013"/>
                      </a:lnTo>
                      <a:lnTo>
                        <a:pt x="0" y="32614"/>
                      </a:lnTo>
                      <a:lnTo>
                        <a:pt x="41529" y="200"/>
                      </a:lnTo>
                      <a:lnTo>
                        <a:pt x="399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7" name="Google Shape;2687;p49"/>
                <p:cNvSpPr/>
                <p:nvPr/>
              </p:nvSpPr>
              <p:spPr>
                <a:xfrm>
                  <a:off x="11131391" y="6111982"/>
                  <a:ext cx="282987" cy="221037"/>
                </a:xfrm>
                <a:custGeom>
                  <a:rect b="b" l="l" r="r" t="t"/>
                  <a:pathLst>
                    <a:path extrusionOk="0" h="221037" w="282987">
                      <a:moveTo>
                        <a:pt x="282987" y="0"/>
                      </a:moveTo>
                      <a:lnTo>
                        <a:pt x="0" y="220875"/>
                      </a:lnTo>
                      <a:cubicBezTo>
                        <a:pt x="476" y="220923"/>
                        <a:pt x="1048" y="220990"/>
                        <a:pt x="1524" y="221037"/>
                      </a:cubicBezTo>
                      <a:lnTo>
                        <a:pt x="282797" y="1514"/>
                      </a:lnTo>
                      <a:lnTo>
                        <a:pt x="2829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8" name="Google Shape;2688;p49"/>
                <p:cNvSpPr/>
                <p:nvPr/>
              </p:nvSpPr>
              <p:spPr>
                <a:xfrm>
                  <a:off x="11115293" y="6096380"/>
                  <a:ext cx="301085" cy="235115"/>
                </a:xfrm>
                <a:custGeom>
                  <a:rect b="b" l="l" r="r" t="t"/>
                  <a:pathLst>
                    <a:path extrusionOk="0" h="235115" w="301085">
                      <a:moveTo>
                        <a:pt x="301085" y="0"/>
                      </a:moveTo>
                      <a:lnTo>
                        <a:pt x="0" y="234963"/>
                      </a:lnTo>
                      <a:cubicBezTo>
                        <a:pt x="572" y="235020"/>
                        <a:pt x="1048" y="235048"/>
                        <a:pt x="1620" y="235115"/>
                      </a:cubicBezTo>
                      <a:lnTo>
                        <a:pt x="300800" y="1553"/>
                      </a:lnTo>
                      <a:lnTo>
                        <a:pt x="3010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9" name="Google Shape;2689;p49"/>
                <p:cNvSpPr/>
                <p:nvPr/>
              </p:nvSpPr>
              <p:spPr>
                <a:xfrm>
                  <a:off x="11057382" y="6059042"/>
                  <a:ext cx="336327" cy="261670"/>
                </a:xfrm>
                <a:custGeom>
                  <a:rect b="b" l="l" r="r" t="t"/>
                  <a:pathLst>
                    <a:path extrusionOk="0" h="261670" w="336327">
                      <a:moveTo>
                        <a:pt x="334804" y="0"/>
                      </a:moveTo>
                      <a:lnTo>
                        <a:pt x="0" y="261309"/>
                      </a:lnTo>
                      <a:cubicBezTo>
                        <a:pt x="477" y="261423"/>
                        <a:pt x="857" y="261557"/>
                        <a:pt x="1334" y="261671"/>
                      </a:cubicBezTo>
                      <a:lnTo>
                        <a:pt x="336327" y="200"/>
                      </a:lnTo>
                      <a:lnTo>
                        <a:pt x="3348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0" name="Google Shape;2690;p49"/>
                <p:cNvSpPr/>
                <p:nvPr/>
              </p:nvSpPr>
              <p:spPr>
                <a:xfrm>
                  <a:off x="10866500" y="6012551"/>
                  <a:ext cx="154971" cy="121119"/>
                </a:xfrm>
                <a:custGeom>
                  <a:rect b="b" l="l" r="r" t="t"/>
                  <a:pathLst>
                    <a:path extrusionOk="0" h="121119" w="154971">
                      <a:moveTo>
                        <a:pt x="153352" y="0"/>
                      </a:moveTo>
                      <a:lnTo>
                        <a:pt x="191" y="119605"/>
                      </a:lnTo>
                      <a:lnTo>
                        <a:pt x="0" y="121120"/>
                      </a:lnTo>
                      <a:lnTo>
                        <a:pt x="154972" y="200"/>
                      </a:lnTo>
                      <a:lnTo>
                        <a:pt x="1533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1" name="Google Shape;2691;p49"/>
                <p:cNvSpPr/>
                <p:nvPr/>
              </p:nvSpPr>
              <p:spPr>
                <a:xfrm>
                  <a:off x="11037475" y="6056137"/>
                  <a:ext cx="332993" cy="259099"/>
                </a:xfrm>
                <a:custGeom>
                  <a:rect b="b" l="l" r="r" t="t"/>
                  <a:pathLst>
                    <a:path extrusionOk="0" h="259099" w="332993">
                      <a:moveTo>
                        <a:pt x="331469" y="0"/>
                      </a:moveTo>
                      <a:lnTo>
                        <a:pt x="0" y="258737"/>
                      </a:lnTo>
                      <a:cubicBezTo>
                        <a:pt x="476" y="258861"/>
                        <a:pt x="857" y="258966"/>
                        <a:pt x="1334" y="259099"/>
                      </a:cubicBezTo>
                      <a:lnTo>
                        <a:pt x="332994" y="200"/>
                      </a:lnTo>
                      <a:lnTo>
                        <a:pt x="3314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2" name="Google Shape;2692;p49"/>
                <p:cNvSpPr/>
                <p:nvPr/>
              </p:nvSpPr>
              <p:spPr>
                <a:xfrm>
                  <a:off x="10989182" y="6048394"/>
                  <a:ext cx="319278" cy="248535"/>
                </a:xfrm>
                <a:custGeom>
                  <a:rect b="b" l="l" r="r" t="t"/>
                  <a:pathLst>
                    <a:path extrusionOk="0" h="248535" w="319278">
                      <a:moveTo>
                        <a:pt x="317659" y="0"/>
                      </a:moveTo>
                      <a:lnTo>
                        <a:pt x="0" y="248031"/>
                      </a:lnTo>
                      <a:cubicBezTo>
                        <a:pt x="381" y="248202"/>
                        <a:pt x="667" y="248364"/>
                        <a:pt x="1048" y="248535"/>
                      </a:cubicBezTo>
                      <a:lnTo>
                        <a:pt x="319278" y="190"/>
                      </a:lnTo>
                      <a:lnTo>
                        <a:pt x="3176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3" name="Google Shape;2693;p49"/>
                <p:cNvSpPr/>
                <p:nvPr/>
              </p:nvSpPr>
              <p:spPr>
                <a:xfrm>
                  <a:off x="11123390" y="6104182"/>
                  <a:ext cx="291940" cy="228076"/>
                </a:xfrm>
                <a:custGeom>
                  <a:rect b="b" l="l" r="r" t="t"/>
                  <a:pathLst>
                    <a:path extrusionOk="0" h="228076" w="291940">
                      <a:moveTo>
                        <a:pt x="291940" y="0"/>
                      </a:moveTo>
                      <a:lnTo>
                        <a:pt x="0" y="227924"/>
                      </a:lnTo>
                      <a:cubicBezTo>
                        <a:pt x="285" y="227962"/>
                        <a:pt x="666" y="227981"/>
                        <a:pt x="1048" y="228009"/>
                      </a:cubicBezTo>
                      <a:cubicBezTo>
                        <a:pt x="1237" y="228029"/>
                        <a:pt x="1332" y="228057"/>
                        <a:pt x="1523" y="228076"/>
                      </a:cubicBezTo>
                      <a:lnTo>
                        <a:pt x="291750" y="1514"/>
                      </a:lnTo>
                      <a:lnTo>
                        <a:pt x="2919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4" name="Google Shape;2694;p49"/>
                <p:cNvSpPr/>
                <p:nvPr/>
              </p:nvSpPr>
              <p:spPr>
                <a:xfrm>
                  <a:off x="10962132" y="6043555"/>
                  <a:ext cx="307467" cy="239391"/>
                </a:xfrm>
                <a:custGeom>
                  <a:rect b="b" l="l" r="r" t="t"/>
                  <a:pathLst>
                    <a:path extrusionOk="0" h="239391" w="307467">
                      <a:moveTo>
                        <a:pt x="305943" y="0"/>
                      </a:moveTo>
                      <a:lnTo>
                        <a:pt x="0" y="238820"/>
                      </a:lnTo>
                      <a:cubicBezTo>
                        <a:pt x="381" y="239020"/>
                        <a:pt x="666" y="239201"/>
                        <a:pt x="1048" y="239392"/>
                      </a:cubicBezTo>
                      <a:lnTo>
                        <a:pt x="307467" y="181"/>
                      </a:lnTo>
                      <a:lnTo>
                        <a:pt x="3059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5" name="Google Shape;2695;p49"/>
                <p:cNvSpPr/>
                <p:nvPr/>
              </p:nvSpPr>
              <p:spPr>
                <a:xfrm>
                  <a:off x="10899553" y="6029991"/>
                  <a:ext cx="261460" cy="203787"/>
                </a:xfrm>
                <a:custGeom>
                  <a:rect b="b" l="l" r="r" t="t"/>
                  <a:pathLst>
                    <a:path extrusionOk="0" h="203787" w="261460">
                      <a:moveTo>
                        <a:pt x="259936" y="0"/>
                      </a:moveTo>
                      <a:lnTo>
                        <a:pt x="0" y="202930"/>
                      </a:lnTo>
                      <a:cubicBezTo>
                        <a:pt x="190" y="203206"/>
                        <a:pt x="380" y="203511"/>
                        <a:pt x="666" y="203788"/>
                      </a:cubicBezTo>
                      <a:lnTo>
                        <a:pt x="762" y="203749"/>
                      </a:lnTo>
                      <a:lnTo>
                        <a:pt x="261461" y="191"/>
                      </a:lnTo>
                      <a:lnTo>
                        <a:pt x="2599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6" name="Google Shape;2696;p49"/>
                <p:cNvSpPr/>
                <p:nvPr/>
              </p:nvSpPr>
              <p:spPr>
                <a:xfrm>
                  <a:off x="10972609" y="6045489"/>
                  <a:ext cx="312515" cy="243296"/>
                </a:xfrm>
                <a:custGeom>
                  <a:rect b="b" l="l" r="r" t="t"/>
                  <a:pathLst>
                    <a:path extrusionOk="0" h="243296" w="312515">
                      <a:moveTo>
                        <a:pt x="310991" y="0"/>
                      </a:moveTo>
                      <a:lnTo>
                        <a:pt x="0" y="242754"/>
                      </a:lnTo>
                      <a:cubicBezTo>
                        <a:pt x="286" y="242944"/>
                        <a:pt x="667" y="243116"/>
                        <a:pt x="1048" y="243297"/>
                      </a:cubicBezTo>
                      <a:lnTo>
                        <a:pt x="312516" y="190"/>
                      </a:lnTo>
                      <a:lnTo>
                        <a:pt x="3109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7" name="Google Shape;2697;p49"/>
                <p:cNvSpPr/>
                <p:nvPr/>
              </p:nvSpPr>
              <p:spPr>
                <a:xfrm>
                  <a:off x="10878122" y="6000930"/>
                  <a:ext cx="50195" cy="39357"/>
                </a:xfrm>
                <a:custGeom>
                  <a:rect b="b" l="l" r="r" t="t"/>
                  <a:pathLst>
                    <a:path extrusionOk="0" h="39357" w="50195">
                      <a:moveTo>
                        <a:pt x="48673" y="0"/>
                      </a:moveTo>
                      <a:lnTo>
                        <a:pt x="190" y="37843"/>
                      </a:lnTo>
                      <a:lnTo>
                        <a:pt x="0" y="39357"/>
                      </a:lnTo>
                      <a:lnTo>
                        <a:pt x="50196" y="191"/>
                      </a:lnTo>
                      <a:lnTo>
                        <a:pt x="486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8" name="Google Shape;2698;p49"/>
                <p:cNvSpPr/>
                <p:nvPr/>
              </p:nvSpPr>
              <p:spPr>
                <a:xfrm>
                  <a:off x="10919364" y="6034839"/>
                  <a:ext cx="280415" cy="218418"/>
                </a:xfrm>
                <a:custGeom>
                  <a:rect b="b" l="l" r="r" t="t"/>
                  <a:pathLst>
                    <a:path extrusionOk="0" h="218418" w="280415">
                      <a:moveTo>
                        <a:pt x="278988" y="0"/>
                      </a:moveTo>
                      <a:lnTo>
                        <a:pt x="0" y="217694"/>
                      </a:lnTo>
                      <a:cubicBezTo>
                        <a:pt x="286" y="217942"/>
                        <a:pt x="571" y="218170"/>
                        <a:pt x="857" y="218418"/>
                      </a:cubicBezTo>
                      <a:lnTo>
                        <a:pt x="280415" y="181"/>
                      </a:lnTo>
                      <a:lnTo>
                        <a:pt x="27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9" name="Google Shape;2699;p49"/>
                <p:cNvSpPr/>
                <p:nvPr/>
              </p:nvSpPr>
              <p:spPr>
                <a:xfrm>
                  <a:off x="10875168" y="6003835"/>
                  <a:ext cx="76486" cy="59855"/>
                </a:xfrm>
                <a:custGeom>
                  <a:rect b="b" l="l" r="r" t="t"/>
                  <a:pathLst>
                    <a:path extrusionOk="0" h="59855" w="76486">
                      <a:moveTo>
                        <a:pt x="74866" y="0"/>
                      </a:moveTo>
                      <a:lnTo>
                        <a:pt x="191" y="58264"/>
                      </a:lnTo>
                      <a:lnTo>
                        <a:pt x="0" y="59855"/>
                      </a:lnTo>
                      <a:lnTo>
                        <a:pt x="76486" y="200"/>
                      </a:lnTo>
                      <a:lnTo>
                        <a:pt x="748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0" name="Google Shape;2700;p49"/>
                <p:cNvSpPr/>
                <p:nvPr/>
              </p:nvSpPr>
              <p:spPr>
                <a:xfrm>
                  <a:off x="11050809" y="6058080"/>
                  <a:ext cx="335185" cy="260794"/>
                </a:xfrm>
                <a:custGeom>
                  <a:rect b="b" l="l" r="r" t="t"/>
                  <a:pathLst>
                    <a:path extrusionOk="0" h="260794" w="335185">
                      <a:moveTo>
                        <a:pt x="333661" y="0"/>
                      </a:moveTo>
                      <a:lnTo>
                        <a:pt x="0" y="260433"/>
                      </a:lnTo>
                      <a:cubicBezTo>
                        <a:pt x="381" y="260547"/>
                        <a:pt x="858" y="260681"/>
                        <a:pt x="1238" y="260795"/>
                      </a:cubicBezTo>
                      <a:lnTo>
                        <a:pt x="335185" y="191"/>
                      </a:lnTo>
                      <a:lnTo>
                        <a:pt x="3336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1" name="Google Shape;2701;p49"/>
                <p:cNvSpPr/>
                <p:nvPr/>
              </p:nvSpPr>
              <p:spPr>
                <a:xfrm>
                  <a:off x="10871358" y="6007712"/>
                  <a:ext cx="111347" cy="87105"/>
                </a:xfrm>
                <a:custGeom>
                  <a:rect b="b" l="l" r="r" t="t"/>
                  <a:pathLst>
                    <a:path extrusionOk="0" h="87105" w="111347">
                      <a:moveTo>
                        <a:pt x="109728" y="0"/>
                      </a:moveTo>
                      <a:lnTo>
                        <a:pt x="191" y="85515"/>
                      </a:lnTo>
                      <a:lnTo>
                        <a:pt x="0" y="87106"/>
                      </a:lnTo>
                      <a:lnTo>
                        <a:pt x="111348" y="190"/>
                      </a:lnTo>
                      <a:lnTo>
                        <a:pt x="109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2" name="Google Shape;2702;p49"/>
                <p:cNvSpPr/>
                <p:nvPr/>
              </p:nvSpPr>
              <p:spPr>
                <a:xfrm>
                  <a:off x="11018709" y="6053242"/>
                  <a:ext cx="328518" cy="255641"/>
                </a:xfrm>
                <a:custGeom>
                  <a:rect b="b" l="l" r="r" t="t"/>
                  <a:pathLst>
                    <a:path extrusionOk="0" h="255641" w="328518">
                      <a:moveTo>
                        <a:pt x="326994" y="0"/>
                      </a:moveTo>
                      <a:lnTo>
                        <a:pt x="0" y="255194"/>
                      </a:lnTo>
                      <a:cubicBezTo>
                        <a:pt x="381" y="255346"/>
                        <a:pt x="858" y="255489"/>
                        <a:pt x="1238" y="255641"/>
                      </a:cubicBezTo>
                      <a:lnTo>
                        <a:pt x="328518" y="181"/>
                      </a:lnTo>
                      <a:lnTo>
                        <a:pt x="326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3" name="Google Shape;2703;p49"/>
                <p:cNvSpPr/>
                <p:nvPr/>
              </p:nvSpPr>
              <p:spPr>
                <a:xfrm>
                  <a:off x="10882978" y="5996082"/>
                  <a:ext cx="6572" cy="5362"/>
                </a:xfrm>
                <a:custGeom>
                  <a:rect b="b" l="l" r="r" t="t"/>
                  <a:pathLst>
                    <a:path extrusionOk="0" h="5362" w="6572">
                      <a:moveTo>
                        <a:pt x="5049" y="0"/>
                      </a:moveTo>
                      <a:lnTo>
                        <a:pt x="191" y="3763"/>
                      </a:lnTo>
                      <a:lnTo>
                        <a:pt x="0" y="5362"/>
                      </a:lnTo>
                      <a:lnTo>
                        <a:pt x="6573" y="200"/>
                      </a:lnTo>
                      <a:lnTo>
                        <a:pt x="50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4" name="Google Shape;2704;p49"/>
                <p:cNvSpPr/>
                <p:nvPr/>
              </p:nvSpPr>
              <p:spPr>
                <a:xfrm>
                  <a:off x="11183302" y="6158636"/>
                  <a:ext cx="225266" cy="175821"/>
                </a:xfrm>
                <a:custGeom>
                  <a:rect b="b" l="l" r="r" t="t"/>
                  <a:pathLst>
                    <a:path extrusionOk="0" h="175821" w="225266">
                      <a:moveTo>
                        <a:pt x="225266" y="0"/>
                      </a:moveTo>
                      <a:lnTo>
                        <a:pt x="0" y="175822"/>
                      </a:lnTo>
                      <a:cubicBezTo>
                        <a:pt x="667" y="175803"/>
                        <a:pt x="1238" y="175822"/>
                        <a:pt x="1810" y="175803"/>
                      </a:cubicBezTo>
                      <a:lnTo>
                        <a:pt x="225076" y="1553"/>
                      </a:lnTo>
                      <a:lnTo>
                        <a:pt x="2252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5" name="Google Shape;2705;p49"/>
                <p:cNvSpPr/>
                <p:nvPr/>
              </p:nvSpPr>
              <p:spPr>
                <a:xfrm>
                  <a:off x="11006614" y="6051299"/>
                  <a:ext cx="325088" cy="252993"/>
                </a:xfrm>
                <a:custGeom>
                  <a:rect b="b" l="l" r="r" t="t"/>
                  <a:pathLst>
                    <a:path extrusionOk="0" h="252993" w="325088">
                      <a:moveTo>
                        <a:pt x="323564" y="0"/>
                      </a:moveTo>
                      <a:lnTo>
                        <a:pt x="0" y="252526"/>
                      </a:lnTo>
                      <a:cubicBezTo>
                        <a:pt x="380" y="252679"/>
                        <a:pt x="762" y="252841"/>
                        <a:pt x="1143" y="252993"/>
                      </a:cubicBezTo>
                      <a:lnTo>
                        <a:pt x="325088" y="191"/>
                      </a:lnTo>
                      <a:lnTo>
                        <a:pt x="3235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6" name="Google Shape;2706;p49"/>
                <p:cNvSpPr/>
                <p:nvPr/>
              </p:nvSpPr>
              <p:spPr>
                <a:xfrm>
                  <a:off x="10882026" y="5997054"/>
                  <a:ext cx="15239" cy="12106"/>
                </a:xfrm>
                <a:custGeom>
                  <a:rect b="b" l="l" r="r" t="t"/>
                  <a:pathLst>
                    <a:path extrusionOk="0" h="12106" w="15239">
                      <a:moveTo>
                        <a:pt x="13717" y="0"/>
                      </a:moveTo>
                      <a:lnTo>
                        <a:pt x="191" y="10601"/>
                      </a:lnTo>
                      <a:lnTo>
                        <a:pt x="0" y="12106"/>
                      </a:lnTo>
                      <a:lnTo>
                        <a:pt x="15240" y="191"/>
                      </a:lnTo>
                      <a:lnTo>
                        <a:pt x="137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7" name="Google Shape;2707;p49"/>
                <p:cNvSpPr/>
                <p:nvPr/>
              </p:nvSpPr>
              <p:spPr>
                <a:xfrm>
                  <a:off x="11000708" y="6050327"/>
                  <a:ext cx="323182" cy="251526"/>
                </a:xfrm>
                <a:custGeom>
                  <a:rect b="b" l="l" r="r" t="t"/>
                  <a:pathLst>
                    <a:path extrusionOk="0" h="251526" w="323182">
                      <a:moveTo>
                        <a:pt x="321658" y="0"/>
                      </a:moveTo>
                      <a:lnTo>
                        <a:pt x="0" y="251060"/>
                      </a:lnTo>
                      <a:cubicBezTo>
                        <a:pt x="380" y="251222"/>
                        <a:pt x="762" y="251364"/>
                        <a:pt x="1143" y="251527"/>
                      </a:cubicBezTo>
                      <a:lnTo>
                        <a:pt x="323183" y="200"/>
                      </a:lnTo>
                      <a:lnTo>
                        <a:pt x="3216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8" name="Google Shape;2708;p49"/>
                <p:cNvSpPr/>
                <p:nvPr/>
              </p:nvSpPr>
              <p:spPr>
                <a:xfrm>
                  <a:off x="10951845" y="6041612"/>
                  <a:ext cx="302228" cy="235362"/>
                </a:xfrm>
                <a:custGeom>
                  <a:rect b="b" l="l" r="r" t="t"/>
                  <a:pathLst>
                    <a:path extrusionOk="0" h="235362" w="302228">
                      <a:moveTo>
                        <a:pt x="300704" y="0"/>
                      </a:moveTo>
                      <a:lnTo>
                        <a:pt x="0" y="234744"/>
                      </a:lnTo>
                      <a:cubicBezTo>
                        <a:pt x="285" y="234953"/>
                        <a:pt x="666" y="235154"/>
                        <a:pt x="1048" y="235363"/>
                      </a:cubicBezTo>
                      <a:lnTo>
                        <a:pt x="302228" y="191"/>
                      </a:lnTo>
                      <a:lnTo>
                        <a:pt x="301465" y="86"/>
                      </a:lnTo>
                      <a:lnTo>
                        <a:pt x="3007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9" name="Google Shape;2709;p49"/>
                <p:cNvSpPr/>
                <p:nvPr/>
              </p:nvSpPr>
              <p:spPr>
                <a:xfrm>
                  <a:off x="10873264" y="6005779"/>
                  <a:ext cx="93821" cy="73437"/>
                </a:xfrm>
                <a:custGeom>
                  <a:rect b="b" l="l" r="r" t="t"/>
                  <a:pathLst>
                    <a:path extrusionOk="0" h="73437" w="93821">
                      <a:moveTo>
                        <a:pt x="92297" y="0"/>
                      </a:moveTo>
                      <a:lnTo>
                        <a:pt x="190" y="71923"/>
                      </a:lnTo>
                      <a:lnTo>
                        <a:pt x="0" y="73437"/>
                      </a:lnTo>
                      <a:lnTo>
                        <a:pt x="93821" y="190"/>
                      </a:lnTo>
                      <a:lnTo>
                        <a:pt x="922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0" name="Google Shape;2710;p49"/>
                <p:cNvSpPr/>
                <p:nvPr/>
              </p:nvSpPr>
              <p:spPr>
                <a:xfrm>
                  <a:off x="10942225" y="6039678"/>
                  <a:ext cx="296322" cy="230819"/>
                </a:xfrm>
                <a:custGeom>
                  <a:rect b="b" l="l" r="r" t="t"/>
                  <a:pathLst>
                    <a:path extrusionOk="0" h="230819" w="296322">
                      <a:moveTo>
                        <a:pt x="294894" y="0"/>
                      </a:moveTo>
                      <a:lnTo>
                        <a:pt x="0" y="230181"/>
                      </a:lnTo>
                      <a:cubicBezTo>
                        <a:pt x="285" y="230391"/>
                        <a:pt x="571" y="230610"/>
                        <a:pt x="857" y="230820"/>
                      </a:cubicBezTo>
                      <a:lnTo>
                        <a:pt x="296323" y="191"/>
                      </a:lnTo>
                      <a:lnTo>
                        <a:pt x="294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1" name="Google Shape;2711;p49"/>
                <p:cNvSpPr/>
                <p:nvPr/>
              </p:nvSpPr>
              <p:spPr>
                <a:xfrm>
                  <a:off x="10865357" y="6016428"/>
                  <a:ext cx="187071" cy="146103"/>
                </a:xfrm>
                <a:custGeom>
                  <a:rect b="b" l="l" r="r" t="t"/>
                  <a:pathLst>
                    <a:path extrusionOk="0" h="146103" w="187071">
                      <a:moveTo>
                        <a:pt x="185547" y="0"/>
                      </a:moveTo>
                      <a:lnTo>
                        <a:pt x="0" y="144837"/>
                      </a:lnTo>
                      <a:cubicBezTo>
                        <a:pt x="0" y="145256"/>
                        <a:pt x="95" y="145685"/>
                        <a:pt x="95" y="146104"/>
                      </a:cubicBezTo>
                      <a:lnTo>
                        <a:pt x="187071" y="191"/>
                      </a:lnTo>
                      <a:lnTo>
                        <a:pt x="185642" y="9"/>
                      </a:lnTo>
                      <a:lnTo>
                        <a:pt x="1855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2" name="Google Shape;2712;p49"/>
                <p:cNvSpPr/>
                <p:nvPr/>
              </p:nvSpPr>
              <p:spPr>
                <a:xfrm>
                  <a:off x="10886027" y="6026115"/>
                  <a:ext cx="243935" cy="190194"/>
                </a:xfrm>
                <a:custGeom>
                  <a:rect b="b" l="l" r="r" t="t"/>
                  <a:pathLst>
                    <a:path extrusionOk="0" h="190194" w="243935">
                      <a:moveTo>
                        <a:pt x="242411" y="0"/>
                      </a:moveTo>
                      <a:lnTo>
                        <a:pt x="0" y="189271"/>
                      </a:lnTo>
                      <a:cubicBezTo>
                        <a:pt x="191" y="189576"/>
                        <a:pt x="381" y="189890"/>
                        <a:pt x="571" y="190195"/>
                      </a:cubicBezTo>
                      <a:lnTo>
                        <a:pt x="243935" y="190"/>
                      </a:lnTo>
                      <a:lnTo>
                        <a:pt x="2424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3" name="Google Shape;2713;p49"/>
                <p:cNvSpPr/>
                <p:nvPr/>
              </p:nvSpPr>
              <p:spPr>
                <a:xfrm>
                  <a:off x="10867548" y="6018371"/>
                  <a:ext cx="200406" cy="156448"/>
                </a:xfrm>
                <a:custGeom>
                  <a:rect b="b" l="l" r="r" t="t"/>
                  <a:pathLst>
                    <a:path extrusionOk="0" h="156448" w="200406">
                      <a:moveTo>
                        <a:pt x="198882" y="0"/>
                      </a:moveTo>
                      <a:lnTo>
                        <a:pt x="0" y="155248"/>
                      </a:lnTo>
                      <a:cubicBezTo>
                        <a:pt x="95" y="155648"/>
                        <a:pt x="95" y="156048"/>
                        <a:pt x="191" y="156449"/>
                      </a:cubicBezTo>
                      <a:lnTo>
                        <a:pt x="200406" y="181"/>
                      </a:lnTo>
                      <a:lnTo>
                        <a:pt x="1988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4" name="Google Shape;2714;p49"/>
                <p:cNvSpPr/>
                <p:nvPr/>
              </p:nvSpPr>
              <p:spPr>
                <a:xfrm>
                  <a:off x="11165015" y="6143110"/>
                  <a:ext cx="245458" cy="191652"/>
                </a:xfrm>
                <a:custGeom>
                  <a:rect b="b" l="l" r="r" t="t"/>
                  <a:pathLst>
                    <a:path extrusionOk="0" h="191652" w="245458">
                      <a:moveTo>
                        <a:pt x="245458" y="0"/>
                      </a:moveTo>
                      <a:lnTo>
                        <a:pt x="0" y="191605"/>
                      </a:lnTo>
                      <a:cubicBezTo>
                        <a:pt x="571" y="191605"/>
                        <a:pt x="1143" y="191653"/>
                        <a:pt x="1714" y="191653"/>
                      </a:cubicBezTo>
                      <a:lnTo>
                        <a:pt x="245269" y="1514"/>
                      </a:lnTo>
                      <a:lnTo>
                        <a:pt x="24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5" name="Google Shape;2715;p49"/>
                <p:cNvSpPr/>
                <p:nvPr/>
              </p:nvSpPr>
              <p:spPr>
                <a:xfrm>
                  <a:off x="10876216" y="6002874"/>
                  <a:ext cx="67627" cy="53015"/>
                </a:xfrm>
                <a:custGeom>
                  <a:rect b="b" l="l" r="r" t="t"/>
                  <a:pathLst>
                    <a:path extrusionOk="0" h="53015" w="67627">
                      <a:moveTo>
                        <a:pt x="66104" y="0"/>
                      </a:moveTo>
                      <a:lnTo>
                        <a:pt x="191" y="51511"/>
                      </a:lnTo>
                      <a:lnTo>
                        <a:pt x="0" y="53016"/>
                      </a:lnTo>
                      <a:lnTo>
                        <a:pt x="67627" y="190"/>
                      </a:lnTo>
                      <a:lnTo>
                        <a:pt x="661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6" name="Google Shape;2716;p49"/>
                <p:cNvSpPr/>
                <p:nvPr/>
              </p:nvSpPr>
              <p:spPr>
                <a:xfrm>
                  <a:off x="11071192" y="6060985"/>
                  <a:ext cx="338042" cy="262918"/>
                </a:xfrm>
                <a:custGeom>
                  <a:rect b="b" l="l" r="r" t="t"/>
                  <a:pathLst>
                    <a:path extrusionOk="0" h="262918" w="338042">
                      <a:moveTo>
                        <a:pt x="336519" y="0"/>
                      </a:moveTo>
                      <a:lnTo>
                        <a:pt x="0" y="262624"/>
                      </a:lnTo>
                      <a:cubicBezTo>
                        <a:pt x="477" y="262728"/>
                        <a:pt x="953" y="262824"/>
                        <a:pt x="1429" y="262919"/>
                      </a:cubicBezTo>
                      <a:lnTo>
                        <a:pt x="338042" y="191"/>
                      </a:lnTo>
                      <a:lnTo>
                        <a:pt x="3365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7" name="Google Shape;2717;p49"/>
                <p:cNvSpPr/>
                <p:nvPr/>
              </p:nvSpPr>
              <p:spPr>
                <a:xfrm>
                  <a:off x="11174063" y="6150873"/>
                  <a:ext cx="235457" cy="183806"/>
                </a:xfrm>
                <a:custGeom>
                  <a:rect b="b" l="l" r="r" t="t"/>
                  <a:pathLst>
                    <a:path extrusionOk="0" h="183806" w="235457">
                      <a:moveTo>
                        <a:pt x="235458" y="0"/>
                      </a:moveTo>
                      <a:lnTo>
                        <a:pt x="0" y="183795"/>
                      </a:lnTo>
                      <a:cubicBezTo>
                        <a:pt x="95" y="183795"/>
                        <a:pt x="286" y="183814"/>
                        <a:pt x="381" y="183804"/>
                      </a:cubicBezTo>
                      <a:cubicBezTo>
                        <a:pt x="857" y="183804"/>
                        <a:pt x="1334" y="183785"/>
                        <a:pt x="1809" y="183785"/>
                      </a:cubicBezTo>
                      <a:lnTo>
                        <a:pt x="1809" y="183747"/>
                      </a:lnTo>
                      <a:lnTo>
                        <a:pt x="235267" y="1553"/>
                      </a:lnTo>
                      <a:lnTo>
                        <a:pt x="23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8" name="Google Shape;2718;p49"/>
                <p:cNvSpPr/>
                <p:nvPr/>
              </p:nvSpPr>
              <p:spPr>
                <a:xfrm>
                  <a:off x="10911173" y="6032896"/>
                  <a:ext cx="273176" cy="212769"/>
                </a:xfrm>
                <a:custGeom>
                  <a:rect b="b" l="l" r="r" t="t"/>
                  <a:pathLst>
                    <a:path extrusionOk="0" h="212769" w="273176">
                      <a:moveTo>
                        <a:pt x="271558" y="0"/>
                      </a:moveTo>
                      <a:lnTo>
                        <a:pt x="0" y="212027"/>
                      </a:lnTo>
                      <a:cubicBezTo>
                        <a:pt x="286" y="212284"/>
                        <a:pt x="476" y="212522"/>
                        <a:pt x="762" y="212770"/>
                      </a:cubicBezTo>
                      <a:lnTo>
                        <a:pt x="273176" y="191"/>
                      </a:lnTo>
                      <a:lnTo>
                        <a:pt x="2715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9" name="Google Shape;2719;p49"/>
                <p:cNvSpPr/>
                <p:nvPr/>
              </p:nvSpPr>
              <p:spPr>
                <a:xfrm>
                  <a:off x="11212544" y="6182001"/>
                  <a:ext cx="193070" cy="150694"/>
                </a:xfrm>
                <a:custGeom>
                  <a:rect b="b" l="l" r="r" t="t"/>
                  <a:pathLst>
                    <a:path extrusionOk="0" h="150694" w="193070">
                      <a:moveTo>
                        <a:pt x="193071" y="0"/>
                      </a:moveTo>
                      <a:lnTo>
                        <a:pt x="0" y="150695"/>
                      </a:lnTo>
                      <a:cubicBezTo>
                        <a:pt x="95" y="150686"/>
                        <a:pt x="190" y="150686"/>
                        <a:pt x="285" y="150676"/>
                      </a:cubicBezTo>
                      <a:cubicBezTo>
                        <a:pt x="857" y="150629"/>
                        <a:pt x="1428" y="150590"/>
                        <a:pt x="2000" y="150533"/>
                      </a:cubicBezTo>
                      <a:lnTo>
                        <a:pt x="192881" y="1553"/>
                      </a:lnTo>
                      <a:lnTo>
                        <a:pt x="1930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0" name="Google Shape;2720;p49"/>
                <p:cNvSpPr/>
                <p:nvPr/>
              </p:nvSpPr>
              <p:spPr>
                <a:xfrm>
                  <a:off x="11257883" y="6213338"/>
                  <a:ext cx="143636" cy="112080"/>
                </a:xfrm>
                <a:custGeom>
                  <a:rect b="b" l="l" r="r" t="t"/>
                  <a:pathLst>
                    <a:path extrusionOk="0" h="112080" w="143636">
                      <a:moveTo>
                        <a:pt x="143637" y="0"/>
                      </a:moveTo>
                      <a:lnTo>
                        <a:pt x="0" y="112081"/>
                      </a:lnTo>
                      <a:cubicBezTo>
                        <a:pt x="857" y="111890"/>
                        <a:pt x="1619" y="111757"/>
                        <a:pt x="2475" y="111576"/>
                      </a:cubicBezTo>
                      <a:lnTo>
                        <a:pt x="143255" y="1696"/>
                      </a:lnTo>
                      <a:cubicBezTo>
                        <a:pt x="143351" y="1153"/>
                        <a:pt x="143446" y="629"/>
                        <a:pt x="143637" y="77"/>
                      </a:cubicBezTo>
                      <a:cubicBezTo>
                        <a:pt x="143637" y="58"/>
                        <a:pt x="143637" y="29"/>
                        <a:pt x="1436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1" name="Google Shape;2721;p49"/>
                <p:cNvSpPr/>
                <p:nvPr/>
              </p:nvSpPr>
              <p:spPr>
                <a:xfrm>
                  <a:off x="11044142" y="6057109"/>
                  <a:ext cx="334042" cy="259966"/>
                </a:xfrm>
                <a:custGeom>
                  <a:rect b="b" l="l" r="r" t="t"/>
                  <a:pathLst>
                    <a:path extrusionOk="0" h="259966" w="334042">
                      <a:moveTo>
                        <a:pt x="332613" y="0"/>
                      </a:moveTo>
                      <a:lnTo>
                        <a:pt x="0" y="259556"/>
                      </a:lnTo>
                      <a:cubicBezTo>
                        <a:pt x="381" y="259690"/>
                        <a:pt x="857" y="259842"/>
                        <a:pt x="1334" y="259966"/>
                      </a:cubicBezTo>
                      <a:lnTo>
                        <a:pt x="334042" y="191"/>
                      </a:lnTo>
                      <a:lnTo>
                        <a:pt x="3326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2" name="Google Shape;2722;p49"/>
                <p:cNvSpPr/>
                <p:nvPr/>
              </p:nvSpPr>
              <p:spPr>
                <a:xfrm>
                  <a:off x="10880026" y="6024181"/>
                  <a:ext cx="234505" cy="182765"/>
                </a:xfrm>
                <a:custGeom>
                  <a:rect b="b" l="l" r="r" t="t"/>
                  <a:pathLst>
                    <a:path extrusionOk="0" h="182765" w="234505">
                      <a:moveTo>
                        <a:pt x="232981" y="0"/>
                      </a:moveTo>
                      <a:lnTo>
                        <a:pt x="0" y="181813"/>
                      </a:lnTo>
                      <a:cubicBezTo>
                        <a:pt x="191" y="182127"/>
                        <a:pt x="381" y="182442"/>
                        <a:pt x="571" y="182766"/>
                      </a:cubicBezTo>
                      <a:lnTo>
                        <a:pt x="234505" y="190"/>
                      </a:lnTo>
                      <a:lnTo>
                        <a:pt x="2329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3" name="Google Shape;2723;p49"/>
                <p:cNvSpPr/>
                <p:nvPr/>
              </p:nvSpPr>
              <p:spPr>
                <a:xfrm>
                  <a:off x="10870310" y="6008684"/>
                  <a:ext cx="120014" cy="93859"/>
                </a:xfrm>
                <a:custGeom>
                  <a:rect b="b" l="l" r="r" t="t"/>
                  <a:pathLst>
                    <a:path extrusionOk="0" h="93859" w="120014">
                      <a:moveTo>
                        <a:pt x="118586" y="0"/>
                      </a:moveTo>
                      <a:lnTo>
                        <a:pt x="191" y="92345"/>
                      </a:lnTo>
                      <a:lnTo>
                        <a:pt x="0" y="93859"/>
                      </a:lnTo>
                      <a:lnTo>
                        <a:pt x="120015" y="181"/>
                      </a:lnTo>
                      <a:lnTo>
                        <a:pt x="1185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4" name="Google Shape;2724;p49"/>
                <p:cNvSpPr/>
                <p:nvPr/>
              </p:nvSpPr>
              <p:spPr>
                <a:xfrm>
                  <a:off x="11245596" y="6205365"/>
                  <a:ext cx="157162" cy="122634"/>
                </a:xfrm>
                <a:custGeom>
                  <a:rect b="b" l="l" r="r" t="t"/>
                  <a:pathLst>
                    <a:path extrusionOk="0" h="122634" w="157162">
                      <a:moveTo>
                        <a:pt x="157163" y="0"/>
                      </a:moveTo>
                      <a:lnTo>
                        <a:pt x="0" y="122634"/>
                      </a:lnTo>
                      <a:cubicBezTo>
                        <a:pt x="762" y="122473"/>
                        <a:pt x="1620" y="122291"/>
                        <a:pt x="2381" y="122130"/>
                      </a:cubicBezTo>
                      <a:lnTo>
                        <a:pt x="156972" y="1514"/>
                      </a:lnTo>
                      <a:lnTo>
                        <a:pt x="1571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5" name="Google Shape;2725;p49"/>
                <p:cNvSpPr/>
                <p:nvPr/>
              </p:nvSpPr>
              <p:spPr>
                <a:xfrm>
                  <a:off x="10903077" y="6030963"/>
                  <a:ext cx="265746" cy="206949"/>
                </a:xfrm>
                <a:custGeom>
                  <a:rect b="b" l="l" r="r" t="t"/>
                  <a:pathLst>
                    <a:path extrusionOk="0" h="206949" w="265746">
                      <a:moveTo>
                        <a:pt x="264223" y="0"/>
                      </a:moveTo>
                      <a:lnTo>
                        <a:pt x="0" y="206169"/>
                      </a:lnTo>
                      <a:cubicBezTo>
                        <a:pt x="285" y="206435"/>
                        <a:pt x="571" y="206683"/>
                        <a:pt x="857" y="206950"/>
                      </a:cubicBezTo>
                      <a:lnTo>
                        <a:pt x="265747" y="191"/>
                      </a:lnTo>
                      <a:lnTo>
                        <a:pt x="2642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6" name="Google Shape;2726;p49"/>
                <p:cNvSpPr/>
                <p:nvPr/>
              </p:nvSpPr>
              <p:spPr>
                <a:xfrm>
                  <a:off x="10892314" y="6028058"/>
                  <a:ext cx="253269" cy="197224"/>
                </a:xfrm>
                <a:custGeom>
                  <a:rect b="b" l="l" r="r" t="t"/>
                  <a:pathLst>
                    <a:path extrusionOk="0" h="197224" w="253269">
                      <a:moveTo>
                        <a:pt x="251650" y="0"/>
                      </a:moveTo>
                      <a:lnTo>
                        <a:pt x="0" y="196405"/>
                      </a:lnTo>
                      <a:cubicBezTo>
                        <a:pt x="285" y="196682"/>
                        <a:pt x="571" y="196948"/>
                        <a:pt x="762" y="197225"/>
                      </a:cubicBezTo>
                      <a:lnTo>
                        <a:pt x="253269" y="191"/>
                      </a:lnTo>
                      <a:lnTo>
                        <a:pt x="2516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7" name="Google Shape;2727;p49"/>
                <p:cNvSpPr/>
                <p:nvPr/>
              </p:nvSpPr>
              <p:spPr>
                <a:xfrm>
                  <a:off x="11107769" y="6088617"/>
                  <a:ext cx="309562" cy="241839"/>
                </a:xfrm>
                <a:custGeom>
                  <a:rect b="b" l="l" r="r" t="t"/>
                  <a:pathLst>
                    <a:path extrusionOk="0" h="241839" w="309562">
                      <a:moveTo>
                        <a:pt x="309563" y="0"/>
                      </a:moveTo>
                      <a:lnTo>
                        <a:pt x="0" y="241611"/>
                      </a:lnTo>
                      <a:cubicBezTo>
                        <a:pt x="476" y="241688"/>
                        <a:pt x="952" y="241773"/>
                        <a:pt x="1428" y="241840"/>
                      </a:cubicBezTo>
                      <a:lnTo>
                        <a:pt x="309372" y="1553"/>
                      </a:lnTo>
                      <a:lnTo>
                        <a:pt x="3095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28" name="Google Shape;2728;p49"/>
              <p:cNvGrpSpPr/>
              <p:nvPr/>
            </p:nvGrpSpPr>
            <p:grpSpPr>
              <a:xfrm>
                <a:off x="10864500" y="5998568"/>
                <a:ext cx="555212" cy="339034"/>
                <a:chOff x="10864500" y="5998568"/>
                <a:chExt cx="555212" cy="339034"/>
              </a:xfrm>
            </p:grpSpPr>
            <p:sp>
              <p:nvSpPr>
                <p:cNvPr id="2729" name="Google Shape;2729;p49"/>
                <p:cNvSpPr/>
                <p:nvPr/>
              </p:nvSpPr>
              <p:spPr>
                <a:xfrm>
                  <a:off x="11180254" y="6035411"/>
                  <a:ext cx="187260" cy="240239"/>
                </a:xfrm>
                <a:custGeom>
                  <a:rect b="b" l="l" r="r" t="t"/>
                  <a:pathLst>
                    <a:path extrusionOk="0" h="240239" w="187260">
                      <a:moveTo>
                        <a:pt x="0" y="0"/>
                      </a:moveTo>
                      <a:lnTo>
                        <a:pt x="186404" y="240240"/>
                      </a:lnTo>
                      <a:cubicBezTo>
                        <a:pt x="186690" y="239992"/>
                        <a:pt x="186976" y="239745"/>
                        <a:pt x="187261" y="239497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0" name="Google Shape;2730;p49"/>
                <p:cNvSpPr/>
                <p:nvPr/>
              </p:nvSpPr>
              <p:spPr>
                <a:xfrm>
                  <a:off x="10873644" y="6072502"/>
                  <a:ext cx="197358" cy="253945"/>
                </a:xfrm>
                <a:custGeom>
                  <a:rect b="b" l="l" r="r" t="t"/>
                  <a:pathLst>
                    <a:path extrusionOk="0" h="253945" w="19735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95644" y="253575"/>
                      </a:lnTo>
                      <a:cubicBezTo>
                        <a:pt x="196215" y="253708"/>
                        <a:pt x="196787" y="253822"/>
                        <a:pt x="197359" y="25394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1" name="Google Shape;2731;p49"/>
                <p:cNvSpPr/>
                <p:nvPr/>
              </p:nvSpPr>
              <p:spPr>
                <a:xfrm>
                  <a:off x="11366563" y="6058671"/>
                  <a:ext cx="47340" cy="60750"/>
                </a:xfrm>
                <a:custGeom>
                  <a:rect b="b" l="l" r="r" t="t"/>
                  <a:pathLst>
                    <a:path extrusionOk="0" h="60750" w="47340">
                      <a:moveTo>
                        <a:pt x="0" y="0"/>
                      </a:moveTo>
                      <a:lnTo>
                        <a:pt x="47149" y="60750"/>
                      </a:lnTo>
                      <a:lnTo>
                        <a:pt x="47340" y="59236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2" name="Google Shape;2732;p49"/>
                <p:cNvSpPr/>
                <p:nvPr/>
              </p:nvSpPr>
              <p:spPr>
                <a:xfrm>
                  <a:off x="10993945" y="6012141"/>
                  <a:ext cx="249078" cy="319430"/>
                </a:xfrm>
                <a:custGeom>
                  <a:rect b="b" l="l" r="r" t="t"/>
                  <a:pathLst>
                    <a:path extrusionOk="0" h="319430" w="249078">
                      <a:moveTo>
                        <a:pt x="0" y="0"/>
                      </a:moveTo>
                      <a:lnTo>
                        <a:pt x="247936" y="319431"/>
                      </a:lnTo>
                      <a:cubicBezTo>
                        <a:pt x="248317" y="319364"/>
                        <a:pt x="248698" y="319250"/>
                        <a:pt x="249079" y="319183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3" name="Google Shape;2733;p49"/>
                <p:cNvSpPr/>
                <p:nvPr/>
              </p:nvSpPr>
              <p:spPr>
                <a:xfrm>
                  <a:off x="11087100" y="6023781"/>
                  <a:ext cx="224218" cy="287645"/>
                </a:xfrm>
                <a:custGeom>
                  <a:rect b="b" l="l" r="r" t="t"/>
                  <a:pathLst>
                    <a:path extrusionOk="0" h="287645" w="224218">
                      <a:moveTo>
                        <a:pt x="0" y="0"/>
                      </a:moveTo>
                      <a:lnTo>
                        <a:pt x="223171" y="287645"/>
                      </a:lnTo>
                      <a:cubicBezTo>
                        <a:pt x="223265" y="287598"/>
                        <a:pt x="223361" y="287521"/>
                        <a:pt x="223456" y="287474"/>
                      </a:cubicBezTo>
                      <a:cubicBezTo>
                        <a:pt x="223742" y="287350"/>
                        <a:pt x="223933" y="287235"/>
                        <a:pt x="224219" y="287121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4" name="Google Shape;2734;p49"/>
                <p:cNvSpPr/>
                <p:nvPr/>
              </p:nvSpPr>
              <p:spPr>
                <a:xfrm>
                  <a:off x="10865834" y="6170542"/>
                  <a:ext cx="83153" cy="107118"/>
                </a:xfrm>
                <a:custGeom>
                  <a:rect b="b" l="l" r="r" t="t"/>
                  <a:pathLst>
                    <a:path extrusionOk="0" h="107118" w="83153">
                      <a:moveTo>
                        <a:pt x="0" y="0"/>
                      </a:moveTo>
                      <a:cubicBezTo>
                        <a:pt x="191" y="771"/>
                        <a:pt x="286" y="1543"/>
                        <a:pt x="381" y="2314"/>
                      </a:cubicBezTo>
                      <a:lnTo>
                        <a:pt x="476" y="2362"/>
                      </a:lnTo>
                      <a:lnTo>
                        <a:pt x="80200" y="105137"/>
                      </a:lnTo>
                      <a:cubicBezTo>
                        <a:pt x="81249" y="105794"/>
                        <a:pt x="82105" y="106471"/>
                        <a:pt x="83153" y="1071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5" name="Google Shape;2735;p49"/>
                <p:cNvSpPr/>
                <p:nvPr/>
              </p:nvSpPr>
              <p:spPr>
                <a:xfrm>
                  <a:off x="11273409" y="6047041"/>
                  <a:ext cx="128777" cy="165668"/>
                </a:xfrm>
                <a:custGeom>
                  <a:rect b="b" l="l" r="r" t="t"/>
                  <a:pathLst>
                    <a:path extrusionOk="0" h="165668" w="128777">
                      <a:moveTo>
                        <a:pt x="0" y="0"/>
                      </a:moveTo>
                      <a:lnTo>
                        <a:pt x="128588" y="165668"/>
                      </a:lnTo>
                      <a:cubicBezTo>
                        <a:pt x="128588" y="165525"/>
                        <a:pt x="128588" y="165373"/>
                        <a:pt x="128588" y="165230"/>
                      </a:cubicBezTo>
                      <a:cubicBezTo>
                        <a:pt x="128682" y="164878"/>
                        <a:pt x="128682" y="164516"/>
                        <a:pt x="128777" y="16416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6" name="Google Shape;2736;p49"/>
                <p:cNvSpPr/>
                <p:nvPr/>
              </p:nvSpPr>
              <p:spPr>
                <a:xfrm>
                  <a:off x="10900790" y="6000511"/>
                  <a:ext cx="262890" cy="336994"/>
                </a:xfrm>
                <a:custGeom>
                  <a:rect b="b" l="l" r="r" t="t"/>
                  <a:pathLst>
                    <a:path extrusionOk="0" h="336994" w="262890">
                      <a:moveTo>
                        <a:pt x="0" y="0"/>
                      </a:moveTo>
                      <a:lnTo>
                        <a:pt x="261462" y="336938"/>
                      </a:lnTo>
                      <a:cubicBezTo>
                        <a:pt x="261938" y="336938"/>
                        <a:pt x="262414" y="336985"/>
                        <a:pt x="262891" y="33699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7" name="Google Shape;2737;p49"/>
                <p:cNvSpPr/>
                <p:nvPr/>
              </p:nvSpPr>
              <p:spPr>
                <a:xfrm>
                  <a:off x="11133677" y="6029591"/>
                  <a:ext cx="207550" cy="266252"/>
                </a:xfrm>
                <a:custGeom>
                  <a:rect b="b" l="l" r="r" t="t"/>
                  <a:pathLst>
                    <a:path extrusionOk="0" h="266252" w="207550">
                      <a:moveTo>
                        <a:pt x="0" y="0"/>
                      </a:moveTo>
                      <a:lnTo>
                        <a:pt x="206597" y="266252"/>
                      </a:lnTo>
                      <a:cubicBezTo>
                        <a:pt x="206692" y="266214"/>
                        <a:pt x="206787" y="266166"/>
                        <a:pt x="206883" y="266119"/>
                      </a:cubicBezTo>
                      <a:cubicBezTo>
                        <a:pt x="207073" y="265976"/>
                        <a:pt x="207359" y="265871"/>
                        <a:pt x="207550" y="265729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8" name="Google Shape;2738;p49"/>
                <p:cNvSpPr/>
                <p:nvPr/>
              </p:nvSpPr>
              <p:spPr>
                <a:xfrm>
                  <a:off x="10867834" y="6119155"/>
                  <a:ext cx="148780" cy="191490"/>
                </a:xfrm>
                <a:custGeom>
                  <a:rect b="b" l="l" r="r" t="t"/>
                  <a:pathLst>
                    <a:path extrusionOk="0" h="191490" w="148780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46971" y="190852"/>
                      </a:lnTo>
                      <a:lnTo>
                        <a:pt x="146971" y="190900"/>
                      </a:lnTo>
                      <a:cubicBezTo>
                        <a:pt x="147542" y="191119"/>
                        <a:pt x="148210" y="191271"/>
                        <a:pt x="148780" y="19149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9" name="Google Shape;2739;p49"/>
                <p:cNvSpPr/>
                <p:nvPr/>
              </p:nvSpPr>
              <p:spPr>
                <a:xfrm>
                  <a:off x="11319985" y="6052861"/>
                  <a:ext cx="88106" cy="113204"/>
                </a:xfrm>
                <a:custGeom>
                  <a:rect b="b" l="l" r="r" t="t"/>
                  <a:pathLst>
                    <a:path extrusionOk="0" h="113204" w="88106">
                      <a:moveTo>
                        <a:pt x="0" y="0"/>
                      </a:moveTo>
                      <a:lnTo>
                        <a:pt x="87917" y="113205"/>
                      </a:lnTo>
                      <a:lnTo>
                        <a:pt x="88106" y="111690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0" name="Google Shape;2740;p49"/>
                <p:cNvSpPr/>
                <p:nvPr/>
              </p:nvSpPr>
              <p:spPr>
                <a:xfrm>
                  <a:off x="10947272" y="6006322"/>
                  <a:ext cx="257365" cy="329907"/>
                </a:xfrm>
                <a:custGeom>
                  <a:rect b="b" l="l" r="r" t="t"/>
                  <a:pathLst>
                    <a:path extrusionOk="0" h="329907" w="257365">
                      <a:moveTo>
                        <a:pt x="0" y="0"/>
                      </a:moveTo>
                      <a:lnTo>
                        <a:pt x="256032" y="329908"/>
                      </a:lnTo>
                      <a:cubicBezTo>
                        <a:pt x="256509" y="329869"/>
                        <a:pt x="256985" y="329822"/>
                        <a:pt x="257366" y="329784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1" name="Google Shape;2741;p49"/>
                <p:cNvSpPr/>
                <p:nvPr/>
              </p:nvSpPr>
              <p:spPr>
                <a:xfrm>
                  <a:off x="11413140" y="6064491"/>
                  <a:ext cx="6572" cy="8191"/>
                </a:xfrm>
                <a:custGeom>
                  <a:rect b="b" l="l" r="r" t="t"/>
                  <a:pathLst>
                    <a:path extrusionOk="0" h="8191" w="6572">
                      <a:moveTo>
                        <a:pt x="0" y="0"/>
                      </a:moveTo>
                      <a:lnTo>
                        <a:pt x="6382" y="8191"/>
                      </a:lnTo>
                      <a:lnTo>
                        <a:pt x="6573" y="6686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2" name="Google Shape;2742;p49"/>
                <p:cNvSpPr/>
                <p:nvPr/>
              </p:nvSpPr>
              <p:spPr>
                <a:xfrm>
                  <a:off x="11040427" y="6017952"/>
                  <a:ext cx="238029" cy="305161"/>
                </a:xfrm>
                <a:custGeom>
                  <a:rect b="b" l="l" r="r" t="t"/>
                  <a:pathLst>
                    <a:path extrusionOk="0" h="305161" w="238029">
                      <a:moveTo>
                        <a:pt x="0" y="0"/>
                      </a:moveTo>
                      <a:lnTo>
                        <a:pt x="236887" y="305162"/>
                      </a:lnTo>
                      <a:cubicBezTo>
                        <a:pt x="237268" y="305057"/>
                        <a:pt x="237649" y="304981"/>
                        <a:pt x="237934" y="304885"/>
                      </a:cubicBezTo>
                      <a:cubicBezTo>
                        <a:pt x="238030" y="304876"/>
                        <a:pt x="238030" y="304866"/>
                        <a:pt x="238030" y="304857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3" name="Google Shape;2743;p49"/>
                <p:cNvSpPr/>
                <p:nvPr/>
              </p:nvSpPr>
              <p:spPr>
                <a:xfrm>
                  <a:off x="11226832" y="6041221"/>
                  <a:ext cx="162114" cy="208064"/>
                </a:xfrm>
                <a:custGeom>
                  <a:rect b="b" l="l" r="r" t="t"/>
                  <a:pathLst>
                    <a:path extrusionOk="0" h="208064" w="162114">
                      <a:moveTo>
                        <a:pt x="0" y="0"/>
                      </a:moveTo>
                      <a:lnTo>
                        <a:pt x="161448" y="208064"/>
                      </a:lnTo>
                      <a:cubicBezTo>
                        <a:pt x="161639" y="207873"/>
                        <a:pt x="161734" y="207693"/>
                        <a:pt x="161830" y="207511"/>
                      </a:cubicBezTo>
                      <a:cubicBezTo>
                        <a:pt x="161925" y="207378"/>
                        <a:pt x="162020" y="207264"/>
                        <a:pt x="162115" y="207140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4" name="Google Shape;2744;p49"/>
                <p:cNvSpPr/>
                <p:nvPr/>
              </p:nvSpPr>
              <p:spPr>
                <a:xfrm>
                  <a:off x="10879549" y="6025772"/>
                  <a:ext cx="239840" cy="308781"/>
                </a:xfrm>
                <a:custGeom>
                  <a:rect b="b" l="l" r="r" t="t"/>
                  <a:pathLst>
                    <a:path extrusionOk="0" h="308781" w="23984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38316" y="308629"/>
                      </a:lnTo>
                      <a:cubicBezTo>
                        <a:pt x="238792" y="308686"/>
                        <a:pt x="239268" y="308724"/>
                        <a:pt x="239840" y="308781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5" name="Google Shape;2745;p49"/>
                <p:cNvSpPr/>
                <p:nvPr/>
              </p:nvSpPr>
              <p:spPr>
                <a:xfrm>
                  <a:off x="11172443" y="6034439"/>
                  <a:ext cx="190881" cy="244859"/>
                </a:xfrm>
                <a:custGeom>
                  <a:rect b="b" l="l" r="r" t="t"/>
                  <a:pathLst>
                    <a:path extrusionOk="0" h="244859" w="190881">
                      <a:moveTo>
                        <a:pt x="0" y="0"/>
                      </a:moveTo>
                      <a:lnTo>
                        <a:pt x="190024" y="244859"/>
                      </a:lnTo>
                      <a:cubicBezTo>
                        <a:pt x="190309" y="244612"/>
                        <a:pt x="190595" y="244402"/>
                        <a:pt x="190881" y="2441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6" name="Google Shape;2746;p49"/>
                <p:cNvSpPr/>
                <p:nvPr/>
              </p:nvSpPr>
              <p:spPr>
                <a:xfrm>
                  <a:off x="10872692" y="6080264"/>
                  <a:ext cx="189833" cy="244363"/>
                </a:xfrm>
                <a:custGeom>
                  <a:rect b="b" l="l" r="r" t="t"/>
                  <a:pathLst>
                    <a:path extrusionOk="0" h="244363" w="189833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8214" y="244002"/>
                      </a:lnTo>
                      <a:cubicBezTo>
                        <a:pt x="188595" y="244087"/>
                        <a:pt x="188976" y="244164"/>
                        <a:pt x="189357" y="244259"/>
                      </a:cubicBezTo>
                      <a:cubicBezTo>
                        <a:pt x="189452" y="244297"/>
                        <a:pt x="189643" y="244326"/>
                        <a:pt x="189834" y="244364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7" name="Google Shape;2747;p49"/>
                <p:cNvSpPr/>
                <p:nvPr/>
              </p:nvSpPr>
              <p:spPr>
                <a:xfrm>
                  <a:off x="11358753" y="6057700"/>
                  <a:ext cx="54196" cy="69523"/>
                </a:xfrm>
                <a:custGeom>
                  <a:rect b="b" l="l" r="r" t="t"/>
                  <a:pathLst>
                    <a:path extrusionOk="0" h="69523" w="54196">
                      <a:moveTo>
                        <a:pt x="0" y="0"/>
                      </a:moveTo>
                      <a:lnTo>
                        <a:pt x="53912" y="69523"/>
                      </a:lnTo>
                      <a:lnTo>
                        <a:pt x="54197" y="67923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8" name="Google Shape;2748;p49"/>
                <p:cNvSpPr/>
                <p:nvPr/>
              </p:nvSpPr>
              <p:spPr>
                <a:xfrm>
                  <a:off x="10986135" y="6011170"/>
                  <a:ext cx="250697" cy="321316"/>
                </a:xfrm>
                <a:custGeom>
                  <a:rect b="b" l="l" r="r" t="t"/>
                  <a:pathLst>
                    <a:path extrusionOk="0" h="321316" w="250697">
                      <a:moveTo>
                        <a:pt x="0" y="0"/>
                      </a:moveTo>
                      <a:lnTo>
                        <a:pt x="249459" y="321316"/>
                      </a:lnTo>
                      <a:cubicBezTo>
                        <a:pt x="249841" y="321250"/>
                        <a:pt x="250222" y="321212"/>
                        <a:pt x="250697" y="32114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9" name="Google Shape;2749;p49"/>
                <p:cNvSpPr/>
                <p:nvPr/>
              </p:nvSpPr>
              <p:spPr>
                <a:xfrm>
                  <a:off x="11079290" y="6022809"/>
                  <a:ext cx="226884" cy="290874"/>
                </a:xfrm>
                <a:custGeom>
                  <a:rect b="b" l="l" r="r" t="t"/>
                  <a:pathLst>
                    <a:path extrusionOk="0" h="290874" w="226884">
                      <a:moveTo>
                        <a:pt x="0" y="0"/>
                      </a:moveTo>
                      <a:lnTo>
                        <a:pt x="225837" y="290875"/>
                      </a:lnTo>
                      <a:cubicBezTo>
                        <a:pt x="226028" y="290779"/>
                        <a:pt x="226313" y="290694"/>
                        <a:pt x="226504" y="290599"/>
                      </a:cubicBezTo>
                      <a:cubicBezTo>
                        <a:pt x="226599" y="290560"/>
                        <a:pt x="226790" y="290522"/>
                        <a:pt x="226885" y="290484"/>
                      </a:cubicBezTo>
                      <a:lnTo>
                        <a:pt x="1523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0" name="Google Shape;2750;p49"/>
                <p:cNvSpPr/>
                <p:nvPr/>
              </p:nvSpPr>
              <p:spPr>
                <a:xfrm>
                  <a:off x="10868501" y="6183010"/>
                  <a:ext cx="65532" cy="84419"/>
                </a:xfrm>
                <a:custGeom>
                  <a:rect b="b" l="l" r="r" t="t"/>
                  <a:pathLst>
                    <a:path extrusionOk="0" h="84419" w="65532">
                      <a:moveTo>
                        <a:pt x="0" y="0"/>
                      </a:moveTo>
                      <a:cubicBezTo>
                        <a:pt x="380" y="1105"/>
                        <a:pt x="762" y="2191"/>
                        <a:pt x="1143" y="3286"/>
                      </a:cubicBezTo>
                      <a:lnTo>
                        <a:pt x="62102" y="81810"/>
                      </a:lnTo>
                      <a:cubicBezTo>
                        <a:pt x="63245" y="82620"/>
                        <a:pt x="64198" y="83458"/>
                        <a:pt x="65341" y="84268"/>
                      </a:cubicBezTo>
                      <a:cubicBezTo>
                        <a:pt x="65341" y="84315"/>
                        <a:pt x="65437" y="84363"/>
                        <a:pt x="65532" y="844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1" name="Google Shape;2751;p49"/>
                <p:cNvSpPr/>
                <p:nvPr/>
              </p:nvSpPr>
              <p:spPr>
                <a:xfrm>
                  <a:off x="11265598" y="6046069"/>
                  <a:ext cx="135254" cy="173821"/>
                </a:xfrm>
                <a:custGeom>
                  <a:rect b="b" l="l" r="r" t="t"/>
                  <a:pathLst>
                    <a:path extrusionOk="0" h="173821" w="135254">
                      <a:moveTo>
                        <a:pt x="0" y="0"/>
                      </a:moveTo>
                      <a:lnTo>
                        <a:pt x="134970" y="173822"/>
                      </a:lnTo>
                      <a:cubicBezTo>
                        <a:pt x="134970" y="173507"/>
                        <a:pt x="135065" y="173193"/>
                        <a:pt x="135160" y="172879"/>
                      </a:cubicBezTo>
                      <a:cubicBezTo>
                        <a:pt x="135160" y="172717"/>
                        <a:pt x="135160" y="172555"/>
                        <a:pt x="135255" y="172402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2" name="Google Shape;2752;p49"/>
                <p:cNvSpPr/>
                <p:nvPr/>
              </p:nvSpPr>
              <p:spPr>
                <a:xfrm>
                  <a:off x="10892980" y="5999540"/>
                  <a:ext cx="263461" cy="337709"/>
                </a:xfrm>
                <a:custGeom>
                  <a:rect b="b" l="l" r="r" t="t"/>
                  <a:pathLst>
                    <a:path extrusionOk="0" h="337709" w="263461">
                      <a:moveTo>
                        <a:pt x="0" y="0"/>
                      </a:moveTo>
                      <a:lnTo>
                        <a:pt x="262128" y="337652"/>
                      </a:lnTo>
                      <a:cubicBezTo>
                        <a:pt x="262604" y="337671"/>
                        <a:pt x="262985" y="337690"/>
                        <a:pt x="263462" y="33770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3" name="Google Shape;2753;p49"/>
                <p:cNvSpPr/>
                <p:nvPr/>
              </p:nvSpPr>
              <p:spPr>
                <a:xfrm>
                  <a:off x="11125961" y="6028629"/>
                  <a:ext cx="210408" cy="270005"/>
                </a:xfrm>
                <a:custGeom>
                  <a:rect b="b" l="l" r="r" t="t"/>
                  <a:pathLst>
                    <a:path extrusionOk="0" h="270005" w="210408">
                      <a:moveTo>
                        <a:pt x="0" y="0"/>
                      </a:moveTo>
                      <a:lnTo>
                        <a:pt x="209455" y="270005"/>
                      </a:lnTo>
                      <a:cubicBezTo>
                        <a:pt x="209550" y="269967"/>
                        <a:pt x="209645" y="269948"/>
                        <a:pt x="209741" y="269910"/>
                      </a:cubicBezTo>
                      <a:cubicBezTo>
                        <a:pt x="209931" y="269767"/>
                        <a:pt x="210217" y="269624"/>
                        <a:pt x="210408" y="269481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4" name="Google Shape;2754;p49"/>
                <p:cNvSpPr/>
                <p:nvPr/>
              </p:nvSpPr>
              <p:spPr>
                <a:xfrm>
                  <a:off x="10866882" y="6126956"/>
                  <a:ext cx="139732" cy="179812"/>
                </a:xfrm>
                <a:custGeom>
                  <a:rect b="b" l="l" r="r" t="t"/>
                  <a:pathLst>
                    <a:path extrusionOk="0" h="179812" w="13973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37731" y="178994"/>
                      </a:lnTo>
                      <a:cubicBezTo>
                        <a:pt x="138399" y="179270"/>
                        <a:pt x="139065" y="179546"/>
                        <a:pt x="139732" y="17981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5" name="Google Shape;2755;p49"/>
                <p:cNvSpPr/>
                <p:nvPr/>
              </p:nvSpPr>
              <p:spPr>
                <a:xfrm>
                  <a:off x="11312175" y="6051889"/>
                  <a:ext cx="94868" cy="121976"/>
                </a:xfrm>
                <a:custGeom>
                  <a:rect b="b" l="l" r="r" t="t"/>
                  <a:pathLst>
                    <a:path extrusionOk="0" h="121976" w="94868">
                      <a:moveTo>
                        <a:pt x="0" y="0"/>
                      </a:moveTo>
                      <a:lnTo>
                        <a:pt x="94678" y="121977"/>
                      </a:lnTo>
                      <a:lnTo>
                        <a:pt x="94869" y="12047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6" name="Google Shape;2756;p49"/>
                <p:cNvSpPr/>
                <p:nvPr/>
              </p:nvSpPr>
              <p:spPr>
                <a:xfrm>
                  <a:off x="10939653" y="6005360"/>
                  <a:ext cx="258413" cy="331384"/>
                </a:xfrm>
                <a:custGeom>
                  <a:rect b="b" l="l" r="r" t="t"/>
                  <a:pathLst>
                    <a:path extrusionOk="0" h="331384" w="258413">
                      <a:moveTo>
                        <a:pt x="0" y="0"/>
                      </a:moveTo>
                      <a:lnTo>
                        <a:pt x="257175" y="331384"/>
                      </a:lnTo>
                      <a:cubicBezTo>
                        <a:pt x="257366" y="331365"/>
                        <a:pt x="257651" y="331365"/>
                        <a:pt x="257841" y="331355"/>
                      </a:cubicBezTo>
                      <a:cubicBezTo>
                        <a:pt x="258032" y="331346"/>
                        <a:pt x="258223" y="331318"/>
                        <a:pt x="258413" y="33130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7" name="Google Shape;2757;p49"/>
                <p:cNvSpPr/>
                <p:nvPr/>
              </p:nvSpPr>
              <p:spPr>
                <a:xfrm>
                  <a:off x="11405425" y="6063520"/>
                  <a:ext cx="13334" cy="16973"/>
                </a:xfrm>
                <a:custGeom>
                  <a:rect b="b" l="l" r="r" t="t"/>
                  <a:pathLst>
                    <a:path extrusionOk="0" h="16973" w="13334">
                      <a:moveTo>
                        <a:pt x="0" y="0"/>
                      </a:moveTo>
                      <a:lnTo>
                        <a:pt x="13145" y="16973"/>
                      </a:lnTo>
                      <a:lnTo>
                        <a:pt x="13334" y="15459"/>
                      </a:ln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8" name="Google Shape;2758;p49"/>
                <p:cNvSpPr/>
                <p:nvPr/>
              </p:nvSpPr>
              <p:spPr>
                <a:xfrm>
                  <a:off x="11032807" y="6016990"/>
                  <a:ext cx="239934" cy="307752"/>
                </a:xfrm>
                <a:custGeom>
                  <a:rect b="b" l="l" r="r" t="t"/>
                  <a:pathLst>
                    <a:path extrusionOk="0" h="307752" w="239934">
                      <a:moveTo>
                        <a:pt x="0" y="0"/>
                      </a:moveTo>
                      <a:lnTo>
                        <a:pt x="238791" y="307753"/>
                      </a:lnTo>
                      <a:cubicBezTo>
                        <a:pt x="239173" y="307657"/>
                        <a:pt x="239553" y="307543"/>
                        <a:pt x="239934" y="307448"/>
                      </a:cubicBez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9" name="Google Shape;2759;p49"/>
                <p:cNvSpPr/>
                <p:nvPr/>
              </p:nvSpPr>
              <p:spPr>
                <a:xfrm>
                  <a:off x="11219021" y="6040259"/>
                  <a:ext cx="166687" cy="213921"/>
                </a:xfrm>
                <a:custGeom>
                  <a:rect b="b" l="l" r="r" t="t"/>
                  <a:pathLst>
                    <a:path extrusionOk="0" h="213921" w="166687">
                      <a:moveTo>
                        <a:pt x="0" y="0"/>
                      </a:moveTo>
                      <a:lnTo>
                        <a:pt x="166021" y="213922"/>
                      </a:lnTo>
                      <a:cubicBezTo>
                        <a:pt x="166117" y="213817"/>
                        <a:pt x="166212" y="213722"/>
                        <a:pt x="166212" y="213627"/>
                      </a:cubicBezTo>
                      <a:cubicBezTo>
                        <a:pt x="166401" y="213407"/>
                        <a:pt x="166592" y="213207"/>
                        <a:pt x="166688" y="212988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0" name="Google Shape;2760;p49"/>
                <p:cNvSpPr/>
                <p:nvPr/>
              </p:nvSpPr>
              <p:spPr>
                <a:xfrm>
                  <a:off x="10878502" y="6033572"/>
                  <a:ext cx="233171" cy="300095"/>
                </a:xfrm>
                <a:custGeom>
                  <a:rect b="b" l="l" r="r" t="t"/>
                  <a:pathLst>
                    <a:path extrusionOk="0" h="300095" w="23317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31553" y="299857"/>
                      </a:lnTo>
                      <a:cubicBezTo>
                        <a:pt x="232124" y="299933"/>
                        <a:pt x="232601" y="300028"/>
                        <a:pt x="233172" y="300095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1" name="Google Shape;2761;p49"/>
                <p:cNvSpPr/>
                <p:nvPr/>
              </p:nvSpPr>
              <p:spPr>
                <a:xfrm>
                  <a:off x="11164728" y="6033468"/>
                  <a:ext cx="194499" cy="249516"/>
                </a:xfrm>
                <a:custGeom>
                  <a:rect b="b" l="l" r="r" t="t"/>
                  <a:pathLst>
                    <a:path extrusionOk="0" h="249516" w="194499">
                      <a:moveTo>
                        <a:pt x="0" y="0"/>
                      </a:moveTo>
                      <a:lnTo>
                        <a:pt x="193643" y="249517"/>
                      </a:lnTo>
                      <a:cubicBezTo>
                        <a:pt x="193929" y="249288"/>
                        <a:pt x="194215" y="249041"/>
                        <a:pt x="194500" y="248812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2" name="Google Shape;2762;p49"/>
                <p:cNvSpPr/>
                <p:nvPr/>
              </p:nvSpPr>
              <p:spPr>
                <a:xfrm>
                  <a:off x="10871739" y="6088027"/>
                  <a:ext cx="181927" cy="234238"/>
                </a:xfrm>
                <a:custGeom>
                  <a:rect b="b" l="l" r="r" t="t"/>
                  <a:pathLst>
                    <a:path extrusionOk="0" h="234238" w="181927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0213" y="233743"/>
                      </a:lnTo>
                      <a:cubicBezTo>
                        <a:pt x="180784" y="233896"/>
                        <a:pt x="181356" y="234086"/>
                        <a:pt x="181927" y="234239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3" name="Google Shape;2763;p49"/>
                <p:cNvSpPr/>
                <p:nvPr/>
              </p:nvSpPr>
              <p:spPr>
                <a:xfrm>
                  <a:off x="11351037" y="6056737"/>
                  <a:ext cx="60864" cy="78200"/>
                </a:xfrm>
                <a:custGeom>
                  <a:rect b="b" l="l" r="r" t="t"/>
                  <a:pathLst>
                    <a:path extrusionOk="0" h="78200" w="60864">
                      <a:moveTo>
                        <a:pt x="0" y="0"/>
                      </a:moveTo>
                      <a:lnTo>
                        <a:pt x="60674" y="78200"/>
                      </a:lnTo>
                      <a:lnTo>
                        <a:pt x="60865" y="76695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4" name="Google Shape;2764;p49"/>
                <p:cNvSpPr/>
                <p:nvPr/>
              </p:nvSpPr>
              <p:spPr>
                <a:xfrm>
                  <a:off x="10978324" y="6010198"/>
                  <a:ext cx="252127" cy="323202"/>
                </a:xfrm>
                <a:custGeom>
                  <a:rect b="b" l="l" r="r" t="t"/>
                  <a:pathLst>
                    <a:path extrusionOk="0" h="323202" w="252127">
                      <a:moveTo>
                        <a:pt x="0" y="0"/>
                      </a:moveTo>
                      <a:lnTo>
                        <a:pt x="250889" y="323202"/>
                      </a:lnTo>
                      <a:cubicBezTo>
                        <a:pt x="250985" y="323183"/>
                        <a:pt x="251079" y="323164"/>
                        <a:pt x="251174" y="323155"/>
                      </a:cubicBezTo>
                      <a:cubicBezTo>
                        <a:pt x="251556" y="323107"/>
                        <a:pt x="251842" y="323079"/>
                        <a:pt x="252128" y="323031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5" name="Google Shape;2765;p49"/>
                <p:cNvSpPr/>
                <p:nvPr/>
              </p:nvSpPr>
              <p:spPr>
                <a:xfrm>
                  <a:off x="11071574" y="6021838"/>
                  <a:ext cx="229076" cy="293827"/>
                </a:xfrm>
                <a:custGeom>
                  <a:rect b="b" l="l" r="r" t="t"/>
                  <a:pathLst>
                    <a:path extrusionOk="0" h="293827" w="229076">
                      <a:moveTo>
                        <a:pt x="0" y="0"/>
                      </a:moveTo>
                      <a:lnTo>
                        <a:pt x="228029" y="293827"/>
                      </a:lnTo>
                      <a:cubicBezTo>
                        <a:pt x="228219" y="293761"/>
                        <a:pt x="228409" y="293704"/>
                        <a:pt x="228600" y="293656"/>
                      </a:cubicBezTo>
                      <a:cubicBezTo>
                        <a:pt x="228791" y="293589"/>
                        <a:pt x="228981" y="293551"/>
                        <a:pt x="229077" y="29347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6" name="Google Shape;2766;p49"/>
                <p:cNvSpPr/>
                <p:nvPr/>
              </p:nvSpPr>
              <p:spPr>
                <a:xfrm>
                  <a:off x="10875740" y="6201413"/>
                  <a:ext cx="39147" cy="50358"/>
                </a:xfrm>
                <a:custGeom>
                  <a:rect b="b" l="l" r="r" t="t"/>
                  <a:pathLst>
                    <a:path extrusionOk="0" h="50358" w="39147">
                      <a:moveTo>
                        <a:pt x="0" y="0"/>
                      </a:moveTo>
                      <a:cubicBezTo>
                        <a:pt x="857" y="1676"/>
                        <a:pt x="1714" y="3343"/>
                        <a:pt x="2571" y="5010"/>
                      </a:cubicBezTo>
                      <a:lnTo>
                        <a:pt x="33718" y="45158"/>
                      </a:lnTo>
                      <a:cubicBezTo>
                        <a:pt x="35528" y="46891"/>
                        <a:pt x="37242" y="48663"/>
                        <a:pt x="39148" y="503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7" name="Google Shape;2767;p49"/>
                <p:cNvSpPr/>
                <p:nvPr/>
              </p:nvSpPr>
              <p:spPr>
                <a:xfrm>
                  <a:off x="11257883" y="6045107"/>
                  <a:ext cx="141255" cy="181470"/>
                </a:xfrm>
                <a:custGeom>
                  <a:rect b="b" l="l" r="r" t="t"/>
                  <a:pathLst>
                    <a:path extrusionOk="0" h="181470" w="141255">
                      <a:moveTo>
                        <a:pt x="0" y="0"/>
                      </a:moveTo>
                      <a:lnTo>
                        <a:pt x="140874" y="181470"/>
                      </a:lnTo>
                      <a:cubicBezTo>
                        <a:pt x="140969" y="181051"/>
                        <a:pt x="141160" y="180642"/>
                        <a:pt x="141255" y="18022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8" name="Google Shape;2768;p49"/>
                <p:cNvSpPr/>
                <p:nvPr/>
              </p:nvSpPr>
              <p:spPr>
                <a:xfrm>
                  <a:off x="10885265" y="5998568"/>
                  <a:ext cx="264032" cy="338385"/>
                </a:xfrm>
                <a:custGeom>
                  <a:rect b="b" l="l" r="r" t="t"/>
                  <a:pathLst>
                    <a:path extrusionOk="0" h="338385" w="264032">
                      <a:moveTo>
                        <a:pt x="0" y="0"/>
                      </a:moveTo>
                      <a:lnTo>
                        <a:pt x="262508" y="338328"/>
                      </a:lnTo>
                      <a:cubicBezTo>
                        <a:pt x="262985" y="338347"/>
                        <a:pt x="263461" y="338357"/>
                        <a:pt x="264033" y="338385"/>
                      </a:cubicBezTo>
                      <a:lnTo>
                        <a:pt x="1523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9" name="Google Shape;2769;p49"/>
                <p:cNvSpPr/>
                <p:nvPr/>
              </p:nvSpPr>
              <p:spPr>
                <a:xfrm>
                  <a:off x="11118151" y="6027658"/>
                  <a:ext cx="213455" cy="273767"/>
                </a:xfrm>
                <a:custGeom>
                  <a:rect b="b" l="l" r="r" t="t"/>
                  <a:pathLst>
                    <a:path extrusionOk="0" h="273767" w="213455">
                      <a:moveTo>
                        <a:pt x="0" y="0"/>
                      </a:moveTo>
                      <a:lnTo>
                        <a:pt x="212408" y="273768"/>
                      </a:lnTo>
                      <a:cubicBezTo>
                        <a:pt x="212597" y="273672"/>
                        <a:pt x="212788" y="273605"/>
                        <a:pt x="212979" y="273510"/>
                      </a:cubicBezTo>
                      <a:cubicBezTo>
                        <a:pt x="213074" y="273415"/>
                        <a:pt x="213265" y="273291"/>
                        <a:pt x="213456" y="273205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0" name="Google Shape;2770;p49"/>
                <p:cNvSpPr/>
                <p:nvPr/>
              </p:nvSpPr>
              <p:spPr>
                <a:xfrm>
                  <a:off x="10865929" y="6134756"/>
                  <a:ext cx="130396" cy="167773"/>
                </a:xfrm>
                <a:custGeom>
                  <a:rect b="b" l="l" r="r" t="t"/>
                  <a:pathLst>
                    <a:path extrusionOk="0" h="167773" w="130396">
                      <a:moveTo>
                        <a:pt x="191" y="0"/>
                      </a:moveTo>
                      <a:lnTo>
                        <a:pt x="0" y="1515"/>
                      </a:lnTo>
                      <a:lnTo>
                        <a:pt x="128397" y="166917"/>
                      </a:lnTo>
                      <a:cubicBezTo>
                        <a:pt x="129063" y="167212"/>
                        <a:pt x="129730" y="167488"/>
                        <a:pt x="130397" y="16777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1" name="Google Shape;2771;p49"/>
                <p:cNvSpPr/>
                <p:nvPr/>
              </p:nvSpPr>
              <p:spPr>
                <a:xfrm>
                  <a:off x="11304459" y="6050918"/>
                  <a:ext cx="101632" cy="130749"/>
                </a:xfrm>
                <a:custGeom>
                  <a:rect b="b" l="l" r="r" t="t"/>
                  <a:pathLst>
                    <a:path extrusionOk="0" h="130749" w="101632">
                      <a:moveTo>
                        <a:pt x="0" y="0"/>
                      </a:moveTo>
                      <a:lnTo>
                        <a:pt x="101441" y="130750"/>
                      </a:lnTo>
                      <a:lnTo>
                        <a:pt x="101632" y="129197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2" name="Google Shape;2772;p49"/>
                <p:cNvSpPr/>
                <p:nvPr/>
              </p:nvSpPr>
              <p:spPr>
                <a:xfrm>
                  <a:off x="10931842" y="6004388"/>
                  <a:ext cx="259556" cy="332727"/>
                </a:xfrm>
                <a:custGeom>
                  <a:rect b="b" l="l" r="r" t="t"/>
                  <a:pathLst>
                    <a:path extrusionOk="0" h="332727" w="259556">
                      <a:moveTo>
                        <a:pt x="0" y="0"/>
                      </a:moveTo>
                      <a:lnTo>
                        <a:pt x="258224" y="332727"/>
                      </a:lnTo>
                      <a:cubicBezTo>
                        <a:pt x="258699" y="332708"/>
                        <a:pt x="259176" y="332717"/>
                        <a:pt x="259556" y="33269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3" name="Google Shape;2773;p49"/>
                <p:cNvSpPr/>
                <p:nvPr/>
              </p:nvSpPr>
              <p:spPr>
                <a:xfrm>
                  <a:off x="11397614" y="6062547"/>
                  <a:ext cx="20192" cy="25746"/>
                </a:xfrm>
                <a:custGeom>
                  <a:rect b="b" l="l" r="r" t="t"/>
                  <a:pathLst>
                    <a:path extrusionOk="0" h="25746" w="20192">
                      <a:moveTo>
                        <a:pt x="0" y="0"/>
                      </a:moveTo>
                      <a:lnTo>
                        <a:pt x="20002" y="25746"/>
                      </a:lnTo>
                      <a:lnTo>
                        <a:pt x="20193" y="24232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4" name="Google Shape;2774;p49"/>
                <p:cNvSpPr/>
                <p:nvPr/>
              </p:nvSpPr>
              <p:spPr>
                <a:xfrm>
                  <a:off x="11024996" y="6016018"/>
                  <a:ext cx="242030" cy="310390"/>
                </a:xfrm>
                <a:custGeom>
                  <a:rect b="b" l="l" r="r" t="t"/>
                  <a:pathLst>
                    <a:path extrusionOk="0" h="310390" w="242030">
                      <a:moveTo>
                        <a:pt x="0" y="0"/>
                      </a:moveTo>
                      <a:lnTo>
                        <a:pt x="240888" y="310391"/>
                      </a:lnTo>
                      <a:cubicBezTo>
                        <a:pt x="241269" y="310286"/>
                        <a:pt x="241649" y="310153"/>
                        <a:pt x="242031" y="31004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5" name="Google Shape;2775;p49"/>
                <p:cNvSpPr/>
                <p:nvPr/>
              </p:nvSpPr>
              <p:spPr>
                <a:xfrm>
                  <a:off x="11211306" y="6039288"/>
                  <a:ext cx="171163" cy="219779"/>
                </a:xfrm>
                <a:custGeom>
                  <a:rect b="b" l="l" r="r" t="t"/>
                  <a:pathLst>
                    <a:path extrusionOk="0" h="219779" w="171163">
                      <a:moveTo>
                        <a:pt x="0" y="0"/>
                      </a:moveTo>
                      <a:lnTo>
                        <a:pt x="170497" y="219780"/>
                      </a:lnTo>
                      <a:cubicBezTo>
                        <a:pt x="170783" y="219465"/>
                        <a:pt x="170973" y="219132"/>
                        <a:pt x="171164" y="21881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6" name="Google Shape;2776;p49"/>
                <p:cNvSpPr/>
                <p:nvPr/>
              </p:nvSpPr>
              <p:spPr>
                <a:xfrm>
                  <a:off x="10877550" y="6041374"/>
                  <a:ext cx="226123" cy="291103"/>
                </a:xfrm>
                <a:custGeom>
                  <a:rect b="b" l="l" r="r" t="t"/>
                  <a:pathLst>
                    <a:path extrusionOk="0" h="291103" w="226123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24504" y="290817"/>
                      </a:lnTo>
                      <a:cubicBezTo>
                        <a:pt x="225076" y="290903"/>
                        <a:pt x="225553" y="291017"/>
                        <a:pt x="226123" y="29110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7" name="Google Shape;2777;p49"/>
                <p:cNvSpPr/>
                <p:nvPr/>
              </p:nvSpPr>
              <p:spPr>
                <a:xfrm>
                  <a:off x="11157013" y="6032506"/>
                  <a:ext cx="197834" cy="253850"/>
                </a:xfrm>
                <a:custGeom>
                  <a:rect b="b" l="l" r="r" t="t"/>
                  <a:pathLst>
                    <a:path extrusionOk="0" h="253850" w="197834">
                      <a:moveTo>
                        <a:pt x="0" y="0"/>
                      </a:moveTo>
                      <a:lnTo>
                        <a:pt x="196978" y="253851"/>
                      </a:lnTo>
                      <a:cubicBezTo>
                        <a:pt x="197264" y="253632"/>
                        <a:pt x="197548" y="253442"/>
                        <a:pt x="197834" y="253232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8" name="Google Shape;2778;p49"/>
                <p:cNvSpPr/>
                <p:nvPr/>
              </p:nvSpPr>
              <p:spPr>
                <a:xfrm>
                  <a:off x="10870787" y="6095828"/>
                  <a:ext cx="174021" cy="223952"/>
                </a:xfrm>
                <a:custGeom>
                  <a:rect b="b" l="l" r="r" t="t"/>
                  <a:pathLst>
                    <a:path extrusionOk="0" h="223952" w="17402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72212" y="223447"/>
                      </a:lnTo>
                      <a:cubicBezTo>
                        <a:pt x="172784" y="223618"/>
                        <a:pt x="173355" y="223790"/>
                        <a:pt x="174022" y="2239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9" name="Google Shape;2779;p49"/>
                <p:cNvSpPr/>
                <p:nvPr/>
              </p:nvSpPr>
              <p:spPr>
                <a:xfrm>
                  <a:off x="11343227" y="6055766"/>
                  <a:ext cx="67722" cy="86972"/>
                </a:xfrm>
                <a:custGeom>
                  <a:rect b="b" l="l" r="r" t="t"/>
                  <a:pathLst>
                    <a:path extrusionOk="0" h="86972" w="67722">
                      <a:moveTo>
                        <a:pt x="0" y="0"/>
                      </a:moveTo>
                      <a:lnTo>
                        <a:pt x="67532" y="86973"/>
                      </a:lnTo>
                      <a:lnTo>
                        <a:pt x="67723" y="85468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0" name="Google Shape;2780;p49"/>
                <p:cNvSpPr/>
                <p:nvPr/>
              </p:nvSpPr>
              <p:spPr>
                <a:xfrm>
                  <a:off x="10970704" y="6009236"/>
                  <a:ext cx="253460" cy="325069"/>
                </a:xfrm>
                <a:custGeom>
                  <a:rect b="b" l="l" r="r" t="t"/>
                  <a:pathLst>
                    <a:path extrusionOk="0" h="325069" w="253460">
                      <a:moveTo>
                        <a:pt x="0" y="0"/>
                      </a:moveTo>
                      <a:lnTo>
                        <a:pt x="252222" y="325069"/>
                      </a:lnTo>
                      <a:cubicBezTo>
                        <a:pt x="252508" y="325031"/>
                        <a:pt x="252793" y="324984"/>
                        <a:pt x="253174" y="324945"/>
                      </a:cubicBezTo>
                      <a:cubicBezTo>
                        <a:pt x="253269" y="324936"/>
                        <a:pt x="253365" y="324908"/>
                        <a:pt x="253460" y="32489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1" name="Google Shape;2781;p49"/>
                <p:cNvSpPr/>
                <p:nvPr/>
              </p:nvSpPr>
              <p:spPr>
                <a:xfrm>
                  <a:off x="11063859" y="6020876"/>
                  <a:ext cx="231361" cy="296818"/>
                </a:xfrm>
                <a:custGeom>
                  <a:rect b="b" l="l" r="r" t="t"/>
                  <a:pathLst>
                    <a:path extrusionOk="0" h="296818" w="231361">
                      <a:moveTo>
                        <a:pt x="0" y="0"/>
                      </a:moveTo>
                      <a:lnTo>
                        <a:pt x="230314" y="296819"/>
                      </a:lnTo>
                      <a:cubicBezTo>
                        <a:pt x="230505" y="296761"/>
                        <a:pt x="230600" y="296695"/>
                        <a:pt x="230791" y="296637"/>
                      </a:cubicBezTo>
                      <a:cubicBezTo>
                        <a:pt x="230981" y="296571"/>
                        <a:pt x="231171" y="296495"/>
                        <a:pt x="231361" y="296428"/>
                      </a:cubicBezTo>
                      <a:lnTo>
                        <a:pt x="1428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2" name="Google Shape;2782;p49"/>
                <p:cNvSpPr/>
                <p:nvPr/>
              </p:nvSpPr>
              <p:spPr>
                <a:xfrm>
                  <a:off x="11250072" y="6044136"/>
                  <a:ext cx="146971" cy="188671"/>
                </a:xfrm>
                <a:custGeom>
                  <a:rect b="b" l="l" r="r" t="t"/>
                  <a:pathLst>
                    <a:path extrusionOk="0" h="188671" w="146971">
                      <a:moveTo>
                        <a:pt x="0" y="0"/>
                      </a:moveTo>
                      <a:lnTo>
                        <a:pt x="146495" y="188671"/>
                      </a:lnTo>
                      <a:cubicBezTo>
                        <a:pt x="146590" y="188300"/>
                        <a:pt x="146876" y="187947"/>
                        <a:pt x="146971" y="187566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3" name="Google Shape;2783;p49"/>
                <p:cNvSpPr/>
                <p:nvPr/>
              </p:nvSpPr>
              <p:spPr>
                <a:xfrm>
                  <a:off x="10882407" y="6002445"/>
                  <a:ext cx="259651" cy="334251"/>
                </a:xfrm>
                <a:custGeom>
                  <a:rect b="b" l="l" r="r" t="t"/>
                  <a:pathLst>
                    <a:path extrusionOk="0" h="334251" w="25965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8223" y="334156"/>
                      </a:lnTo>
                      <a:cubicBezTo>
                        <a:pt x="258604" y="334176"/>
                        <a:pt x="258984" y="334194"/>
                        <a:pt x="259366" y="334213"/>
                      </a:cubicBezTo>
                      <a:cubicBezTo>
                        <a:pt x="259461" y="334223"/>
                        <a:pt x="259556" y="334242"/>
                        <a:pt x="259652" y="3342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4" name="Google Shape;2784;p49"/>
                <p:cNvSpPr/>
                <p:nvPr/>
              </p:nvSpPr>
              <p:spPr>
                <a:xfrm>
                  <a:off x="11110340" y="6026686"/>
                  <a:ext cx="216408" cy="277491"/>
                </a:xfrm>
                <a:custGeom>
                  <a:rect b="b" l="l" r="r" t="t"/>
                  <a:pathLst>
                    <a:path extrusionOk="0" h="277491" w="216408">
                      <a:moveTo>
                        <a:pt x="0" y="0"/>
                      </a:moveTo>
                      <a:lnTo>
                        <a:pt x="215457" y="277492"/>
                      </a:lnTo>
                      <a:cubicBezTo>
                        <a:pt x="215741" y="277320"/>
                        <a:pt x="216028" y="277139"/>
                        <a:pt x="216409" y="276958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5" name="Google Shape;2785;p49"/>
                <p:cNvSpPr/>
                <p:nvPr/>
              </p:nvSpPr>
              <p:spPr>
                <a:xfrm>
                  <a:off x="10864977" y="6142482"/>
                  <a:ext cx="120490" cy="155143"/>
                </a:xfrm>
                <a:custGeom>
                  <a:rect b="b" l="l" r="r" t="t"/>
                  <a:pathLst>
                    <a:path extrusionOk="0" h="155143" w="120490">
                      <a:moveTo>
                        <a:pt x="190" y="0"/>
                      </a:moveTo>
                      <a:lnTo>
                        <a:pt x="0" y="1114"/>
                      </a:lnTo>
                      <a:cubicBezTo>
                        <a:pt x="0" y="1257"/>
                        <a:pt x="0" y="1400"/>
                        <a:pt x="0" y="1553"/>
                      </a:cubicBezTo>
                      <a:lnTo>
                        <a:pt x="0" y="1600"/>
                      </a:lnTo>
                      <a:lnTo>
                        <a:pt x="118300" y="154057"/>
                      </a:lnTo>
                      <a:cubicBezTo>
                        <a:pt x="119063" y="154419"/>
                        <a:pt x="119824" y="154791"/>
                        <a:pt x="120490" y="155143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6" name="Google Shape;2786;p49"/>
                <p:cNvSpPr/>
                <p:nvPr/>
              </p:nvSpPr>
              <p:spPr>
                <a:xfrm>
                  <a:off x="11296650" y="6049946"/>
                  <a:ext cx="108489" cy="139484"/>
                </a:xfrm>
                <a:custGeom>
                  <a:rect b="b" l="l" r="r" t="t"/>
                  <a:pathLst>
                    <a:path extrusionOk="0" h="139484" w="108489">
                      <a:moveTo>
                        <a:pt x="0" y="0"/>
                      </a:moveTo>
                      <a:lnTo>
                        <a:pt x="108299" y="139485"/>
                      </a:lnTo>
                      <a:lnTo>
                        <a:pt x="108490" y="137932"/>
                      </a:ln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7" name="Google Shape;2787;p49"/>
                <p:cNvSpPr/>
                <p:nvPr/>
              </p:nvSpPr>
              <p:spPr>
                <a:xfrm>
                  <a:off x="10924032" y="6003417"/>
                  <a:ext cx="260508" cy="333851"/>
                </a:xfrm>
                <a:custGeom>
                  <a:rect b="b" l="l" r="r" t="t"/>
                  <a:pathLst>
                    <a:path extrusionOk="0" h="333851" w="260508">
                      <a:moveTo>
                        <a:pt x="0" y="0"/>
                      </a:moveTo>
                      <a:lnTo>
                        <a:pt x="259175" y="333851"/>
                      </a:lnTo>
                      <a:cubicBezTo>
                        <a:pt x="259556" y="333841"/>
                        <a:pt x="260033" y="333832"/>
                        <a:pt x="260509" y="33381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8" name="Google Shape;2788;p49"/>
                <p:cNvSpPr/>
                <p:nvPr/>
              </p:nvSpPr>
              <p:spPr>
                <a:xfrm>
                  <a:off x="11389804" y="6061576"/>
                  <a:ext cx="26955" cy="34518"/>
                </a:xfrm>
                <a:custGeom>
                  <a:rect b="b" l="l" r="r" t="t"/>
                  <a:pathLst>
                    <a:path extrusionOk="0" h="34518" w="26955">
                      <a:moveTo>
                        <a:pt x="0" y="0"/>
                      </a:moveTo>
                      <a:lnTo>
                        <a:pt x="26765" y="34519"/>
                      </a:lnTo>
                      <a:lnTo>
                        <a:pt x="26955" y="32928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9" name="Google Shape;2789;p49"/>
                <p:cNvSpPr/>
                <p:nvPr/>
              </p:nvSpPr>
              <p:spPr>
                <a:xfrm>
                  <a:off x="11017186" y="6015046"/>
                  <a:ext cx="243839" cy="312677"/>
                </a:xfrm>
                <a:custGeom>
                  <a:rect b="b" l="l" r="r" t="t"/>
                  <a:pathLst>
                    <a:path extrusionOk="0" h="312677" w="243839">
                      <a:moveTo>
                        <a:pt x="0" y="0"/>
                      </a:moveTo>
                      <a:lnTo>
                        <a:pt x="242697" y="312677"/>
                      </a:lnTo>
                      <a:cubicBezTo>
                        <a:pt x="242983" y="312620"/>
                        <a:pt x="243268" y="312582"/>
                        <a:pt x="243458" y="312534"/>
                      </a:cubicBezTo>
                      <a:cubicBezTo>
                        <a:pt x="243649" y="312506"/>
                        <a:pt x="243744" y="312487"/>
                        <a:pt x="243840" y="312458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0" name="Google Shape;2790;p49"/>
                <p:cNvSpPr/>
                <p:nvPr/>
              </p:nvSpPr>
              <p:spPr>
                <a:xfrm>
                  <a:off x="11203495" y="6038316"/>
                  <a:ext cx="175450" cy="225075"/>
                </a:xfrm>
                <a:custGeom>
                  <a:rect b="b" l="l" r="r" t="t"/>
                  <a:pathLst>
                    <a:path extrusionOk="0" h="225075" w="175450">
                      <a:moveTo>
                        <a:pt x="0" y="0"/>
                      </a:moveTo>
                      <a:lnTo>
                        <a:pt x="174689" y="225076"/>
                      </a:lnTo>
                      <a:cubicBezTo>
                        <a:pt x="174974" y="224790"/>
                        <a:pt x="175260" y="224524"/>
                        <a:pt x="175451" y="224238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1" name="Google Shape;2791;p49"/>
                <p:cNvSpPr/>
                <p:nvPr/>
              </p:nvSpPr>
              <p:spPr>
                <a:xfrm>
                  <a:off x="10876597" y="6049137"/>
                  <a:ext cx="219170" cy="282101"/>
                </a:xfrm>
                <a:custGeom>
                  <a:rect b="b" l="l" r="r" t="t"/>
                  <a:pathLst>
                    <a:path extrusionOk="0" h="282101" w="21917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17551" y="281864"/>
                      </a:lnTo>
                      <a:cubicBezTo>
                        <a:pt x="218123" y="281950"/>
                        <a:pt x="218598" y="282016"/>
                        <a:pt x="219170" y="28210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2" name="Google Shape;2792;p49"/>
                <p:cNvSpPr/>
                <p:nvPr/>
              </p:nvSpPr>
              <p:spPr>
                <a:xfrm>
                  <a:off x="11149203" y="6031534"/>
                  <a:ext cx="201167" cy="258051"/>
                </a:xfrm>
                <a:custGeom>
                  <a:rect b="b" l="l" r="r" t="t"/>
                  <a:pathLst>
                    <a:path extrusionOk="0" h="258051" w="201167">
                      <a:moveTo>
                        <a:pt x="0" y="0"/>
                      </a:moveTo>
                      <a:lnTo>
                        <a:pt x="200216" y="258051"/>
                      </a:lnTo>
                      <a:cubicBezTo>
                        <a:pt x="200501" y="257833"/>
                        <a:pt x="200787" y="257575"/>
                        <a:pt x="201168" y="25735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3" name="Google Shape;2793;p49"/>
                <p:cNvSpPr/>
                <p:nvPr/>
              </p:nvSpPr>
              <p:spPr>
                <a:xfrm>
                  <a:off x="10869834" y="6103629"/>
                  <a:ext cx="165925" cy="213569"/>
                </a:xfrm>
                <a:custGeom>
                  <a:rect b="b" l="l" r="r" t="t"/>
                  <a:pathLst>
                    <a:path extrusionOk="0" h="213569" w="165925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64021" y="212931"/>
                      </a:lnTo>
                      <a:cubicBezTo>
                        <a:pt x="164688" y="213140"/>
                        <a:pt x="165260" y="213370"/>
                        <a:pt x="165926" y="21357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4" name="Google Shape;2794;p49"/>
                <p:cNvSpPr/>
                <p:nvPr/>
              </p:nvSpPr>
              <p:spPr>
                <a:xfrm>
                  <a:off x="11335511" y="6054794"/>
                  <a:ext cx="74486" cy="95745"/>
                </a:xfrm>
                <a:custGeom>
                  <a:rect b="b" l="l" r="r" t="t"/>
                  <a:pathLst>
                    <a:path extrusionOk="0" h="95745" w="74486">
                      <a:moveTo>
                        <a:pt x="0" y="0"/>
                      </a:moveTo>
                      <a:lnTo>
                        <a:pt x="74295" y="95745"/>
                      </a:lnTo>
                      <a:lnTo>
                        <a:pt x="74486" y="9420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5" name="Google Shape;2795;p49"/>
                <p:cNvSpPr/>
                <p:nvPr/>
              </p:nvSpPr>
              <p:spPr>
                <a:xfrm>
                  <a:off x="10962893" y="6008265"/>
                  <a:ext cx="254984" cy="326859"/>
                </a:xfrm>
                <a:custGeom>
                  <a:rect b="b" l="l" r="r" t="t"/>
                  <a:pathLst>
                    <a:path extrusionOk="0" h="326859" w="254984">
                      <a:moveTo>
                        <a:pt x="0" y="0"/>
                      </a:moveTo>
                      <a:lnTo>
                        <a:pt x="253651" y="326860"/>
                      </a:lnTo>
                      <a:cubicBezTo>
                        <a:pt x="253841" y="326841"/>
                        <a:pt x="254032" y="326822"/>
                        <a:pt x="254223" y="326812"/>
                      </a:cubicBezTo>
                      <a:cubicBezTo>
                        <a:pt x="254509" y="326784"/>
                        <a:pt x="254698" y="326812"/>
                        <a:pt x="254984" y="32678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6" name="Google Shape;2796;p49"/>
                <p:cNvSpPr/>
                <p:nvPr/>
              </p:nvSpPr>
              <p:spPr>
                <a:xfrm>
                  <a:off x="11056048" y="6019895"/>
                  <a:ext cx="233743" cy="299789"/>
                </a:xfrm>
                <a:custGeom>
                  <a:rect b="b" l="l" r="r" t="t"/>
                  <a:pathLst>
                    <a:path extrusionOk="0" h="299789" w="233743">
                      <a:moveTo>
                        <a:pt x="0" y="0"/>
                      </a:moveTo>
                      <a:lnTo>
                        <a:pt x="232696" y="299790"/>
                      </a:lnTo>
                      <a:cubicBezTo>
                        <a:pt x="232886" y="299704"/>
                        <a:pt x="233076" y="299628"/>
                        <a:pt x="233363" y="299542"/>
                      </a:cubicBezTo>
                      <a:cubicBezTo>
                        <a:pt x="233458" y="299495"/>
                        <a:pt x="233649" y="299447"/>
                        <a:pt x="233744" y="29939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7" name="Google Shape;2797;p49"/>
                <p:cNvSpPr/>
                <p:nvPr/>
              </p:nvSpPr>
              <p:spPr>
                <a:xfrm>
                  <a:off x="11242357" y="6043164"/>
                  <a:ext cx="152113" cy="195347"/>
                </a:xfrm>
                <a:custGeom>
                  <a:rect b="b" l="l" r="r" t="t"/>
                  <a:pathLst>
                    <a:path extrusionOk="0" h="195347" w="152113">
                      <a:moveTo>
                        <a:pt x="0" y="0"/>
                      </a:moveTo>
                      <a:lnTo>
                        <a:pt x="151542" y="195348"/>
                      </a:lnTo>
                      <a:cubicBezTo>
                        <a:pt x="151733" y="194967"/>
                        <a:pt x="151923" y="194577"/>
                        <a:pt x="152114" y="194196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8" name="Google Shape;2798;p49"/>
                <p:cNvSpPr/>
                <p:nvPr/>
              </p:nvSpPr>
              <p:spPr>
                <a:xfrm>
                  <a:off x="10881455" y="6010246"/>
                  <a:ext cx="253078" cy="325792"/>
                </a:xfrm>
                <a:custGeom>
                  <a:rect b="b" l="l" r="r" t="t"/>
                  <a:pathLst>
                    <a:path extrusionOk="0" h="325792" w="25307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1554" y="325650"/>
                      </a:lnTo>
                      <a:cubicBezTo>
                        <a:pt x="252031" y="325688"/>
                        <a:pt x="252508" y="325755"/>
                        <a:pt x="253079" y="32579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9" name="Google Shape;2799;p49"/>
                <p:cNvSpPr/>
                <p:nvPr/>
              </p:nvSpPr>
              <p:spPr>
                <a:xfrm>
                  <a:off x="11102625" y="6025714"/>
                  <a:ext cx="218979" cy="280940"/>
                </a:xfrm>
                <a:custGeom>
                  <a:rect b="b" l="l" r="r" t="t"/>
                  <a:pathLst>
                    <a:path extrusionOk="0" h="280940" w="218979">
                      <a:moveTo>
                        <a:pt x="0" y="0"/>
                      </a:moveTo>
                      <a:lnTo>
                        <a:pt x="218027" y="280940"/>
                      </a:lnTo>
                      <a:cubicBezTo>
                        <a:pt x="218218" y="280864"/>
                        <a:pt x="218313" y="280788"/>
                        <a:pt x="218503" y="280711"/>
                      </a:cubicBezTo>
                      <a:cubicBezTo>
                        <a:pt x="218694" y="280626"/>
                        <a:pt x="218884" y="280540"/>
                        <a:pt x="218980" y="2804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0" name="Google Shape;2800;p49"/>
                <p:cNvSpPr/>
                <p:nvPr/>
              </p:nvSpPr>
              <p:spPr>
                <a:xfrm>
                  <a:off x="10864500" y="6150730"/>
                  <a:ext cx="109728" cy="141312"/>
                </a:xfrm>
                <a:custGeom>
                  <a:rect b="b" l="l" r="r" t="t"/>
                  <a:pathLst>
                    <a:path extrusionOk="0" h="141312" w="109728">
                      <a:moveTo>
                        <a:pt x="0" y="0"/>
                      </a:moveTo>
                      <a:cubicBezTo>
                        <a:pt x="0" y="562"/>
                        <a:pt x="0" y="1124"/>
                        <a:pt x="0" y="1696"/>
                      </a:cubicBezTo>
                      <a:lnTo>
                        <a:pt x="107442" y="140237"/>
                      </a:lnTo>
                      <a:cubicBezTo>
                        <a:pt x="108204" y="140608"/>
                        <a:pt x="108965" y="140942"/>
                        <a:pt x="109728" y="14131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1" name="Google Shape;2801;p49"/>
                <p:cNvSpPr/>
                <p:nvPr/>
              </p:nvSpPr>
              <p:spPr>
                <a:xfrm>
                  <a:off x="11288934" y="6048984"/>
                  <a:ext cx="115253" cy="148208"/>
                </a:xfrm>
                <a:custGeom>
                  <a:rect b="b" l="l" r="r" t="t"/>
                  <a:pathLst>
                    <a:path extrusionOk="0" h="148208" w="115253">
                      <a:moveTo>
                        <a:pt x="0" y="0"/>
                      </a:moveTo>
                      <a:lnTo>
                        <a:pt x="115063" y="148209"/>
                      </a:lnTo>
                      <a:lnTo>
                        <a:pt x="115253" y="146695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2" name="Google Shape;2802;p49"/>
                <p:cNvSpPr/>
                <p:nvPr/>
              </p:nvSpPr>
              <p:spPr>
                <a:xfrm>
                  <a:off x="10916316" y="6002445"/>
                  <a:ext cx="261271" cy="335013"/>
                </a:xfrm>
                <a:custGeom>
                  <a:rect b="b" l="l" r="r" t="t"/>
                  <a:pathLst>
                    <a:path extrusionOk="0" h="335013" w="261271">
                      <a:moveTo>
                        <a:pt x="0" y="0"/>
                      </a:moveTo>
                      <a:lnTo>
                        <a:pt x="259938" y="335013"/>
                      </a:lnTo>
                      <a:cubicBezTo>
                        <a:pt x="260414" y="335004"/>
                        <a:pt x="260890" y="334985"/>
                        <a:pt x="261271" y="334975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3" name="Google Shape;2803;p49"/>
                <p:cNvSpPr/>
                <p:nvPr/>
              </p:nvSpPr>
              <p:spPr>
                <a:xfrm>
                  <a:off x="11382088" y="6060614"/>
                  <a:ext cx="33718" cy="43196"/>
                </a:xfrm>
                <a:custGeom>
                  <a:rect b="b" l="l" r="r" t="t"/>
                  <a:pathLst>
                    <a:path extrusionOk="0" h="43196" w="33718">
                      <a:moveTo>
                        <a:pt x="0" y="0"/>
                      </a:moveTo>
                      <a:lnTo>
                        <a:pt x="33528" y="43196"/>
                      </a:lnTo>
                      <a:lnTo>
                        <a:pt x="33719" y="41691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4" name="Google Shape;2804;p49"/>
                <p:cNvSpPr/>
                <p:nvPr/>
              </p:nvSpPr>
              <p:spPr>
                <a:xfrm>
                  <a:off x="11009375" y="6014075"/>
                  <a:ext cx="245650" cy="314915"/>
                </a:xfrm>
                <a:custGeom>
                  <a:rect b="b" l="l" r="r" t="t"/>
                  <a:pathLst>
                    <a:path extrusionOk="0" h="314915" w="245650">
                      <a:moveTo>
                        <a:pt x="0" y="0"/>
                      </a:moveTo>
                      <a:lnTo>
                        <a:pt x="244507" y="314916"/>
                      </a:lnTo>
                      <a:cubicBezTo>
                        <a:pt x="244889" y="314830"/>
                        <a:pt x="245269" y="314792"/>
                        <a:pt x="245650" y="314706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5" name="Google Shape;2805;p49"/>
                <p:cNvSpPr/>
                <p:nvPr/>
              </p:nvSpPr>
              <p:spPr>
                <a:xfrm>
                  <a:off x="11195780" y="6037344"/>
                  <a:ext cx="179450" cy="230267"/>
                </a:xfrm>
                <a:custGeom>
                  <a:rect b="b" l="l" r="r" t="t"/>
                  <a:pathLst>
                    <a:path extrusionOk="0" h="230267" w="179450">
                      <a:moveTo>
                        <a:pt x="0" y="0"/>
                      </a:moveTo>
                      <a:lnTo>
                        <a:pt x="178689" y="230267"/>
                      </a:lnTo>
                      <a:cubicBezTo>
                        <a:pt x="178974" y="229991"/>
                        <a:pt x="179165" y="229705"/>
                        <a:pt x="179451" y="229429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6" name="Google Shape;2806;p49"/>
                <p:cNvSpPr/>
                <p:nvPr/>
              </p:nvSpPr>
              <p:spPr>
                <a:xfrm>
                  <a:off x="10875645" y="6056900"/>
                  <a:ext cx="212120" cy="273100"/>
                </a:xfrm>
                <a:custGeom>
                  <a:rect b="b" l="l" r="r" t="t"/>
                  <a:pathLst>
                    <a:path extrusionOk="0" h="273100" w="212120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10502" y="272815"/>
                      </a:lnTo>
                      <a:cubicBezTo>
                        <a:pt x="210598" y="272843"/>
                        <a:pt x="210788" y="272882"/>
                        <a:pt x="210882" y="272910"/>
                      </a:cubicBezTo>
                      <a:cubicBezTo>
                        <a:pt x="211264" y="272977"/>
                        <a:pt x="211741" y="273025"/>
                        <a:pt x="212121" y="273101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7" name="Google Shape;2807;p49"/>
                <p:cNvSpPr/>
                <p:nvPr/>
              </p:nvSpPr>
              <p:spPr>
                <a:xfrm>
                  <a:off x="11141392" y="6030563"/>
                  <a:ext cx="204407" cy="262185"/>
                </a:xfrm>
                <a:custGeom>
                  <a:rect b="b" l="l" r="r" t="t"/>
                  <a:pathLst>
                    <a:path extrusionOk="0" h="262185" w="204407">
                      <a:moveTo>
                        <a:pt x="0" y="0"/>
                      </a:moveTo>
                      <a:lnTo>
                        <a:pt x="203549" y="262185"/>
                      </a:lnTo>
                      <a:cubicBezTo>
                        <a:pt x="203740" y="262042"/>
                        <a:pt x="203931" y="261909"/>
                        <a:pt x="204121" y="261775"/>
                      </a:cubicBezTo>
                      <a:cubicBezTo>
                        <a:pt x="204217" y="261699"/>
                        <a:pt x="204312" y="261633"/>
                        <a:pt x="204407" y="26156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8" name="Google Shape;2808;p49"/>
                <p:cNvSpPr/>
                <p:nvPr/>
              </p:nvSpPr>
              <p:spPr>
                <a:xfrm>
                  <a:off x="10868786" y="6111354"/>
                  <a:ext cx="157448" cy="202596"/>
                </a:xfrm>
                <a:custGeom>
                  <a:rect b="b" l="l" r="r" t="t"/>
                  <a:pathLst>
                    <a:path extrusionOk="0" h="202596" w="157448">
                      <a:moveTo>
                        <a:pt x="191" y="0"/>
                      </a:moveTo>
                      <a:lnTo>
                        <a:pt x="0" y="1591"/>
                      </a:lnTo>
                      <a:lnTo>
                        <a:pt x="155544" y="201959"/>
                      </a:lnTo>
                      <a:cubicBezTo>
                        <a:pt x="156210" y="202168"/>
                        <a:pt x="156782" y="202387"/>
                        <a:pt x="157449" y="202597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9" name="Google Shape;2809;p49"/>
                <p:cNvSpPr/>
                <p:nvPr/>
              </p:nvSpPr>
              <p:spPr>
                <a:xfrm>
                  <a:off x="11327701" y="6053832"/>
                  <a:ext cx="81343" cy="104470"/>
                </a:xfrm>
                <a:custGeom>
                  <a:rect b="b" l="l" r="r" t="t"/>
                  <a:pathLst>
                    <a:path extrusionOk="0" h="104470" w="81343">
                      <a:moveTo>
                        <a:pt x="0" y="0"/>
                      </a:moveTo>
                      <a:lnTo>
                        <a:pt x="81153" y="104470"/>
                      </a:lnTo>
                      <a:lnTo>
                        <a:pt x="81344" y="102918"/>
                      </a:ln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0" name="Google Shape;2810;p49"/>
                <p:cNvSpPr/>
                <p:nvPr/>
              </p:nvSpPr>
              <p:spPr>
                <a:xfrm>
                  <a:off x="10955083" y="6007293"/>
                  <a:ext cx="256127" cy="328393"/>
                </a:xfrm>
                <a:custGeom>
                  <a:rect b="b" l="l" r="r" t="t"/>
                  <a:pathLst>
                    <a:path extrusionOk="0" h="328393" w="256127">
                      <a:moveTo>
                        <a:pt x="0" y="0"/>
                      </a:moveTo>
                      <a:lnTo>
                        <a:pt x="254889" y="328393"/>
                      </a:lnTo>
                      <a:cubicBezTo>
                        <a:pt x="255175" y="328365"/>
                        <a:pt x="255555" y="328326"/>
                        <a:pt x="255841" y="328298"/>
                      </a:cubicBezTo>
                      <a:cubicBezTo>
                        <a:pt x="255937" y="328289"/>
                        <a:pt x="256032" y="328279"/>
                        <a:pt x="256127" y="328270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1" name="Google Shape;2811;p49"/>
                <p:cNvSpPr/>
                <p:nvPr/>
              </p:nvSpPr>
              <p:spPr>
                <a:xfrm>
                  <a:off x="11048238" y="6018923"/>
                  <a:ext cx="236028" cy="302561"/>
                </a:xfrm>
                <a:custGeom>
                  <a:rect b="b" l="l" r="r" t="t"/>
                  <a:pathLst>
                    <a:path extrusionOk="0" h="302561" w="236028">
                      <a:moveTo>
                        <a:pt x="0" y="0"/>
                      </a:moveTo>
                      <a:lnTo>
                        <a:pt x="234886" y="302561"/>
                      </a:lnTo>
                      <a:cubicBezTo>
                        <a:pt x="235267" y="302447"/>
                        <a:pt x="235648" y="302380"/>
                        <a:pt x="236029" y="30225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2" name="Google Shape;2812;p49"/>
                <p:cNvSpPr/>
                <p:nvPr/>
              </p:nvSpPr>
              <p:spPr>
                <a:xfrm>
                  <a:off x="11234546" y="6042193"/>
                  <a:ext cx="157353" cy="201977"/>
                </a:xfrm>
                <a:custGeom>
                  <a:rect b="b" l="l" r="r" t="t"/>
                  <a:pathLst>
                    <a:path extrusionOk="0" h="201977" w="157353">
                      <a:moveTo>
                        <a:pt x="0" y="0"/>
                      </a:moveTo>
                      <a:lnTo>
                        <a:pt x="156781" y="201978"/>
                      </a:lnTo>
                      <a:cubicBezTo>
                        <a:pt x="156781" y="201901"/>
                        <a:pt x="156876" y="201825"/>
                        <a:pt x="156876" y="201749"/>
                      </a:cubicBezTo>
                      <a:cubicBezTo>
                        <a:pt x="157067" y="201453"/>
                        <a:pt x="157163" y="201158"/>
                        <a:pt x="157353" y="20087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3" name="Google Shape;2813;p49"/>
                <p:cNvSpPr/>
                <p:nvPr/>
              </p:nvSpPr>
              <p:spPr>
                <a:xfrm>
                  <a:off x="10880503" y="6018009"/>
                  <a:ext cx="246411" cy="317287"/>
                </a:xfrm>
                <a:custGeom>
                  <a:rect b="b" l="l" r="r" t="t"/>
                  <a:pathLst>
                    <a:path extrusionOk="0" h="317287" w="246411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44983" y="317144"/>
                      </a:lnTo>
                      <a:cubicBezTo>
                        <a:pt x="245458" y="317192"/>
                        <a:pt x="245935" y="317239"/>
                        <a:pt x="246412" y="317287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4" name="Google Shape;2814;p49"/>
                <p:cNvSpPr/>
                <p:nvPr/>
              </p:nvSpPr>
              <p:spPr>
                <a:xfrm>
                  <a:off x="11094909" y="6024753"/>
                  <a:ext cx="221551" cy="284283"/>
                </a:xfrm>
                <a:custGeom>
                  <a:rect b="b" l="l" r="r" t="t"/>
                  <a:pathLst>
                    <a:path extrusionOk="0" h="284283" w="221551">
                      <a:moveTo>
                        <a:pt x="0" y="0"/>
                      </a:moveTo>
                      <a:lnTo>
                        <a:pt x="220599" y="284283"/>
                      </a:lnTo>
                      <a:cubicBezTo>
                        <a:pt x="220695" y="284216"/>
                        <a:pt x="220885" y="284159"/>
                        <a:pt x="220981" y="284093"/>
                      </a:cubicBezTo>
                      <a:cubicBezTo>
                        <a:pt x="221171" y="283997"/>
                        <a:pt x="221362" y="283893"/>
                        <a:pt x="221552" y="283797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5" name="Google Shape;2815;p49"/>
                <p:cNvSpPr/>
                <p:nvPr/>
              </p:nvSpPr>
              <p:spPr>
                <a:xfrm>
                  <a:off x="10864500" y="6159789"/>
                  <a:ext cx="97440" cy="125558"/>
                </a:xfrm>
                <a:custGeom>
                  <a:rect b="b" l="l" r="r" t="t"/>
                  <a:pathLst>
                    <a:path extrusionOk="0" h="125558" w="97440">
                      <a:moveTo>
                        <a:pt x="0" y="0"/>
                      </a:moveTo>
                      <a:cubicBezTo>
                        <a:pt x="0" y="638"/>
                        <a:pt x="95" y="1276"/>
                        <a:pt x="95" y="1914"/>
                      </a:cubicBezTo>
                      <a:lnTo>
                        <a:pt x="94964" y="124110"/>
                      </a:lnTo>
                      <a:cubicBezTo>
                        <a:pt x="95727" y="124596"/>
                        <a:pt x="96584" y="125073"/>
                        <a:pt x="97441" y="1255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6" name="Google Shape;2816;p49"/>
                <p:cNvSpPr/>
                <p:nvPr/>
              </p:nvSpPr>
              <p:spPr>
                <a:xfrm>
                  <a:off x="11281124" y="6048012"/>
                  <a:ext cx="122015" cy="156981"/>
                </a:xfrm>
                <a:custGeom>
                  <a:rect b="b" l="l" r="r" t="t"/>
                  <a:pathLst>
                    <a:path extrusionOk="0" h="156981" w="122015">
                      <a:moveTo>
                        <a:pt x="0" y="0"/>
                      </a:moveTo>
                      <a:lnTo>
                        <a:pt x="121920" y="156982"/>
                      </a:lnTo>
                      <a:lnTo>
                        <a:pt x="122016" y="155467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7" name="Google Shape;2817;p49"/>
                <p:cNvSpPr/>
                <p:nvPr/>
              </p:nvSpPr>
              <p:spPr>
                <a:xfrm>
                  <a:off x="10908601" y="6001483"/>
                  <a:ext cx="262128" cy="336119"/>
                </a:xfrm>
                <a:custGeom>
                  <a:rect b="b" l="l" r="r" t="t"/>
                  <a:pathLst>
                    <a:path extrusionOk="0" h="336119" w="262128">
                      <a:moveTo>
                        <a:pt x="0" y="0"/>
                      </a:moveTo>
                      <a:lnTo>
                        <a:pt x="260795" y="336118"/>
                      </a:lnTo>
                      <a:cubicBezTo>
                        <a:pt x="261270" y="336128"/>
                        <a:pt x="261651" y="336089"/>
                        <a:pt x="262128" y="336089"/>
                      </a:cubicBezTo>
                      <a:lnTo>
                        <a:pt x="1429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8" name="Google Shape;2818;p49"/>
                <p:cNvSpPr/>
                <p:nvPr/>
              </p:nvSpPr>
              <p:spPr>
                <a:xfrm>
                  <a:off x="11374278" y="6059642"/>
                  <a:ext cx="40576" cy="51968"/>
                </a:xfrm>
                <a:custGeom>
                  <a:rect b="b" l="l" r="r" t="t"/>
                  <a:pathLst>
                    <a:path extrusionOk="0" h="51968" w="40576">
                      <a:moveTo>
                        <a:pt x="0" y="0"/>
                      </a:moveTo>
                      <a:lnTo>
                        <a:pt x="40386" y="51968"/>
                      </a:lnTo>
                      <a:lnTo>
                        <a:pt x="40577" y="50464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9" name="Google Shape;2819;p49"/>
                <p:cNvSpPr/>
                <p:nvPr/>
              </p:nvSpPr>
              <p:spPr>
                <a:xfrm>
                  <a:off x="11001756" y="6013113"/>
                  <a:ext cx="247268" cy="317192"/>
                </a:xfrm>
                <a:custGeom>
                  <a:rect b="b" l="l" r="r" t="t"/>
                  <a:pathLst>
                    <a:path extrusionOk="0" h="317192" w="247268">
                      <a:moveTo>
                        <a:pt x="0" y="0"/>
                      </a:moveTo>
                      <a:lnTo>
                        <a:pt x="246126" y="317192"/>
                      </a:lnTo>
                      <a:cubicBezTo>
                        <a:pt x="246221" y="317173"/>
                        <a:pt x="246316" y="317164"/>
                        <a:pt x="246412" y="317145"/>
                      </a:cubicBezTo>
                      <a:cubicBezTo>
                        <a:pt x="246697" y="317078"/>
                        <a:pt x="246983" y="316992"/>
                        <a:pt x="247269" y="316935"/>
                      </a:cubicBezTo>
                      <a:lnTo>
                        <a:pt x="1428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0" name="Google Shape;2820;p49"/>
                <p:cNvSpPr/>
                <p:nvPr/>
              </p:nvSpPr>
              <p:spPr>
                <a:xfrm>
                  <a:off x="11187969" y="6036383"/>
                  <a:ext cx="183546" cy="235496"/>
                </a:xfrm>
                <a:custGeom>
                  <a:rect b="b" l="l" r="r" t="t"/>
                  <a:pathLst>
                    <a:path extrusionOk="0" h="235496" w="183546">
                      <a:moveTo>
                        <a:pt x="0" y="0"/>
                      </a:moveTo>
                      <a:lnTo>
                        <a:pt x="182785" y="235496"/>
                      </a:lnTo>
                      <a:cubicBezTo>
                        <a:pt x="182976" y="235286"/>
                        <a:pt x="183166" y="235048"/>
                        <a:pt x="183356" y="234839"/>
                      </a:cubicBezTo>
                      <a:cubicBezTo>
                        <a:pt x="183452" y="234782"/>
                        <a:pt x="183452" y="234715"/>
                        <a:pt x="183547" y="234658"/>
                      </a:cubicBezTo>
                      <a:lnTo>
                        <a:pt x="1620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1" name="Google Shape;2821;p49"/>
                <p:cNvSpPr/>
                <p:nvPr/>
              </p:nvSpPr>
              <p:spPr>
                <a:xfrm>
                  <a:off x="10874692" y="6064700"/>
                  <a:ext cx="204692" cy="263566"/>
                </a:xfrm>
                <a:custGeom>
                  <a:rect b="b" l="l" r="r" t="t"/>
                  <a:pathLst>
                    <a:path extrusionOk="0" h="263566" w="20469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02978" y="263195"/>
                      </a:lnTo>
                      <a:cubicBezTo>
                        <a:pt x="203549" y="263309"/>
                        <a:pt x="204121" y="263452"/>
                        <a:pt x="204692" y="26356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22" name="Google Shape;2822;p49"/>
              <p:cNvSpPr/>
              <p:nvPr/>
            </p:nvSpPr>
            <p:spPr>
              <a:xfrm>
                <a:off x="10881860" y="5879696"/>
                <a:ext cx="539840" cy="303756"/>
              </a:xfrm>
              <a:custGeom>
                <a:rect b="b" l="l" r="r" t="t"/>
                <a:pathLst>
                  <a:path extrusionOk="0" h="303756" w="539840">
                    <a:moveTo>
                      <a:pt x="642" y="118253"/>
                    </a:moveTo>
                    <a:cubicBezTo>
                      <a:pt x="10929" y="36472"/>
                      <a:pt x="139707" y="-14763"/>
                      <a:pt x="288488" y="3801"/>
                    </a:cubicBezTo>
                    <a:cubicBezTo>
                      <a:pt x="437173" y="22375"/>
                      <a:pt x="549473" y="103728"/>
                      <a:pt x="539186" y="185510"/>
                    </a:cubicBezTo>
                    <a:cubicBezTo>
                      <a:pt x="528994" y="267291"/>
                      <a:pt x="400216" y="318526"/>
                      <a:pt x="251435" y="299952"/>
                    </a:cubicBezTo>
                    <a:cubicBezTo>
                      <a:pt x="102750" y="281388"/>
                      <a:pt x="-9550" y="200035"/>
                      <a:pt x="642" y="118253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3" name="Google Shape;2823;p49"/>
              <p:cNvSpPr/>
              <p:nvPr/>
            </p:nvSpPr>
            <p:spPr>
              <a:xfrm>
                <a:off x="10886345" y="5975670"/>
                <a:ext cx="81596" cy="141560"/>
              </a:xfrm>
              <a:custGeom>
                <a:rect b="b" l="l" r="r" t="t"/>
                <a:pathLst>
                  <a:path extrusionOk="0" h="141560" w="81596">
                    <a:moveTo>
                      <a:pt x="4159" y="0"/>
                    </a:moveTo>
                    <a:cubicBezTo>
                      <a:pt x="-10891" y="99117"/>
                      <a:pt x="69405" y="124082"/>
                      <a:pt x="81597" y="141561"/>
                    </a:cubicBezTo>
                    <a:cubicBezTo>
                      <a:pt x="65880" y="127416"/>
                      <a:pt x="-19654" y="92573"/>
                      <a:pt x="4159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4" name="Google Shape;2824;p49"/>
              <p:cNvSpPr/>
              <p:nvPr/>
            </p:nvSpPr>
            <p:spPr>
              <a:xfrm>
                <a:off x="10949844" y="6105001"/>
                <a:ext cx="340804" cy="69242"/>
              </a:xfrm>
              <a:custGeom>
                <a:rect b="b" l="l" r="r" t="t"/>
                <a:pathLst>
                  <a:path extrusionOk="0" h="69242" w="340804">
                    <a:moveTo>
                      <a:pt x="0" y="0"/>
                    </a:moveTo>
                    <a:cubicBezTo>
                      <a:pt x="140780" y="87649"/>
                      <a:pt x="319946" y="61189"/>
                      <a:pt x="340805" y="56798"/>
                    </a:cubicBezTo>
                    <a:cubicBezTo>
                      <a:pt x="316516" y="72514"/>
                      <a:pt x="108109" y="89030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5" name="Google Shape;2825;p49"/>
              <p:cNvSpPr/>
              <p:nvPr/>
            </p:nvSpPr>
            <p:spPr>
              <a:xfrm>
                <a:off x="11235403" y="6104248"/>
                <a:ext cx="168402" cy="71551"/>
              </a:xfrm>
              <a:custGeom>
                <a:rect b="b" l="l" r="r" t="t"/>
                <a:pathLst>
                  <a:path extrusionOk="0" h="71551" w="168402">
                    <a:moveTo>
                      <a:pt x="0" y="71551"/>
                    </a:moveTo>
                    <a:cubicBezTo>
                      <a:pt x="129350" y="50816"/>
                      <a:pt x="168403" y="0"/>
                      <a:pt x="168403" y="0"/>
                    </a:cubicBezTo>
                    <a:cubicBezTo>
                      <a:pt x="168403" y="0"/>
                      <a:pt x="131445" y="55207"/>
                      <a:pt x="0" y="7155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6" name="Google Shape;2826;p49"/>
            <p:cNvGrpSpPr/>
            <p:nvPr/>
          </p:nvGrpSpPr>
          <p:grpSpPr>
            <a:xfrm>
              <a:off x="11293412" y="5775275"/>
              <a:ext cx="548175" cy="540895"/>
              <a:chOff x="11293412" y="5775275"/>
              <a:chExt cx="548175" cy="540895"/>
            </a:xfrm>
          </p:grpSpPr>
          <p:sp>
            <p:nvSpPr>
              <p:cNvPr id="2827" name="Google Shape;2827;p49"/>
              <p:cNvSpPr/>
              <p:nvPr/>
            </p:nvSpPr>
            <p:spPr>
              <a:xfrm>
                <a:off x="11293412" y="5804659"/>
                <a:ext cx="523206" cy="511511"/>
              </a:xfrm>
              <a:custGeom>
                <a:rect b="b" l="l" r="r" t="t"/>
                <a:pathLst>
                  <a:path extrusionOk="0" h="511511" w="523206">
                    <a:moveTo>
                      <a:pt x="128300" y="0"/>
                    </a:moveTo>
                    <a:lnTo>
                      <a:pt x="27811" y="106546"/>
                    </a:lnTo>
                    <a:cubicBezTo>
                      <a:pt x="26573" y="107909"/>
                      <a:pt x="25335" y="109356"/>
                      <a:pt x="24192" y="110794"/>
                    </a:cubicBezTo>
                    <a:cubicBezTo>
                      <a:pt x="-30291" y="175926"/>
                      <a:pt x="10095" y="307162"/>
                      <a:pt x="116775" y="407746"/>
                    </a:cubicBezTo>
                    <a:cubicBezTo>
                      <a:pt x="223550" y="508339"/>
                      <a:pt x="356900" y="540915"/>
                      <a:pt x="418718" y="482755"/>
                    </a:cubicBezTo>
                    <a:cubicBezTo>
                      <a:pt x="420051" y="481469"/>
                      <a:pt x="421480" y="480203"/>
                      <a:pt x="422718" y="478831"/>
                    </a:cubicBezTo>
                    <a:lnTo>
                      <a:pt x="523206" y="372294"/>
                    </a:lnTo>
                    <a:lnTo>
                      <a:pt x="400144" y="256289"/>
                    </a:lnTo>
                    <a:lnTo>
                      <a:pt x="251364" y="116014"/>
                    </a:lnTo>
                    <a:lnTo>
                      <a:pt x="1283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50000">
                    <a:srgbClr val="646464"/>
                  </a:gs>
                  <a:gs pos="100000">
                    <a:srgbClr val="000000"/>
                  </a:gs>
                </a:gsLst>
                <a:lin ang="281757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28" name="Google Shape;2828;p49"/>
              <p:cNvGrpSpPr/>
              <p:nvPr/>
            </p:nvGrpSpPr>
            <p:grpSpPr>
              <a:xfrm>
                <a:off x="11295888" y="5806373"/>
                <a:ext cx="518253" cy="505253"/>
                <a:chOff x="11295888" y="5806373"/>
                <a:chExt cx="518253" cy="505253"/>
              </a:xfrm>
            </p:grpSpPr>
            <p:sp>
              <p:nvSpPr>
                <p:cNvPr id="2829" name="Google Shape;2829;p49"/>
                <p:cNvSpPr/>
                <p:nvPr/>
              </p:nvSpPr>
              <p:spPr>
                <a:xfrm>
                  <a:off x="11360848" y="5865399"/>
                  <a:ext cx="130016" cy="5096"/>
                </a:xfrm>
                <a:custGeom>
                  <a:rect b="b" l="l" r="r" t="t"/>
                  <a:pathLst>
                    <a:path extrusionOk="0" h="5096" w="130016">
                      <a:moveTo>
                        <a:pt x="128969" y="0"/>
                      </a:moveTo>
                      <a:lnTo>
                        <a:pt x="1048" y="3982"/>
                      </a:lnTo>
                      <a:lnTo>
                        <a:pt x="0" y="5096"/>
                      </a:lnTo>
                      <a:lnTo>
                        <a:pt x="130016" y="1048"/>
                      </a:lnTo>
                      <a:lnTo>
                        <a:pt x="1289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0" name="Google Shape;2830;p49"/>
                <p:cNvSpPr/>
                <p:nvPr/>
              </p:nvSpPr>
              <p:spPr>
                <a:xfrm>
                  <a:off x="11307317" y="6042317"/>
                  <a:ext cx="371284" cy="12601"/>
                </a:xfrm>
                <a:custGeom>
                  <a:rect b="b" l="l" r="r" t="t"/>
                  <a:pathLst>
                    <a:path extrusionOk="0" h="12601" w="371284">
                      <a:moveTo>
                        <a:pt x="370141" y="0"/>
                      </a:moveTo>
                      <a:lnTo>
                        <a:pt x="0" y="11506"/>
                      </a:lnTo>
                      <a:cubicBezTo>
                        <a:pt x="95" y="11878"/>
                        <a:pt x="191" y="12239"/>
                        <a:pt x="381" y="12602"/>
                      </a:cubicBezTo>
                      <a:lnTo>
                        <a:pt x="371284" y="1067"/>
                      </a:lnTo>
                      <a:lnTo>
                        <a:pt x="370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1" name="Google Shape;2831;p49"/>
                <p:cNvSpPr/>
                <p:nvPr/>
              </p:nvSpPr>
              <p:spPr>
                <a:xfrm>
                  <a:off x="11307984" y="5924350"/>
                  <a:ext cx="245459" cy="8696"/>
                </a:xfrm>
                <a:custGeom>
                  <a:rect b="b" l="l" r="r" t="t"/>
                  <a:pathLst>
                    <a:path extrusionOk="0" h="8696" w="245459">
                      <a:moveTo>
                        <a:pt x="244316" y="0"/>
                      </a:moveTo>
                      <a:lnTo>
                        <a:pt x="572" y="7611"/>
                      </a:lnTo>
                      <a:cubicBezTo>
                        <a:pt x="381" y="7963"/>
                        <a:pt x="191" y="8334"/>
                        <a:pt x="0" y="8697"/>
                      </a:cubicBezTo>
                      <a:lnTo>
                        <a:pt x="245459" y="1067"/>
                      </a:lnTo>
                      <a:lnTo>
                        <a:pt x="2443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2" name="Google Shape;2832;p49"/>
                <p:cNvSpPr/>
                <p:nvPr/>
              </p:nvSpPr>
              <p:spPr>
                <a:xfrm>
                  <a:off x="11325797" y="6085217"/>
                  <a:ext cx="398334" cy="13411"/>
                </a:xfrm>
                <a:custGeom>
                  <a:rect b="b" l="l" r="r" t="t"/>
                  <a:pathLst>
                    <a:path extrusionOk="0" h="13411" w="398334">
                      <a:moveTo>
                        <a:pt x="397192" y="0"/>
                      </a:moveTo>
                      <a:lnTo>
                        <a:pt x="0" y="12345"/>
                      </a:lnTo>
                      <a:cubicBezTo>
                        <a:pt x="190" y="12697"/>
                        <a:pt x="380" y="13059"/>
                        <a:pt x="476" y="13411"/>
                      </a:cubicBezTo>
                      <a:lnTo>
                        <a:pt x="398335" y="1067"/>
                      </a:lnTo>
                      <a:lnTo>
                        <a:pt x="397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3" name="Google Shape;2833;p49"/>
                <p:cNvSpPr/>
                <p:nvPr/>
              </p:nvSpPr>
              <p:spPr>
                <a:xfrm>
                  <a:off x="11509438" y="6273498"/>
                  <a:ext cx="214979" cy="7734"/>
                </a:xfrm>
                <a:custGeom>
                  <a:rect b="b" l="l" r="r" t="t"/>
                  <a:pathLst>
                    <a:path extrusionOk="0" h="7734" w="214979">
                      <a:moveTo>
                        <a:pt x="214980" y="0"/>
                      </a:moveTo>
                      <a:lnTo>
                        <a:pt x="0" y="6686"/>
                      </a:lnTo>
                      <a:cubicBezTo>
                        <a:pt x="667" y="7020"/>
                        <a:pt x="1238" y="7401"/>
                        <a:pt x="1906" y="7734"/>
                      </a:cubicBezTo>
                      <a:lnTo>
                        <a:pt x="213932" y="1114"/>
                      </a:lnTo>
                      <a:lnTo>
                        <a:pt x="214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4" name="Google Shape;2834;p49"/>
                <p:cNvSpPr/>
                <p:nvPr/>
              </p:nvSpPr>
              <p:spPr>
                <a:xfrm>
                  <a:off x="11499532" y="6267783"/>
                  <a:ext cx="230218" cy="8201"/>
                </a:xfrm>
                <a:custGeom>
                  <a:rect b="b" l="l" r="r" t="t"/>
                  <a:pathLst>
                    <a:path extrusionOk="0" h="8201" w="230218">
                      <a:moveTo>
                        <a:pt x="230219" y="0"/>
                      </a:moveTo>
                      <a:lnTo>
                        <a:pt x="0" y="7182"/>
                      </a:lnTo>
                      <a:cubicBezTo>
                        <a:pt x="380" y="7382"/>
                        <a:pt x="666" y="7554"/>
                        <a:pt x="1048" y="7744"/>
                      </a:cubicBezTo>
                      <a:cubicBezTo>
                        <a:pt x="1332" y="7897"/>
                        <a:pt x="1619" y="8040"/>
                        <a:pt x="1905" y="8201"/>
                      </a:cubicBezTo>
                      <a:lnTo>
                        <a:pt x="229171" y="1134"/>
                      </a:lnTo>
                      <a:lnTo>
                        <a:pt x="2302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5" name="Google Shape;2835;p49"/>
                <p:cNvSpPr/>
                <p:nvPr/>
              </p:nvSpPr>
              <p:spPr>
                <a:xfrm>
                  <a:off x="11334654" y="6101314"/>
                  <a:ext cx="406527" cy="13687"/>
                </a:xfrm>
                <a:custGeom>
                  <a:rect b="b" l="l" r="r" t="t"/>
                  <a:pathLst>
                    <a:path extrusionOk="0" h="13687" w="406527">
                      <a:moveTo>
                        <a:pt x="405385" y="0"/>
                      </a:moveTo>
                      <a:lnTo>
                        <a:pt x="0" y="12583"/>
                      </a:lnTo>
                      <a:cubicBezTo>
                        <a:pt x="191" y="12945"/>
                        <a:pt x="381" y="13325"/>
                        <a:pt x="667" y="13688"/>
                      </a:cubicBezTo>
                      <a:lnTo>
                        <a:pt x="406528" y="1048"/>
                      </a:lnTo>
                      <a:lnTo>
                        <a:pt x="4053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6" name="Google Shape;2836;p49"/>
                <p:cNvSpPr/>
                <p:nvPr/>
              </p:nvSpPr>
              <p:spPr>
                <a:xfrm>
                  <a:off x="11387709" y="5838577"/>
                  <a:ext cx="74771" cy="3371"/>
                </a:xfrm>
                <a:custGeom>
                  <a:rect b="b" l="l" r="r" t="t"/>
                  <a:pathLst>
                    <a:path extrusionOk="0" h="3371" w="74771">
                      <a:moveTo>
                        <a:pt x="73628" y="0"/>
                      </a:moveTo>
                      <a:lnTo>
                        <a:pt x="1048" y="2257"/>
                      </a:lnTo>
                      <a:lnTo>
                        <a:pt x="0" y="3372"/>
                      </a:lnTo>
                      <a:lnTo>
                        <a:pt x="74771" y="1048"/>
                      </a:lnTo>
                      <a:lnTo>
                        <a:pt x="736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7" name="Google Shape;2837;p49"/>
                <p:cNvSpPr/>
                <p:nvPr/>
              </p:nvSpPr>
              <p:spPr>
                <a:xfrm>
                  <a:off x="11409234" y="5817126"/>
                  <a:ext cx="30480" cy="1991"/>
                </a:xfrm>
                <a:custGeom>
                  <a:rect b="b" l="l" r="r" t="t"/>
                  <a:pathLst>
                    <a:path extrusionOk="0" h="1991" w="30480">
                      <a:moveTo>
                        <a:pt x="29338" y="0"/>
                      </a:moveTo>
                      <a:lnTo>
                        <a:pt x="1049" y="886"/>
                      </a:lnTo>
                      <a:lnTo>
                        <a:pt x="0" y="1991"/>
                      </a:lnTo>
                      <a:lnTo>
                        <a:pt x="30481" y="1048"/>
                      </a:lnTo>
                      <a:lnTo>
                        <a:pt x="29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8" name="Google Shape;2838;p49"/>
                <p:cNvSpPr/>
                <p:nvPr/>
              </p:nvSpPr>
              <p:spPr>
                <a:xfrm>
                  <a:off x="11315604" y="6063767"/>
                  <a:ext cx="385762" cy="13020"/>
                </a:xfrm>
                <a:custGeom>
                  <a:rect b="b" l="l" r="r" t="t"/>
                  <a:pathLst>
                    <a:path extrusionOk="0" h="13020" w="385762">
                      <a:moveTo>
                        <a:pt x="384620" y="0"/>
                      </a:moveTo>
                      <a:lnTo>
                        <a:pt x="0" y="11953"/>
                      </a:lnTo>
                      <a:cubicBezTo>
                        <a:pt x="95" y="12306"/>
                        <a:pt x="286" y="12668"/>
                        <a:pt x="381" y="13020"/>
                      </a:cubicBezTo>
                      <a:lnTo>
                        <a:pt x="385763" y="1067"/>
                      </a:lnTo>
                      <a:lnTo>
                        <a:pt x="3846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9" name="Google Shape;2839;p49"/>
                <p:cNvSpPr/>
                <p:nvPr/>
              </p:nvSpPr>
              <p:spPr>
                <a:xfrm>
                  <a:off x="11305413" y="6036973"/>
                  <a:ext cx="367474" cy="12477"/>
                </a:xfrm>
                <a:custGeom>
                  <a:rect b="b" l="l" r="r" t="t"/>
                  <a:pathLst>
                    <a:path extrusionOk="0" h="12477" w="367474">
                      <a:moveTo>
                        <a:pt x="366331" y="0"/>
                      </a:moveTo>
                      <a:lnTo>
                        <a:pt x="0" y="11382"/>
                      </a:lnTo>
                      <a:cubicBezTo>
                        <a:pt x="190" y="11754"/>
                        <a:pt x="190" y="12116"/>
                        <a:pt x="285" y="12478"/>
                      </a:cubicBezTo>
                      <a:lnTo>
                        <a:pt x="367474" y="1038"/>
                      </a:lnTo>
                      <a:lnTo>
                        <a:pt x="3663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0" name="Google Shape;2840;p49"/>
                <p:cNvSpPr/>
                <p:nvPr/>
              </p:nvSpPr>
              <p:spPr>
                <a:xfrm>
                  <a:off x="11574779" y="6302340"/>
                  <a:ext cx="112586" cy="4495"/>
                </a:xfrm>
                <a:custGeom>
                  <a:rect b="b" l="l" r="r" t="t"/>
                  <a:pathLst>
                    <a:path extrusionOk="0" h="4495" w="112586">
                      <a:moveTo>
                        <a:pt x="112586" y="0"/>
                      </a:moveTo>
                      <a:lnTo>
                        <a:pt x="0" y="3524"/>
                      </a:lnTo>
                      <a:cubicBezTo>
                        <a:pt x="1049" y="3810"/>
                        <a:pt x="2192" y="4220"/>
                        <a:pt x="3239" y="4496"/>
                      </a:cubicBezTo>
                      <a:lnTo>
                        <a:pt x="109633" y="1191"/>
                      </a:lnTo>
                      <a:cubicBezTo>
                        <a:pt x="110586" y="771"/>
                        <a:pt x="111634" y="438"/>
                        <a:pt x="11258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1" name="Google Shape;2841;p49"/>
                <p:cNvSpPr/>
                <p:nvPr/>
              </p:nvSpPr>
              <p:spPr>
                <a:xfrm>
                  <a:off x="11328653" y="6090589"/>
                  <a:ext cx="401097" cy="13496"/>
                </a:xfrm>
                <a:custGeom>
                  <a:rect b="b" l="l" r="r" t="t"/>
                  <a:pathLst>
                    <a:path extrusionOk="0" h="13496" w="401097">
                      <a:moveTo>
                        <a:pt x="400050" y="0"/>
                      </a:moveTo>
                      <a:lnTo>
                        <a:pt x="0" y="12439"/>
                      </a:lnTo>
                      <a:cubicBezTo>
                        <a:pt x="191" y="12792"/>
                        <a:pt x="381" y="13145"/>
                        <a:pt x="572" y="13497"/>
                      </a:cubicBezTo>
                      <a:lnTo>
                        <a:pt x="401098" y="1048"/>
                      </a:lnTo>
                      <a:lnTo>
                        <a:pt x="4000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2" name="Google Shape;2842;p49"/>
                <p:cNvSpPr/>
                <p:nvPr/>
              </p:nvSpPr>
              <p:spPr>
                <a:xfrm>
                  <a:off x="11430761" y="6216433"/>
                  <a:ext cx="347472" cy="11849"/>
                </a:xfrm>
                <a:custGeom>
                  <a:rect b="b" l="l" r="r" t="t"/>
                  <a:pathLst>
                    <a:path extrusionOk="0" h="11849" w="347472">
                      <a:moveTo>
                        <a:pt x="347473" y="0"/>
                      </a:moveTo>
                      <a:lnTo>
                        <a:pt x="0" y="10802"/>
                      </a:lnTo>
                      <a:cubicBezTo>
                        <a:pt x="381" y="11135"/>
                        <a:pt x="763" y="11516"/>
                        <a:pt x="1143" y="11849"/>
                      </a:cubicBezTo>
                      <a:lnTo>
                        <a:pt x="346329" y="1143"/>
                      </a:lnTo>
                      <a:lnTo>
                        <a:pt x="3474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3" name="Google Shape;2843;p49"/>
                <p:cNvSpPr/>
                <p:nvPr/>
              </p:nvSpPr>
              <p:spPr>
                <a:xfrm>
                  <a:off x="11473243" y="6250676"/>
                  <a:ext cx="272700" cy="9534"/>
                </a:xfrm>
                <a:custGeom>
                  <a:rect b="b" l="l" r="r" t="t"/>
                  <a:pathLst>
                    <a:path extrusionOk="0" h="9534" w="272700">
                      <a:moveTo>
                        <a:pt x="272701" y="0"/>
                      </a:moveTo>
                      <a:lnTo>
                        <a:pt x="0" y="8477"/>
                      </a:lnTo>
                      <a:cubicBezTo>
                        <a:pt x="285" y="8630"/>
                        <a:pt x="476" y="8811"/>
                        <a:pt x="762" y="8963"/>
                      </a:cubicBezTo>
                      <a:cubicBezTo>
                        <a:pt x="1048" y="9163"/>
                        <a:pt x="1334" y="9334"/>
                        <a:pt x="1619" y="9534"/>
                      </a:cubicBezTo>
                      <a:lnTo>
                        <a:pt x="1714" y="9534"/>
                      </a:lnTo>
                      <a:lnTo>
                        <a:pt x="271653" y="1105"/>
                      </a:lnTo>
                      <a:lnTo>
                        <a:pt x="2727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4" name="Google Shape;2844;p49"/>
                <p:cNvSpPr/>
                <p:nvPr/>
              </p:nvSpPr>
              <p:spPr>
                <a:xfrm>
                  <a:off x="11299697" y="5945800"/>
                  <a:ext cx="276511" cy="9667"/>
                </a:xfrm>
                <a:custGeom>
                  <a:rect b="b" l="l" r="r" t="t"/>
                  <a:pathLst>
                    <a:path extrusionOk="0" h="9667" w="276511">
                      <a:moveTo>
                        <a:pt x="275368" y="0"/>
                      </a:moveTo>
                      <a:lnTo>
                        <a:pt x="286" y="8582"/>
                      </a:lnTo>
                      <a:cubicBezTo>
                        <a:pt x="191" y="8944"/>
                        <a:pt x="95" y="9296"/>
                        <a:pt x="0" y="9667"/>
                      </a:cubicBezTo>
                      <a:lnTo>
                        <a:pt x="276511" y="1067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5" name="Google Shape;2845;p49"/>
                <p:cNvSpPr/>
                <p:nvPr/>
              </p:nvSpPr>
              <p:spPr>
                <a:xfrm>
                  <a:off x="11296268" y="5967250"/>
                  <a:ext cx="302704" cy="10477"/>
                </a:xfrm>
                <a:custGeom>
                  <a:rect b="b" l="l" r="r" t="t"/>
                  <a:pathLst>
                    <a:path extrusionOk="0" h="10477" w="302704">
                      <a:moveTo>
                        <a:pt x="301562" y="0"/>
                      </a:moveTo>
                      <a:lnTo>
                        <a:pt x="0" y="9401"/>
                      </a:lnTo>
                      <a:cubicBezTo>
                        <a:pt x="0" y="9754"/>
                        <a:pt x="0" y="10126"/>
                        <a:pt x="0" y="10478"/>
                      </a:cubicBezTo>
                      <a:lnTo>
                        <a:pt x="302705" y="1067"/>
                      </a:lnTo>
                      <a:lnTo>
                        <a:pt x="3015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6" name="Google Shape;2846;p49"/>
                <p:cNvSpPr/>
                <p:nvPr/>
              </p:nvSpPr>
              <p:spPr>
                <a:xfrm>
                  <a:off x="11386471" y="6171009"/>
                  <a:ext cx="427482" cy="14344"/>
                </a:xfrm>
                <a:custGeom>
                  <a:rect b="b" l="l" r="r" t="t"/>
                  <a:pathLst>
                    <a:path extrusionOk="0" h="14344" w="427482">
                      <a:moveTo>
                        <a:pt x="427482" y="0"/>
                      </a:moveTo>
                      <a:lnTo>
                        <a:pt x="0" y="13297"/>
                      </a:lnTo>
                      <a:cubicBezTo>
                        <a:pt x="380" y="13640"/>
                        <a:pt x="666" y="13992"/>
                        <a:pt x="952" y="14344"/>
                      </a:cubicBezTo>
                      <a:lnTo>
                        <a:pt x="427482" y="1105"/>
                      </a:lnTo>
                      <a:lnTo>
                        <a:pt x="4274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7" name="Google Shape;2847;p49"/>
                <p:cNvSpPr/>
                <p:nvPr/>
              </p:nvSpPr>
              <p:spPr>
                <a:xfrm>
                  <a:off x="11481815" y="6256401"/>
                  <a:ext cx="258699" cy="9067"/>
                </a:xfrm>
                <a:custGeom>
                  <a:rect b="b" l="l" r="r" t="t"/>
                  <a:pathLst>
                    <a:path extrusionOk="0" h="9067" w="258699">
                      <a:moveTo>
                        <a:pt x="258699" y="0"/>
                      </a:moveTo>
                      <a:lnTo>
                        <a:pt x="0" y="8011"/>
                      </a:lnTo>
                      <a:cubicBezTo>
                        <a:pt x="572" y="8363"/>
                        <a:pt x="1049" y="8715"/>
                        <a:pt x="1620" y="9067"/>
                      </a:cubicBezTo>
                      <a:lnTo>
                        <a:pt x="257652" y="1105"/>
                      </a:lnTo>
                      <a:lnTo>
                        <a:pt x="258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8" name="Google Shape;2848;p49"/>
                <p:cNvSpPr/>
                <p:nvPr/>
              </p:nvSpPr>
              <p:spPr>
                <a:xfrm>
                  <a:off x="11320367" y="6074492"/>
                  <a:ext cx="392335" cy="13258"/>
                </a:xfrm>
                <a:custGeom>
                  <a:rect b="b" l="l" r="r" t="t"/>
                  <a:pathLst>
                    <a:path extrusionOk="0" h="13258" w="392335">
                      <a:moveTo>
                        <a:pt x="391192" y="0"/>
                      </a:moveTo>
                      <a:lnTo>
                        <a:pt x="0" y="12192"/>
                      </a:lnTo>
                      <a:cubicBezTo>
                        <a:pt x="191" y="12545"/>
                        <a:pt x="286" y="12906"/>
                        <a:pt x="477" y="13258"/>
                      </a:cubicBezTo>
                      <a:lnTo>
                        <a:pt x="392335" y="1067"/>
                      </a:lnTo>
                      <a:lnTo>
                        <a:pt x="391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9" name="Google Shape;2849;p49"/>
                <p:cNvSpPr/>
                <p:nvPr/>
              </p:nvSpPr>
              <p:spPr>
                <a:xfrm>
                  <a:off x="11323225" y="5902899"/>
                  <a:ext cx="207453" cy="7525"/>
                </a:xfrm>
                <a:custGeom>
                  <a:rect b="b" l="l" r="r" t="t"/>
                  <a:pathLst>
                    <a:path extrusionOk="0" h="7525" w="207453">
                      <a:moveTo>
                        <a:pt x="206311" y="0"/>
                      </a:moveTo>
                      <a:lnTo>
                        <a:pt x="952" y="6411"/>
                      </a:lnTo>
                      <a:lnTo>
                        <a:pt x="380" y="7058"/>
                      </a:lnTo>
                      <a:cubicBezTo>
                        <a:pt x="285" y="7201"/>
                        <a:pt x="95" y="7372"/>
                        <a:pt x="0" y="7525"/>
                      </a:cubicBezTo>
                      <a:lnTo>
                        <a:pt x="207454" y="1067"/>
                      </a:lnTo>
                      <a:lnTo>
                        <a:pt x="2063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0" name="Google Shape;2850;p49"/>
                <p:cNvSpPr/>
                <p:nvPr/>
              </p:nvSpPr>
              <p:spPr>
                <a:xfrm>
                  <a:off x="11401901" y="6187916"/>
                  <a:ext cx="403192" cy="13582"/>
                </a:xfrm>
                <a:custGeom>
                  <a:rect b="b" l="l" r="r" t="t"/>
                  <a:pathLst>
                    <a:path extrusionOk="0" h="13582" w="403192">
                      <a:moveTo>
                        <a:pt x="403193" y="0"/>
                      </a:moveTo>
                      <a:lnTo>
                        <a:pt x="0" y="12516"/>
                      </a:lnTo>
                      <a:cubicBezTo>
                        <a:pt x="285" y="12859"/>
                        <a:pt x="666" y="13239"/>
                        <a:pt x="952" y="13582"/>
                      </a:cubicBezTo>
                      <a:lnTo>
                        <a:pt x="402145" y="1114"/>
                      </a:lnTo>
                      <a:lnTo>
                        <a:pt x="403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1" name="Google Shape;2851;p49"/>
                <p:cNvSpPr/>
                <p:nvPr/>
              </p:nvSpPr>
              <p:spPr>
                <a:xfrm>
                  <a:off x="11351990" y="6128118"/>
                  <a:ext cx="417575" cy="14001"/>
                </a:xfrm>
                <a:custGeom>
                  <a:rect b="b" l="l" r="r" t="t"/>
                  <a:pathLst>
                    <a:path extrusionOk="0" h="14001" w="417575">
                      <a:moveTo>
                        <a:pt x="416528" y="0"/>
                      </a:moveTo>
                      <a:lnTo>
                        <a:pt x="0" y="12945"/>
                      </a:lnTo>
                      <a:cubicBezTo>
                        <a:pt x="190" y="13306"/>
                        <a:pt x="476" y="13640"/>
                        <a:pt x="762" y="14001"/>
                      </a:cubicBezTo>
                      <a:lnTo>
                        <a:pt x="417576" y="1067"/>
                      </a:lnTo>
                      <a:lnTo>
                        <a:pt x="4165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2" name="Google Shape;2852;p49"/>
                <p:cNvSpPr/>
                <p:nvPr/>
              </p:nvSpPr>
              <p:spPr>
                <a:xfrm>
                  <a:off x="11296268" y="5988691"/>
                  <a:ext cx="325469" cy="11191"/>
                </a:xfrm>
                <a:custGeom>
                  <a:rect b="b" l="l" r="r" t="t"/>
                  <a:pathLst>
                    <a:path extrusionOk="0" h="11191" w="325469">
                      <a:moveTo>
                        <a:pt x="324327" y="0"/>
                      </a:moveTo>
                      <a:lnTo>
                        <a:pt x="0" y="10116"/>
                      </a:lnTo>
                      <a:cubicBezTo>
                        <a:pt x="0" y="10468"/>
                        <a:pt x="0" y="10839"/>
                        <a:pt x="0" y="11192"/>
                      </a:cubicBezTo>
                      <a:lnTo>
                        <a:pt x="325470" y="1076"/>
                      </a:lnTo>
                      <a:lnTo>
                        <a:pt x="3243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3" name="Google Shape;2853;p49"/>
                <p:cNvSpPr/>
                <p:nvPr/>
              </p:nvSpPr>
              <p:spPr>
                <a:xfrm>
                  <a:off x="11295888" y="5977994"/>
                  <a:ext cx="314420" cy="10820"/>
                </a:xfrm>
                <a:custGeom>
                  <a:rect b="b" l="l" r="r" t="t"/>
                  <a:pathLst>
                    <a:path extrusionOk="0" h="10820" w="314420">
                      <a:moveTo>
                        <a:pt x="313372" y="0"/>
                      </a:moveTo>
                      <a:lnTo>
                        <a:pt x="0" y="9715"/>
                      </a:lnTo>
                      <a:cubicBezTo>
                        <a:pt x="0" y="10096"/>
                        <a:pt x="0" y="10449"/>
                        <a:pt x="0" y="10820"/>
                      </a:cubicBezTo>
                      <a:lnTo>
                        <a:pt x="314420" y="1048"/>
                      </a:lnTo>
                      <a:lnTo>
                        <a:pt x="3133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4" name="Google Shape;2854;p49"/>
                <p:cNvSpPr/>
                <p:nvPr/>
              </p:nvSpPr>
              <p:spPr>
                <a:xfrm>
                  <a:off x="11355799" y="6133490"/>
                  <a:ext cx="419481" cy="14059"/>
                </a:xfrm>
                <a:custGeom>
                  <a:rect b="b" l="l" r="r" t="t"/>
                  <a:pathLst>
                    <a:path extrusionOk="0" h="14059" w="419481">
                      <a:moveTo>
                        <a:pt x="418338" y="0"/>
                      </a:moveTo>
                      <a:lnTo>
                        <a:pt x="0" y="13011"/>
                      </a:lnTo>
                      <a:cubicBezTo>
                        <a:pt x="286" y="13354"/>
                        <a:pt x="477" y="13716"/>
                        <a:pt x="763" y="14059"/>
                      </a:cubicBezTo>
                      <a:lnTo>
                        <a:pt x="419481" y="1038"/>
                      </a:lnTo>
                      <a:lnTo>
                        <a:pt x="418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5" name="Google Shape;2855;p49"/>
                <p:cNvSpPr/>
                <p:nvPr/>
              </p:nvSpPr>
              <p:spPr>
                <a:xfrm>
                  <a:off x="11318462" y="5908271"/>
                  <a:ext cx="217932" cy="7848"/>
                </a:xfrm>
                <a:custGeom>
                  <a:rect b="b" l="l" r="r" t="t"/>
                  <a:pathLst>
                    <a:path extrusionOk="0" h="7848" w="217932">
                      <a:moveTo>
                        <a:pt x="216789" y="0"/>
                      </a:moveTo>
                      <a:lnTo>
                        <a:pt x="857" y="6744"/>
                      </a:lnTo>
                      <a:cubicBezTo>
                        <a:pt x="571" y="7115"/>
                        <a:pt x="285" y="7477"/>
                        <a:pt x="0" y="7848"/>
                      </a:cubicBezTo>
                      <a:lnTo>
                        <a:pt x="217932" y="1048"/>
                      </a:lnTo>
                      <a:lnTo>
                        <a:pt x="2167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6" name="Google Shape;2856;p49"/>
                <p:cNvSpPr/>
                <p:nvPr/>
              </p:nvSpPr>
              <p:spPr>
                <a:xfrm>
                  <a:off x="11344656" y="5881478"/>
                  <a:ext cx="163258" cy="6114"/>
                </a:xfrm>
                <a:custGeom>
                  <a:rect b="b" l="l" r="r" t="t"/>
                  <a:pathLst>
                    <a:path extrusionOk="0" h="6114" w="163258">
                      <a:moveTo>
                        <a:pt x="162210" y="0"/>
                      </a:moveTo>
                      <a:lnTo>
                        <a:pt x="1048" y="5010"/>
                      </a:lnTo>
                      <a:lnTo>
                        <a:pt x="0" y="6115"/>
                      </a:lnTo>
                      <a:lnTo>
                        <a:pt x="163259" y="1038"/>
                      </a:lnTo>
                      <a:lnTo>
                        <a:pt x="1622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7" name="Google Shape;2857;p49"/>
                <p:cNvSpPr/>
                <p:nvPr/>
              </p:nvSpPr>
              <p:spPr>
                <a:xfrm>
                  <a:off x="11333893" y="5892203"/>
                  <a:ext cx="185451" cy="6810"/>
                </a:xfrm>
                <a:custGeom>
                  <a:rect b="b" l="l" r="r" t="t"/>
                  <a:pathLst>
                    <a:path extrusionOk="0" h="6810" w="185451">
                      <a:moveTo>
                        <a:pt x="184309" y="0"/>
                      </a:moveTo>
                      <a:lnTo>
                        <a:pt x="1143" y="5667"/>
                      </a:lnTo>
                      <a:lnTo>
                        <a:pt x="0" y="6810"/>
                      </a:lnTo>
                      <a:lnTo>
                        <a:pt x="185451" y="1038"/>
                      </a:lnTo>
                      <a:lnTo>
                        <a:pt x="184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8" name="Google Shape;2858;p49"/>
                <p:cNvSpPr/>
                <p:nvPr/>
              </p:nvSpPr>
              <p:spPr>
                <a:xfrm>
                  <a:off x="11303984" y="6031591"/>
                  <a:ext cx="363188" cy="12353"/>
                </a:xfrm>
                <a:custGeom>
                  <a:rect b="b" l="l" r="r" t="t"/>
                  <a:pathLst>
                    <a:path extrusionOk="0" h="12353" w="363188">
                      <a:moveTo>
                        <a:pt x="362141" y="0"/>
                      </a:moveTo>
                      <a:lnTo>
                        <a:pt x="0" y="11287"/>
                      </a:lnTo>
                      <a:cubicBezTo>
                        <a:pt x="95" y="11649"/>
                        <a:pt x="191" y="11992"/>
                        <a:pt x="286" y="12354"/>
                      </a:cubicBezTo>
                      <a:lnTo>
                        <a:pt x="363188" y="1067"/>
                      </a:lnTo>
                      <a:lnTo>
                        <a:pt x="362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9" name="Google Shape;2859;p49"/>
                <p:cNvSpPr/>
                <p:nvPr/>
              </p:nvSpPr>
              <p:spPr>
                <a:xfrm>
                  <a:off x="11396471" y="6182201"/>
                  <a:ext cx="413956" cy="13944"/>
                </a:xfrm>
                <a:custGeom>
                  <a:rect b="b" l="l" r="r" t="t"/>
                  <a:pathLst>
                    <a:path extrusionOk="0" h="13944" w="413956">
                      <a:moveTo>
                        <a:pt x="413956" y="0"/>
                      </a:moveTo>
                      <a:lnTo>
                        <a:pt x="0" y="12868"/>
                      </a:lnTo>
                      <a:cubicBezTo>
                        <a:pt x="381" y="13231"/>
                        <a:pt x="763" y="13583"/>
                        <a:pt x="1048" y="13944"/>
                      </a:cubicBezTo>
                      <a:lnTo>
                        <a:pt x="412909" y="1105"/>
                      </a:lnTo>
                      <a:lnTo>
                        <a:pt x="4139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0" name="Google Shape;2860;p49"/>
                <p:cNvSpPr/>
                <p:nvPr/>
              </p:nvSpPr>
              <p:spPr>
                <a:xfrm>
                  <a:off x="11391327" y="6176534"/>
                  <a:ext cx="422814" cy="14220"/>
                </a:xfrm>
                <a:custGeom>
                  <a:rect b="b" l="l" r="r" t="t"/>
                  <a:pathLst>
                    <a:path extrusionOk="0" h="14220" w="422814">
                      <a:moveTo>
                        <a:pt x="422720" y="0"/>
                      </a:moveTo>
                      <a:lnTo>
                        <a:pt x="0" y="13173"/>
                      </a:lnTo>
                      <a:cubicBezTo>
                        <a:pt x="286" y="13516"/>
                        <a:pt x="572" y="13878"/>
                        <a:pt x="953" y="14221"/>
                      </a:cubicBezTo>
                      <a:lnTo>
                        <a:pt x="422815" y="1105"/>
                      </a:lnTo>
                      <a:lnTo>
                        <a:pt x="4227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1" name="Google Shape;2861;p49"/>
                <p:cNvSpPr/>
                <p:nvPr/>
              </p:nvSpPr>
              <p:spPr>
                <a:xfrm>
                  <a:off x="11371611" y="5854655"/>
                  <a:ext cx="107917" cy="4391"/>
                </a:xfrm>
                <a:custGeom>
                  <a:rect b="b" l="l" r="r" t="t"/>
                  <a:pathLst>
                    <a:path extrusionOk="0" h="4391" w="107917">
                      <a:moveTo>
                        <a:pt x="106775" y="0"/>
                      </a:moveTo>
                      <a:lnTo>
                        <a:pt x="1048" y="3286"/>
                      </a:lnTo>
                      <a:lnTo>
                        <a:pt x="0" y="4391"/>
                      </a:lnTo>
                      <a:lnTo>
                        <a:pt x="107918" y="1038"/>
                      </a:lnTo>
                      <a:lnTo>
                        <a:pt x="1067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2" name="Google Shape;2862;p49"/>
                <p:cNvSpPr/>
                <p:nvPr/>
              </p:nvSpPr>
              <p:spPr>
                <a:xfrm>
                  <a:off x="11543727" y="6290662"/>
                  <a:ext cx="162878" cy="6076"/>
                </a:xfrm>
                <a:custGeom>
                  <a:rect b="b" l="l" r="r" t="t"/>
                  <a:pathLst>
                    <a:path extrusionOk="0" h="6076" w="162878">
                      <a:moveTo>
                        <a:pt x="162878" y="0"/>
                      </a:moveTo>
                      <a:lnTo>
                        <a:pt x="0" y="5058"/>
                      </a:lnTo>
                      <a:cubicBezTo>
                        <a:pt x="667" y="5296"/>
                        <a:pt x="1238" y="5515"/>
                        <a:pt x="1906" y="5734"/>
                      </a:cubicBezTo>
                      <a:cubicBezTo>
                        <a:pt x="2192" y="5848"/>
                        <a:pt x="2477" y="5962"/>
                        <a:pt x="2763" y="6077"/>
                      </a:cubicBezTo>
                      <a:lnTo>
                        <a:pt x="161259" y="1152"/>
                      </a:lnTo>
                      <a:cubicBezTo>
                        <a:pt x="161831" y="762"/>
                        <a:pt x="162306" y="400"/>
                        <a:pt x="1628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3" name="Google Shape;2863;p49"/>
                <p:cNvSpPr/>
                <p:nvPr/>
              </p:nvSpPr>
              <p:spPr>
                <a:xfrm>
                  <a:off x="11596687" y="6308388"/>
                  <a:ext cx="74484" cy="3238"/>
                </a:xfrm>
                <a:custGeom>
                  <a:rect b="b" l="l" r="r" t="t"/>
                  <a:pathLst>
                    <a:path extrusionOk="0" h="3238" w="74484">
                      <a:moveTo>
                        <a:pt x="74485" y="0"/>
                      </a:moveTo>
                      <a:lnTo>
                        <a:pt x="0" y="2315"/>
                      </a:lnTo>
                      <a:cubicBezTo>
                        <a:pt x="2000" y="2648"/>
                        <a:pt x="3906" y="2915"/>
                        <a:pt x="5715" y="3191"/>
                      </a:cubicBezTo>
                      <a:cubicBezTo>
                        <a:pt x="5810" y="3200"/>
                        <a:pt x="5905" y="3229"/>
                        <a:pt x="6001" y="3239"/>
                      </a:cubicBezTo>
                      <a:lnTo>
                        <a:pt x="6001" y="3239"/>
                      </a:lnTo>
                      <a:lnTo>
                        <a:pt x="68770" y="1257"/>
                      </a:lnTo>
                      <a:lnTo>
                        <a:pt x="68866" y="1248"/>
                      </a:lnTo>
                      <a:cubicBezTo>
                        <a:pt x="70771" y="810"/>
                        <a:pt x="72676" y="524"/>
                        <a:pt x="7448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4" name="Google Shape;2864;p49"/>
                <p:cNvSpPr/>
                <p:nvPr/>
              </p:nvSpPr>
              <p:spPr>
                <a:xfrm>
                  <a:off x="11298459" y="5951172"/>
                  <a:ext cx="283464" cy="9887"/>
                </a:xfrm>
                <a:custGeom>
                  <a:rect b="b" l="l" r="r" t="t"/>
                  <a:pathLst>
                    <a:path extrusionOk="0" h="9887" w="283464">
                      <a:moveTo>
                        <a:pt x="282321" y="0"/>
                      </a:moveTo>
                      <a:lnTo>
                        <a:pt x="191" y="8773"/>
                      </a:lnTo>
                      <a:lnTo>
                        <a:pt x="191" y="8773"/>
                      </a:lnTo>
                      <a:cubicBezTo>
                        <a:pt x="95" y="9135"/>
                        <a:pt x="95" y="9516"/>
                        <a:pt x="0" y="9887"/>
                      </a:cubicBezTo>
                      <a:lnTo>
                        <a:pt x="283464" y="1038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5" name="Google Shape;2865;p49"/>
                <p:cNvSpPr/>
                <p:nvPr/>
              </p:nvSpPr>
              <p:spPr>
                <a:xfrm>
                  <a:off x="11557635" y="6296481"/>
                  <a:ext cx="140207" cy="5333"/>
                </a:xfrm>
                <a:custGeom>
                  <a:rect b="b" l="l" r="r" t="t"/>
                  <a:pathLst>
                    <a:path extrusionOk="0" h="5333" w="140207">
                      <a:moveTo>
                        <a:pt x="140208" y="0"/>
                      </a:moveTo>
                      <a:lnTo>
                        <a:pt x="0" y="4363"/>
                      </a:lnTo>
                      <a:cubicBezTo>
                        <a:pt x="1048" y="4706"/>
                        <a:pt x="2095" y="5001"/>
                        <a:pt x="3143" y="5334"/>
                      </a:cubicBezTo>
                      <a:lnTo>
                        <a:pt x="138113" y="1144"/>
                      </a:lnTo>
                      <a:cubicBezTo>
                        <a:pt x="138779" y="743"/>
                        <a:pt x="139541" y="410"/>
                        <a:pt x="1402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6" name="Google Shape;2866;p49"/>
                <p:cNvSpPr/>
                <p:nvPr/>
              </p:nvSpPr>
              <p:spPr>
                <a:xfrm>
                  <a:off x="11339321" y="5886821"/>
                  <a:ext cx="174307" cy="6496"/>
                </a:xfrm>
                <a:custGeom>
                  <a:rect b="b" l="l" r="r" t="t"/>
                  <a:pathLst>
                    <a:path extrusionOk="0" h="6496" w="174307">
                      <a:moveTo>
                        <a:pt x="173165" y="0"/>
                      </a:moveTo>
                      <a:lnTo>
                        <a:pt x="1048" y="5353"/>
                      </a:lnTo>
                      <a:lnTo>
                        <a:pt x="0" y="6496"/>
                      </a:lnTo>
                      <a:lnTo>
                        <a:pt x="174308" y="1076"/>
                      </a:lnTo>
                      <a:lnTo>
                        <a:pt x="17316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7" name="Google Shape;2867;p49"/>
                <p:cNvSpPr/>
                <p:nvPr/>
              </p:nvSpPr>
              <p:spPr>
                <a:xfrm>
                  <a:off x="11302555" y="6026248"/>
                  <a:ext cx="358997" cy="12191"/>
                </a:xfrm>
                <a:custGeom>
                  <a:rect b="b" l="l" r="r" t="t"/>
                  <a:pathLst>
                    <a:path extrusionOk="0" h="12191" w="358997">
                      <a:moveTo>
                        <a:pt x="357854" y="0"/>
                      </a:moveTo>
                      <a:lnTo>
                        <a:pt x="0" y="11125"/>
                      </a:lnTo>
                      <a:cubicBezTo>
                        <a:pt x="0" y="11478"/>
                        <a:pt x="191" y="11830"/>
                        <a:pt x="286" y="12192"/>
                      </a:cubicBezTo>
                      <a:lnTo>
                        <a:pt x="358998" y="1067"/>
                      </a:lnTo>
                      <a:lnTo>
                        <a:pt x="3578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8" name="Google Shape;2868;p49"/>
                <p:cNvSpPr/>
                <p:nvPr/>
              </p:nvSpPr>
              <p:spPr>
                <a:xfrm>
                  <a:off x="11299888" y="6015523"/>
                  <a:ext cx="350234" cy="11953"/>
                </a:xfrm>
                <a:custGeom>
                  <a:rect b="b" l="l" r="r" t="t"/>
                  <a:pathLst>
                    <a:path extrusionOk="0" h="11953" w="350234">
                      <a:moveTo>
                        <a:pt x="349187" y="0"/>
                      </a:moveTo>
                      <a:lnTo>
                        <a:pt x="0" y="10849"/>
                      </a:lnTo>
                      <a:cubicBezTo>
                        <a:pt x="95" y="11220"/>
                        <a:pt x="95" y="11582"/>
                        <a:pt x="191" y="11954"/>
                      </a:cubicBezTo>
                      <a:lnTo>
                        <a:pt x="350234" y="1038"/>
                      </a:lnTo>
                      <a:lnTo>
                        <a:pt x="3491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9" name="Google Shape;2869;p49"/>
                <p:cNvSpPr/>
                <p:nvPr/>
              </p:nvSpPr>
              <p:spPr>
                <a:xfrm>
                  <a:off x="11301412" y="5940447"/>
                  <a:ext cx="269081" cy="9410"/>
                </a:xfrm>
                <a:custGeom>
                  <a:rect b="b" l="l" r="r" t="t"/>
                  <a:pathLst>
                    <a:path extrusionOk="0" h="9410" w="269081">
                      <a:moveTo>
                        <a:pt x="268034" y="0"/>
                      </a:moveTo>
                      <a:lnTo>
                        <a:pt x="286" y="8325"/>
                      </a:lnTo>
                      <a:cubicBezTo>
                        <a:pt x="191" y="8687"/>
                        <a:pt x="95" y="9049"/>
                        <a:pt x="0" y="9410"/>
                      </a:cubicBezTo>
                      <a:lnTo>
                        <a:pt x="269081" y="1067"/>
                      </a:lnTo>
                      <a:lnTo>
                        <a:pt x="268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0" name="Google Shape;2870;p49"/>
                <p:cNvSpPr/>
                <p:nvPr/>
              </p:nvSpPr>
              <p:spPr>
                <a:xfrm>
                  <a:off x="11403806" y="5822508"/>
                  <a:ext cx="41624" cy="2333"/>
                </a:xfrm>
                <a:custGeom>
                  <a:rect b="b" l="l" r="r" t="t"/>
                  <a:pathLst>
                    <a:path extrusionOk="0" h="2333" w="41624">
                      <a:moveTo>
                        <a:pt x="40481" y="0"/>
                      </a:moveTo>
                      <a:lnTo>
                        <a:pt x="1048" y="1219"/>
                      </a:lnTo>
                      <a:lnTo>
                        <a:pt x="0" y="2334"/>
                      </a:lnTo>
                      <a:lnTo>
                        <a:pt x="41624" y="1038"/>
                      </a:lnTo>
                      <a:lnTo>
                        <a:pt x="404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1" name="Google Shape;2871;p49"/>
                <p:cNvSpPr/>
                <p:nvPr/>
              </p:nvSpPr>
              <p:spPr>
                <a:xfrm>
                  <a:off x="11376850" y="6160284"/>
                  <a:ext cx="426909" cy="14315"/>
                </a:xfrm>
                <a:custGeom>
                  <a:rect b="b" l="l" r="r" t="t"/>
                  <a:pathLst>
                    <a:path extrusionOk="0" h="14315" w="426909">
                      <a:moveTo>
                        <a:pt x="425767" y="0"/>
                      </a:moveTo>
                      <a:lnTo>
                        <a:pt x="0" y="13239"/>
                      </a:lnTo>
                      <a:cubicBezTo>
                        <a:pt x="380" y="13601"/>
                        <a:pt x="666" y="13954"/>
                        <a:pt x="952" y="14316"/>
                      </a:cubicBezTo>
                      <a:lnTo>
                        <a:pt x="426910" y="1076"/>
                      </a:lnTo>
                      <a:lnTo>
                        <a:pt x="4257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2" name="Google Shape;2872;p49"/>
                <p:cNvSpPr/>
                <p:nvPr/>
              </p:nvSpPr>
              <p:spPr>
                <a:xfrm>
                  <a:off x="11444096" y="6227854"/>
                  <a:ext cx="323374" cy="11115"/>
                </a:xfrm>
                <a:custGeom>
                  <a:rect b="b" l="l" r="r" t="t"/>
                  <a:pathLst>
                    <a:path extrusionOk="0" h="11115" w="323374">
                      <a:moveTo>
                        <a:pt x="323374" y="0"/>
                      </a:moveTo>
                      <a:lnTo>
                        <a:pt x="0" y="10049"/>
                      </a:lnTo>
                      <a:cubicBezTo>
                        <a:pt x="286" y="10277"/>
                        <a:pt x="572" y="10525"/>
                        <a:pt x="857" y="10763"/>
                      </a:cubicBezTo>
                      <a:cubicBezTo>
                        <a:pt x="952" y="10877"/>
                        <a:pt x="1143" y="11001"/>
                        <a:pt x="1238" y="11116"/>
                      </a:cubicBezTo>
                      <a:lnTo>
                        <a:pt x="322326" y="1105"/>
                      </a:lnTo>
                      <a:lnTo>
                        <a:pt x="3233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3" name="Google Shape;2873;p49"/>
                <p:cNvSpPr/>
                <p:nvPr/>
              </p:nvSpPr>
              <p:spPr>
                <a:xfrm>
                  <a:off x="11297602" y="5956544"/>
                  <a:ext cx="289941" cy="10067"/>
                </a:xfrm>
                <a:custGeom>
                  <a:rect b="b" l="l" r="r" t="t"/>
                  <a:pathLst>
                    <a:path extrusionOk="0" h="10067" w="289941">
                      <a:moveTo>
                        <a:pt x="288894" y="0"/>
                      </a:moveTo>
                      <a:lnTo>
                        <a:pt x="95" y="8954"/>
                      </a:lnTo>
                      <a:cubicBezTo>
                        <a:pt x="95" y="9325"/>
                        <a:pt x="0" y="9697"/>
                        <a:pt x="0" y="10068"/>
                      </a:cubicBezTo>
                      <a:lnTo>
                        <a:pt x="289942" y="1048"/>
                      </a:lnTo>
                      <a:lnTo>
                        <a:pt x="288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4" name="Google Shape;2874;p49"/>
                <p:cNvSpPr/>
                <p:nvPr/>
              </p:nvSpPr>
              <p:spPr>
                <a:xfrm>
                  <a:off x="11437334" y="6222130"/>
                  <a:ext cx="335470" cy="11496"/>
                </a:xfrm>
                <a:custGeom>
                  <a:rect b="b" l="l" r="r" t="t"/>
                  <a:pathLst>
                    <a:path extrusionOk="0" h="11496" w="335470">
                      <a:moveTo>
                        <a:pt x="335470" y="0"/>
                      </a:moveTo>
                      <a:lnTo>
                        <a:pt x="0" y="10459"/>
                      </a:lnTo>
                      <a:cubicBezTo>
                        <a:pt x="381" y="10820"/>
                        <a:pt x="857" y="11144"/>
                        <a:pt x="1334" y="11496"/>
                      </a:cubicBezTo>
                      <a:lnTo>
                        <a:pt x="334423" y="1134"/>
                      </a:lnTo>
                      <a:lnTo>
                        <a:pt x="3354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5" name="Google Shape;2875;p49"/>
                <p:cNvSpPr/>
                <p:nvPr/>
              </p:nvSpPr>
              <p:spPr>
                <a:xfrm>
                  <a:off x="11344561" y="6117392"/>
                  <a:ext cx="413670" cy="13906"/>
                </a:xfrm>
                <a:custGeom>
                  <a:rect b="b" l="l" r="r" t="t"/>
                  <a:pathLst>
                    <a:path extrusionOk="0" h="13906" w="413670">
                      <a:moveTo>
                        <a:pt x="412527" y="0"/>
                      </a:moveTo>
                      <a:lnTo>
                        <a:pt x="0" y="12849"/>
                      </a:lnTo>
                      <a:cubicBezTo>
                        <a:pt x="191" y="13202"/>
                        <a:pt x="380" y="13554"/>
                        <a:pt x="666" y="13907"/>
                      </a:cubicBezTo>
                      <a:lnTo>
                        <a:pt x="413670" y="1067"/>
                      </a:lnTo>
                      <a:lnTo>
                        <a:pt x="4125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6" name="Google Shape;2876;p49"/>
                <p:cNvSpPr/>
                <p:nvPr/>
              </p:nvSpPr>
              <p:spPr>
                <a:xfrm>
                  <a:off x="11297983" y="6004798"/>
                  <a:ext cx="340804" cy="11630"/>
                </a:xfrm>
                <a:custGeom>
                  <a:rect b="b" l="l" r="r" t="t"/>
                  <a:pathLst>
                    <a:path extrusionOk="0" h="11630" w="340804">
                      <a:moveTo>
                        <a:pt x="339662" y="0"/>
                      </a:moveTo>
                      <a:lnTo>
                        <a:pt x="0" y="10563"/>
                      </a:lnTo>
                      <a:cubicBezTo>
                        <a:pt x="95" y="10916"/>
                        <a:pt x="191" y="11278"/>
                        <a:pt x="191" y="11630"/>
                      </a:cubicBezTo>
                      <a:lnTo>
                        <a:pt x="340805" y="1067"/>
                      </a:lnTo>
                      <a:lnTo>
                        <a:pt x="339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7" name="Google Shape;2877;p49"/>
                <p:cNvSpPr/>
                <p:nvPr/>
              </p:nvSpPr>
              <p:spPr>
                <a:xfrm>
                  <a:off x="11314271" y="5913653"/>
                  <a:ext cx="227838" cy="8124"/>
                </a:xfrm>
                <a:custGeom>
                  <a:rect b="b" l="l" r="r" t="t"/>
                  <a:pathLst>
                    <a:path extrusionOk="0" h="8124" w="227838">
                      <a:moveTo>
                        <a:pt x="226695" y="0"/>
                      </a:moveTo>
                      <a:lnTo>
                        <a:pt x="763" y="6991"/>
                      </a:lnTo>
                      <a:cubicBezTo>
                        <a:pt x="477" y="7363"/>
                        <a:pt x="286" y="7753"/>
                        <a:pt x="0" y="8125"/>
                      </a:cubicBezTo>
                      <a:lnTo>
                        <a:pt x="227838" y="1038"/>
                      </a:lnTo>
                      <a:lnTo>
                        <a:pt x="2266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8" name="Google Shape;2878;p49"/>
                <p:cNvSpPr/>
                <p:nvPr/>
              </p:nvSpPr>
              <p:spPr>
                <a:xfrm>
                  <a:off x="11303032" y="5935103"/>
                  <a:ext cx="261842" cy="9182"/>
                </a:xfrm>
                <a:custGeom>
                  <a:rect b="b" l="l" r="r" t="t"/>
                  <a:pathLst>
                    <a:path extrusionOk="0" h="9182" w="261842">
                      <a:moveTo>
                        <a:pt x="260699" y="0"/>
                      </a:moveTo>
                      <a:lnTo>
                        <a:pt x="380" y="8058"/>
                      </a:lnTo>
                      <a:cubicBezTo>
                        <a:pt x="190" y="8420"/>
                        <a:pt x="190" y="8820"/>
                        <a:pt x="0" y="9183"/>
                      </a:cubicBezTo>
                      <a:lnTo>
                        <a:pt x="261842" y="1038"/>
                      </a:lnTo>
                      <a:lnTo>
                        <a:pt x="260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9" name="Google Shape;2879;p49"/>
                <p:cNvSpPr/>
                <p:nvPr/>
              </p:nvSpPr>
              <p:spPr>
                <a:xfrm>
                  <a:off x="11311223" y="6053042"/>
                  <a:ext cx="378714" cy="12830"/>
                </a:xfrm>
                <a:custGeom>
                  <a:rect b="b" l="l" r="r" t="t"/>
                  <a:pathLst>
                    <a:path extrusionOk="0" h="12830" w="378714">
                      <a:moveTo>
                        <a:pt x="377571" y="0"/>
                      </a:moveTo>
                      <a:lnTo>
                        <a:pt x="0" y="11745"/>
                      </a:lnTo>
                      <a:cubicBezTo>
                        <a:pt x="95" y="12106"/>
                        <a:pt x="191" y="12468"/>
                        <a:pt x="380" y="12830"/>
                      </a:cubicBezTo>
                      <a:lnTo>
                        <a:pt x="378714" y="1067"/>
                      </a:lnTo>
                      <a:lnTo>
                        <a:pt x="3775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0" name="Google Shape;2880;p49"/>
                <p:cNvSpPr/>
                <p:nvPr/>
              </p:nvSpPr>
              <p:spPr>
                <a:xfrm>
                  <a:off x="11398471" y="5827823"/>
                  <a:ext cx="52578" cy="2734"/>
                </a:xfrm>
                <a:custGeom>
                  <a:rect b="b" l="l" r="r" t="t"/>
                  <a:pathLst>
                    <a:path extrusionOk="0" h="2734" w="52578">
                      <a:moveTo>
                        <a:pt x="51435" y="0"/>
                      </a:moveTo>
                      <a:lnTo>
                        <a:pt x="1049" y="1572"/>
                      </a:lnTo>
                      <a:lnTo>
                        <a:pt x="0" y="2734"/>
                      </a:lnTo>
                      <a:lnTo>
                        <a:pt x="52578" y="1105"/>
                      </a:lnTo>
                      <a:lnTo>
                        <a:pt x="51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1" name="Google Shape;2881;p49"/>
                <p:cNvSpPr/>
                <p:nvPr/>
              </p:nvSpPr>
              <p:spPr>
                <a:xfrm>
                  <a:off x="11424760" y="6210747"/>
                  <a:ext cx="358807" cy="12192"/>
                </a:xfrm>
                <a:custGeom>
                  <a:rect b="b" l="l" r="r" t="t"/>
                  <a:pathLst>
                    <a:path extrusionOk="0" h="12192" w="358807">
                      <a:moveTo>
                        <a:pt x="358807" y="0"/>
                      </a:moveTo>
                      <a:lnTo>
                        <a:pt x="0" y="11125"/>
                      </a:lnTo>
                      <a:cubicBezTo>
                        <a:pt x="381" y="11478"/>
                        <a:pt x="763" y="11849"/>
                        <a:pt x="1143" y="12192"/>
                      </a:cubicBezTo>
                      <a:lnTo>
                        <a:pt x="357760" y="1105"/>
                      </a:lnTo>
                      <a:lnTo>
                        <a:pt x="3588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2" name="Google Shape;2882;p49"/>
                <p:cNvSpPr/>
                <p:nvPr/>
              </p:nvSpPr>
              <p:spPr>
                <a:xfrm>
                  <a:off x="11412665" y="6199308"/>
                  <a:ext cx="381666" cy="12934"/>
                </a:xfrm>
                <a:custGeom>
                  <a:rect b="b" l="l" r="r" t="t"/>
                  <a:pathLst>
                    <a:path extrusionOk="0" h="12934" w="381666">
                      <a:moveTo>
                        <a:pt x="381666" y="0"/>
                      </a:moveTo>
                      <a:lnTo>
                        <a:pt x="0" y="11859"/>
                      </a:lnTo>
                      <a:cubicBezTo>
                        <a:pt x="380" y="12230"/>
                        <a:pt x="762" y="12563"/>
                        <a:pt x="1238" y="12935"/>
                      </a:cubicBezTo>
                      <a:lnTo>
                        <a:pt x="380619" y="1134"/>
                      </a:lnTo>
                      <a:lnTo>
                        <a:pt x="3816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3" name="Google Shape;2883;p49"/>
                <p:cNvSpPr/>
                <p:nvPr/>
              </p:nvSpPr>
              <p:spPr>
                <a:xfrm>
                  <a:off x="11372468" y="6154912"/>
                  <a:ext cx="425577" cy="14278"/>
                </a:xfrm>
                <a:custGeom>
                  <a:rect b="b" l="l" r="r" t="t"/>
                  <a:pathLst>
                    <a:path extrusionOk="0" h="14278" w="425577">
                      <a:moveTo>
                        <a:pt x="424435" y="0"/>
                      </a:moveTo>
                      <a:lnTo>
                        <a:pt x="0" y="13202"/>
                      </a:lnTo>
                      <a:cubicBezTo>
                        <a:pt x="286" y="13554"/>
                        <a:pt x="477" y="13916"/>
                        <a:pt x="763" y="14278"/>
                      </a:cubicBezTo>
                      <a:lnTo>
                        <a:pt x="425578" y="1067"/>
                      </a:lnTo>
                      <a:lnTo>
                        <a:pt x="424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4" name="Google Shape;2884;p49"/>
                <p:cNvSpPr/>
                <p:nvPr/>
              </p:nvSpPr>
              <p:spPr>
                <a:xfrm>
                  <a:off x="11328558" y="5897546"/>
                  <a:ext cx="196500" cy="7153"/>
                </a:xfrm>
                <a:custGeom>
                  <a:rect b="b" l="l" r="r" t="t"/>
                  <a:pathLst>
                    <a:path extrusionOk="0" h="7153" w="196500">
                      <a:moveTo>
                        <a:pt x="195358" y="0"/>
                      </a:moveTo>
                      <a:lnTo>
                        <a:pt x="1048" y="6048"/>
                      </a:lnTo>
                      <a:lnTo>
                        <a:pt x="0" y="7154"/>
                      </a:lnTo>
                      <a:lnTo>
                        <a:pt x="196501" y="1077"/>
                      </a:lnTo>
                      <a:lnTo>
                        <a:pt x="1953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5" name="Google Shape;2885;p49"/>
                <p:cNvSpPr/>
                <p:nvPr/>
              </p:nvSpPr>
              <p:spPr>
                <a:xfrm>
                  <a:off x="11359610" y="6138834"/>
                  <a:ext cx="421385" cy="14153"/>
                </a:xfrm>
                <a:custGeom>
                  <a:rect b="b" l="l" r="r" t="t"/>
                  <a:pathLst>
                    <a:path extrusionOk="0" h="14153" w="421385">
                      <a:moveTo>
                        <a:pt x="420243" y="0"/>
                      </a:moveTo>
                      <a:lnTo>
                        <a:pt x="0" y="13097"/>
                      </a:lnTo>
                      <a:cubicBezTo>
                        <a:pt x="286" y="13449"/>
                        <a:pt x="572" y="13801"/>
                        <a:pt x="762" y="14154"/>
                      </a:cubicBezTo>
                      <a:lnTo>
                        <a:pt x="421386" y="1076"/>
                      </a:lnTo>
                      <a:lnTo>
                        <a:pt x="4202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6" name="Google Shape;2886;p49"/>
                <p:cNvSpPr/>
                <p:nvPr/>
              </p:nvSpPr>
              <p:spPr>
                <a:xfrm>
                  <a:off x="11331511" y="6095943"/>
                  <a:ext cx="403954" cy="13610"/>
                </a:xfrm>
                <a:custGeom>
                  <a:rect b="b" l="l" r="r" t="t"/>
                  <a:pathLst>
                    <a:path extrusionOk="0" h="13610" w="403954">
                      <a:moveTo>
                        <a:pt x="402811" y="0"/>
                      </a:moveTo>
                      <a:lnTo>
                        <a:pt x="0" y="12554"/>
                      </a:lnTo>
                      <a:cubicBezTo>
                        <a:pt x="191" y="12915"/>
                        <a:pt x="380" y="13249"/>
                        <a:pt x="571" y="13611"/>
                      </a:cubicBezTo>
                      <a:lnTo>
                        <a:pt x="403954" y="1067"/>
                      </a:lnTo>
                      <a:lnTo>
                        <a:pt x="4028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7" name="Google Shape;2887;p49"/>
                <p:cNvSpPr/>
                <p:nvPr/>
              </p:nvSpPr>
              <p:spPr>
                <a:xfrm>
                  <a:off x="11418665" y="6205022"/>
                  <a:ext cx="370236" cy="12553"/>
                </a:xfrm>
                <a:custGeom>
                  <a:rect b="b" l="l" r="r" t="t"/>
                  <a:pathLst>
                    <a:path extrusionOk="0" h="12553" w="370236">
                      <a:moveTo>
                        <a:pt x="370237" y="0"/>
                      </a:moveTo>
                      <a:lnTo>
                        <a:pt x="0" y="11516"/>
                      </a:lnTo>
                      <a:cubicBezTo>
                        <a:pt x="285" y="11754"/>
                        <a:pt x="571" y="11982"/>
                        <a:pt x="857" y="12221"/>
                      </a:cubicBezTo>
                      <a:cubicBezTo>
                        <a:pt x="952" y="12335"/>
                        <a:pt x="1048" y="12449"/>
                        <a:pt x="1237" y="12554"/>
                      </a:cubicBezTo>
                      <a:lnTo>
                        <a:pt x="369283" y="1114"/>
                      </a:lnTo>
                      <a:lnTo>
                        <a:pt x="370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8" name="Google Shape;2888;p49"/>
                <p:cNvSpPr/>
                <p:nvPr/>
              </p:nvSpPr>
              <p:spPr>
                <a:xfrm>
                  <a:off x="11317985" y="6069139"/>
                  <a:ext cx="389000" cy="13125"/>
                </a:xfrm>
                <a:custGeom>
                  <a:rect b="b" l="l" r="r" t="t"/>
                  <a:pathLst>
                    <a:path extrusionOk="0" h="13125" w="389000">
                      <a:moveTo>
                        <a:pt x="387953" y="0"/>
                      </a:moveTo>
                      <a:lnTo>
                        <a:pt x="0" y="12068"/>
                      </a:lnTo>
                      <a:cubicBezTo>
                        <a:pt x="95" y="12421"/>
                        <a:pt x="286" y="12773"/>
                        <a:pt x="477" y="13125"/>
                      </a:cubicBezTo>
                      <a:lnTo>
                        <a:pt x="389001" y="1048"/>
                      </a:lnTo>
                      <a:lnTo>
                        <a:pt x="3879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9" name="Google Shape;2889;p49"/>
                <p:cNvSpPr/>
                <p:nvPr/>
              </p:nvSpPr>
              <p:spPr>
                <a:xfrm>
                  <a:off x="11296650" y="5994073"/>
                  <a:ext cx="330707" cy="11353"/>
                </a:xfrm>
                <a:custGeom>
                  <a:rect b="b" l="l" r="r" t="t"/>
                  <a:pathLst>
                    <a:path extrusionOk="0" h="11353" w="330707">
                      <a:moveTo>
                        <a:pt x="329660" y="0"/>
                      </a:moveTo>
                      <a:lnTo>
                        <a:pt x="0" y="10249"/>
                      </a:lnTo>
                      <a:cubicBezTo>
                        <a:pt x="0" y="10620"/>
                        <a:pt x="0" y="10982"/>
                        <a:pt x="0" y="11354"/>
                      </a:cubicBezTo>
                      <a:lnTo>
                        <a:pt x="95" y="11354"/>
                      </a:lnTo>
                      <a:lnTo>
                        <a:pt x="330708" y="1038"/>
                      </a:lnTo>
                      <a:lnTo>
                        <a:pt x="329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0" name="Google Shape;2890;p49"/>
                <p:cNvSpPr/>
                <p:nvPr/>
              </p:nvSpPr>
              <p:spPr>
                <a:xfrm>
                  <a:off x="11322939" y="6079864"/>
                  <a:ext cx="395478" cy="13325"/>
                </a:xfrm>
                <a:custGeom>
                  <a:rect b="b" l="l" r="r" t="t"/>
                  <a:pathLst>
                    <a:path extrusionOk="0" h="13325" w="395478">
                      <a:moveTo>
                        <a:pt x="394335" y="0"/>
                      </a:moveTo>
                      <a:lnTo>
                        <a:pt x="0" y="12239"/>
                      </a:lnTo>
                      <a:cubicBezTo>
                        <a:pt x="191" y="12602"/>
                        <a:pt x="381" y="12963"/>
                        <a:pt x="571" y="13325"/>
                      </a:cubicBezTo>
                      <a:lnTo>
                        <a:pt x="395478" y="1048"/>
                      </a:lnTo>
                      <a:lnTo>
                        <a:pt x="3943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1" name="Google Shape;2891;p49"/>
                <p:cNvSpPr/>
                <p:nvPr/>
              </p:nvSpPr>
              <p:spPr>
                <a:xfrm>
                  <a:off x="11393138" y="5833204"/>
                  <a:ext cx="63627" cy="3019"/>
                </a:xfrm>
                <a:custGeom>
                  <a:rect b="b" l="l" r="r" t="t"/>
                  <a:pathLst>
                    <a:path extrusionOk="0" h="3019" w="63627">
                      <a:moveTo>
                        <a:pt x="62483" y="0"/>
                      </a:moveTo>
                      <a:lnTo>
                        <a:pt x="1048" y="1905"/>
                      </a:lnTo>
                      <a:lnTo>
                        <a:pt x="0" y="3020"/>
                      </a:lnTo>
                      <a:lnTo>
                        <a:pt x="63628" y="1038"/>
                      </a:lnTo>
                      <a:lnTo>
                        <a:pt x="624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2" name="Google Shape;2892;p49"/>
                <p:cNvSpPr/>
                <p:nvPr/>
              </p:nvSpPr>
              <p:spPr>
                <a:xfrm>
                  <a:off x="11301031" y="6020895"/>
                  <a:ext cx="354806" cy="12068"/>
                </a:xfrm>
                <a:custGeom>
                  <a:rect b="b" l="l" r="r" t="t"/>
                  <a:pathLst>
                    <a:path extrusionOk="0" h="12068" w="354806">
                      <a:moveTo>
                        <a:pt x="353663" y="0"/>
                      </a:moveTo>
                      <a:lnTo>
                        <a:pt x="0" y="10973"/>
                      </a:lnTo>
                      <a:cubicBezTo>
                        <a:pt x="95" y="11335"/>
                        <a:pt x="191" y="11706"/>
                        <a:pt x="286" y="12068"/>
                      </a:cubicBezTo>
                      <a:lnTo>
                        <a:pt x="354806" y="1038"/>
                      </a:lnTo>
                      <a:lnTo>
                        <a:pt x="3536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3" name="Google Shape;2893;p49"/>
                <p:cNvSpPr/>
                <p:nvPr/>
              </p:nvSpPr>
              <p:spPr>
                <a:xfrm>
                  <a:off x="11376946" y="5849273"/>
                  <a:ext cx="96868" cy="4114"/>
                </a:xfrm>
                <a:custGeom>
                  <a:rect b="b" l="l" r="r" t="t"/>
                  <a:pathLst>
                    <a:path extrusionOk="0" h="4114" w="96868">
                      <a:moveTo>
                        <a:pt x="95726" y="0"/>
                      </a:moveTo>
                      <a:lnTo>
                        <a:pt x="1048" y="2943"/>
                      </a:lnTo>
                      <a:lnTo>
                        <a:pt x="0" y="4115"/>
                      </a:lnTo>
                      <a:lnTo>
                        <a:pt x="96869" y="1095"/>
                      </a:lnTo>
                      <a:lnTo>
                        <a:pt x="957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4" name="Google Shape;2894;p49"/>
                <p:cNvSpPr/>
                <p:nvPr/>
              </p:nvSpPr>
              <p:spPr>
                <a:xfrm>
                  <a:off x="11368182" y="6149558"/>
                  <a:ext cx="424148" cy="14211"/>
                </a:xfrm>
                <a:custGeom>
                  <a:rect b="b" l="l" r="r" t="t"/>
                  <a:pathLst>
                    <a:path extrusionOk="0" h="14211" w="424148">
                      <a:moveTo>
                        <a:pt x="423006" y="0"/>
                      </a:moveTo>
                      <a:lnTo>
                        <a:pt x="0" y="13154"/>
                      </a:lnTo>
                      <a:cubicBezTo>
                        <a:pt x="286" y="13507"/>
                        <a:pt x="571" y="13859"/>
                        <a:pt x="762" y="14211"/>
                      </a:cubicBezTo>
                      <a:lnTo>
                        <a:pt x="424149" y="1077"/>
                      </a:lnTo>
                      <a:lnTo>
                        <a:pt x="42300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5" name="Google Shape;2895;p49"/>
                <p:cNvSpPr/>
                <p:nvPr/>
              </p:nvSpPr>
              <p:spPr>
                <a:xfrm>
                  <a:off x="11355419" y="5870724"/>
                  <a:ext cx="141159" cy="5486"/>
                </a:xfrm>
                <a:custGeom>
                  <a:rect b="b" l="l" r="r" t="t"/>
                  <a:pathLst>
                    <a:path extrusionOk="0" h="5486" w="141159">
                      <a:moveTo>
                        <a:pt x="140017" y="0"/>
                      </a:moveTo>
                      <a:lnTo>
                        <a:pt x="1048" y="4324"/>
                      </a:lnTo>
                      <a:lnTo>
                        <a:pt x="0" y="5486"/>
                      </a:lnTo>
                      <a:lnTo>
                        <a:pt x="141160" y="1095"/>
                      </a:lnTo>
                      <a:lnTo>
                        <a:pt x="1400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6" name="Google Shape;2896;p49"/>
                <p:cNvSpPr/>
                <p:nvPr/>
              </p:nvSpPr>
              <p:spPr>
                <a:xfrm>
                  <a:off x="11348180" y="6122765"/>
                  <a:ext cx="415766" cy="13972"/>
                </a:xfrm>
                <a:custGeom>
                  <a:rect b="b" l="l" r="r" t="t"/>
                  <a:pathLst>
                    <a:path extrusionOk="0" h="13972" w="415766">
                      <a:moveTo>
                        <a:pt x="414622" y="0"/>
                      </a:moveTo>
                      <a:lnTo>
                        <a:pt x="0" y="12859"/>
                      </a:lnTo>
                      <a:cubicBezTo>
                        <a:pt x="285" y="13230"/>
                        <a:pt x="571" y="13601"/>
                        <a:pt x="762" y="13973"/>
                      </a:cubicBezTo>
                      <a:lnTo>
                        <a:pt x="415766" y="1038"/>
                      </a:lnTo>
                      <a:lnTo>
                        <a:pt x="4146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7" name="Google Shape;2897;p49"/>
                <p:cNvSpPr/>
                <p:nvPr/>
              </p:nvSpPr>
              <p:spPr>
                <a:xfrm>
                  <a:off x="11419998" y="5806373"/>
                  <a:ext cx="8382" cy="1362"/>
                </a:xfrm>
                <a:custGeom>
                  <a:rect b="b" l="l" r="r" t="t"/>
                  <a:pathLst>
                    <a:path extrusionOk="0" h="1362" w="8382">
                      <a:moveTo>
                        <a:pt x="7144" y="0"/>
                      </a:moveTo>
                      <a:lnTo>
                        <a:pt x="1049" y="190"/>
                      </a:lnTo>
                      <a:lnTo>
                        <a:pt x="0" y="1362"/>
                      </a:lnTo>
                      <a:lnTo>
                        <a:pt x="8382" y="1105"/>
                      </a:lnTo>
                      <a:lnTo>
                        <a:pt x="7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8" name="Google Shape;2898;p49"/>
                <p:cNvSpPr/>
                <p:nvPr/>
              </p:nvSpPr>
              <p:spPr>
                <a:xfrm>
                  <a:off x="11465718" y="6244951"/>
                  <a:ext cx="285559" cy="9944"/>
                </a:xfrm>
                <a:custGeom>
                  <a:rect b="b" l="l" r="r" t="t"/>
                  <a:pathLst>
                    <a:path extrusionOk="0" h="9944" w="285559">
                      <a:moveTo>
                        <a:pt x="285559" y="0"/>
                      </a:moveTo>
                      <a:lnTo>
                        <a:pt x="0" y="8915"/>
                      </a:lnTo>
                      <a:cubicBezTo>
                        <a:pt x="477" y="9249"/>
                        <a:pt x="952" y="9610"/>
                        <a:pt x="1429" y="9944"/>
                      </a:cubicBezTo>
                      <a:lnTo>
                        <a:pt x="284512" y="1143"/>
                      </a:lnTo>
                      <a:lnTo>
                        <a:pt x="2855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9" name="Google Shape;2899;p49"/>
                <p:cNvSpPr/>
                <p:nvPr/>
              </p:nvSpPr>
              <p:spPr>
                <a:xfrm>
                  <a:off x="11341227" y="6112040"/>
                  <a:ext cx="411288" cy="13810"/>
                </a:xfrm>
                <a:custGeom>
                  <a:rect b="b" l="l" r="r" t="t"/>
                  <a:pathLst>
                    <a:path extrusionOk="0" h="13810" w="411288">
                      <a:moveTo>
                        <a:pt x="410241" y="0"/>
                      </a:moveTo>
                      <a:lnTo>
                        <a:pt x="0" y="12754"/>
                      </a:lnTo>
                      <a:cubicBezTo>
                        <a:pt x="190" y="13106"/>
                        <a:pt x="380" y="13458"/>
                        <a:pt x="666" y="13811"/>
                      </a:cubicBezTo>
                      <a:lnTo>
                        <a:pt x="411289" y="1038"/>
                      </a:lnTo>
                      <a:lnTo>
                        <a:pt x="4102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0" name="Google Shape;2900;p49"/>
                <p:cNvSpPr/>
                <p:nvPr/>
              </p:nvSpPr>
              <p:spPr>
                <a:xfrm>
                  <a:off x="11414664" y="5811755"/>
                  <a:ext cx="19336" cy="1647"/>
                </a:xfrm>
                <a:custGeom>
                  <a:rect b="b" l="l" r="r" t="t"/>
                  <a:pathLst>
                    <a:path extrusionOk="0" h="1647" w="19336">
                      <a:moveTo>
                        <a:pt x="18193" y="0"/>
                      </a:moveTo>
                      <a:lnTo>
                        <a:pt x="1048" y="533"/>
                      </a:lnTo>
                      <a:lnTo>
                        <a:pt x="0" y="1648"/>
                      </a:lnTo>
                      <a:lnTo>
                        <a:pt x="19336" y="1038"/>
                      </a:lnTo>
                      <a:lnTo>
                        <a:pt x="18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1" name="Google Shape;2901;p49"/>
                <p:cNvSpPr/>
                <p:nvPr/>
              </p:nvSpPr>
              <p:spPr>
                <a:xfrm>
                  <a:off x="11337892" y="6106667"/>
                  <a:ext cx="409004" cy="13735"/>
                </a:xfrm>
                <a:custGeom>
                  <a:rect b="b" l="l" r="r" t="t"/>
                  <a:pathLst>
                    <a:path extrusionOk="0" h="13735" w="409004">
                      <a:moveTo>
                        <a:pt x="407861" y="0"/>
                      </a:moveTo>
                      <a:lnTo>
                        <a:pt x="0" y="12678"/>
                      </a:lnTo>
                      <a:cubicBezTo>
                        <a:pt x="191" y="13030"/>
                        <a:pt x="477" y="13383"/>
                        <a:pt x="667" y="13735"/>
                      </a:cubicBezTo>
                      <a:lnTo>
                        <a:pt x="409004" y="1067"/>
                      </a:lnTo>
                      <a:lnTo>
                        <a:pt x="4078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2" name="Google Shape;2902;p49"/>
                <p:cNvSpPr/>
                <p:nvPr/>
              </p:nvSpPr>
              <p:spPr>
                <a:xfrm>
                  <a:off x="11313128" y="6058414"/>
                  <a:ext cx="382524" cy="12953"/>
                </a:xfrm>
                <a:custGeom>
                  <a:rect b="b" l="l" r="r" t="t"/>
                  <a:pathLst>
                    <a:path extrusionOk="0" h="12953" w="382524">
                      <a:moveTo>
                        <a:pt x="381381" y="0"/>
                      </a:moveTo>
                      <a:lnTo>
                        <a:pt x="0" y="11830"/>
                      </a:lnTo>
                      <a:cubicBezTo>
                        <a:pt x="191" y="12202"/>
                        <a:pt x="381" y="12582"/>
                        <a:pt x="572" y="12954"/>
                      </a:cubicBezTo>
                      <a:lnTo>
                        <a:pt x="382524" y="1048"/>
                      </a:lnTo>
                      <a:lnTo>
                        <a:pt x="381952" y="467"/>
                      </a:lnTo>
                      <a:lnTo>
                        <a:pt x="3813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3" name="Google Shape;2903;p49"/>
                <p:cNvSpPr/>
                <p:nvPr/>
              </p:nvSpPr>
              <p:spPr>
                <a:xfrm>
                  <a:off x="11366182" y="5860027"/>
                  <a:ext cx="118967" cy="4743"/>
                </a:xfrm>
                <a:custGeom>
                  <a:rect b="b" l="l" r="r" t="t"/>
                  <a:pathLst>
                    <a:path extrusionOk="0" h="4743" w="118967">
                      <a:moveTo>
                        <a:pt x="117920" y="0"/>
                      </a:moveTo>
                      <a:lnTo>
                        <a:pt x="1048" y="3629"/>
                      </a:lnTo>
                      <a:lnTo>
                        <a:pt x="0" y="4743"/>
                      </a:lnTo>
                      <a:lnTo>
                        <a:pt x="118967" y="1038"/>
                      </a:lnTo>
                      <a:lnTo>
                        <a:pt x="1179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4" name="Google Shape;2904;p49"/>
                <p:cNvSpPr/>
                <p:nvPr/>
              </p:nvSpPr>
              <p:spPr>
                <a:xfrm>
                  <a:off x="11309222" y="6047688"/>
                  <a:ext cx="374999" cy="12696"/>
                </a:xfrm>
                <a:custGeom>
                  <a:rect b="b" l="l" r="r" t="t"/>
                  <a:pathLst>
                    <a:path extrusionOk="0" h="12696" w="374999">
                      <a:moveTo>
                        <a:pt x="373952" y="0"/>
                      </a:moveTo>
                      <a:lnTo>
                        <a:pt x="0" y="11630"/>
                      </a:lnTo>
                      <a:cubicBezTo>
                        <a:pt x="191" y="11982"/>
                        <a:pt x="286" y="12345"/>
                        <a:pt x="381" y="12697"/>
                      </a:cubicBezTo>
                      <a:lnTo>
                        <a:pt x="374999" y="1048"/>
                      </a:lnTo>
                      <a:lnTo>
                        <a:pt x="373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5" name="Google Shape;2905;p49"/>
                <p:cNvSpPr/>
                <p:nvPr/>
              </p:nvSpPr>
              <p:spPr>
                <a:xfrm>
                  <a:off x="11310746" y="5918996"/>
                  <a:ext cx="237077" cy="8410"/>
                </a:xfrm>
                <a:custGeom>
                  <a:rect b="b" l="l" r="r" t="t"/>
                  <a:pathLst>
                    <a:path extrusionOk="0" h="8410" w="237077">
                      <a:moveTo>
                        <a:pt x="235934" y="0"/>
                      </a:moveTo>
                      <a:lnTo>
                        <a:pt x="667" y="7315"/>
                      </a:lnTo>
                      <a:cubicBezTo>
                        <a:pt x="381" y="7687"/>
                        <a:pt x="191" y="8049"/>
                        <a:pt x="0" y="8411"/>
                      </a:cubicBezTo>
                      <a:lnTo>
                        <a:pt x="237077" y="1077"/>
                      </a:lnTo>
                      <a:lnTo>
                        <a:pt x="235934" y="57"/>
                      </a:lnTo>
                      <a:lnTo>
                        <a:pt x="2359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6" name="Google Shape;2906;p49"/>
                <p:cNvSpPr/>
                <p:nvPr/>
              </p:nvSpPr>
              <p:spPr>
                <a:xfrm>
                  <a:off x="11295983" y="5972622"/>
                  <a:ext cx="308609" cy="10667"/>
                </a:xfrm>
                <a:custGeom>
                  <a:rect b="b" l="l" r="r" t="t"/>
                  <a:pathLst>
                    <a:path extrusionOk="0" h="10667" w="308609">
                      <a:moveTo>
                        <a:pt x="307561" y="0"/>
                      </a:moveTo>
                      <a:lnTo>
                        <a:pt x="94" y="9563"/>
                      </a:lnTo>
                      <a:cubicBezTo>
                        <a:pt x="94" y="9925"/>
                        <a:pt x="0" y="10296"/>
                        <a:pt x="0" y="10668"/>
                      </a:cubicBezTo>
                      <a:lnTo>
                        <a:pt x="308609" y="1038"/>
                      </a:lnTo>
                      <a:lnTo>
                        <a:pt x="3075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7" name="Google Shape;2907;p49"/>
                <p:cNvSpPr/>
                <p:nvPr/>
              </p:nvSpPr>
              <p:spPr>
                <a:xfrm>
                  <a:off x="11305318" y="5929722"/>
                  <a:ext cx="253841" cy="8934"/>
                </a:xfrm>
                <a:custGeom>
                  <a:rect b="b" l="l" r="r" t="t"/>
                  <a:pathLst>
                    <a:path extrusionOk="0" h="8934" w="253841">
                      <a:moveTo>
                        <a:pt x="252697" y="0"/>
                      </a:moveTo>
                      <a:lnTo>
                        <a:pt x="476" y="7839"/>
                      </a:lnTo>
                      <a:cubicBezTo>
                        <a:pt x="380" y="8220"/>
                        <a:pt x="95" y="8563"/>
                        <a:pt x="0" y="8934"/>
                      </a:cubicBezTo>
                      <a:lnTo>
                        <a:pt x="253841" y="1048"/>
                      </a:lnTo>
                      <a:lnTo>
                        <a:pt x="2526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8" name="Google Shape;2908;p49"/>
                <p:cNvSpPr/>
                <p:nvPr/>
              </p:nvSpPr>
              <p:spPr>
                <a:xfrm>
                  <a:off x="11450765" y="6233569"/>
                  <a:ext cx="311276" cy="10715"/>
                </a:xfrm>
                <a:custGeom>
                  <a:rect b="b" l="l" r="r" t="t"/>
                  <a:pathLst>
                    <a:path extrusionOk="0" h="10715" w="311276">
                      <a:moveTo>
                        <a:pt x="311276" y="0"/>
                      </a:moveTo>
                      <a:lnTo>
                        <a:pt x="0" y="9649"/>
                      </a:lnTo>
                      <a:cubicBezTo>
                        <a:pt x="476" y="9992"/>
                        <a:pt x="857" y="10373"/>
                        <a:pt x="1332" y="10716"/>
                      </a:cubicBezTo>
                      <a:lnTo>
                        <a:pt x="310229" y="1114"/>
                      </a:lnTo>
                      <a:lnTo>
                        <a:pt x="3112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9" name="Google Shape;2909;p49"/>
                <p:cNvSpPr/>
                <p:nvPr/>
              </p:nvSpPr>
              <p:spPr>
                <a:xfrm>
                  <a:off x="11382279" y="5843958"/>
                  <a:ext cx="85820" cy="3705"/>
                </a:xfrm>
                <a:custGeom>
                  <a:rect b="b" l="l" r="r" t="t"/>
                  <a:pathLst>
                    <a:path extrusionOk="0" h="3705" w="85820">
                      <a:moveTo>
                        <a:pt x="84773" y="0"/>
                      </a:moveTo>
                      <a:lnTo>
                        <a:pt x="1048" y="2600"/>
                      </a:lnTo>
                      <a:lnTo>
                        <a:pt x="0" y="3705"/>
                      </a:lnTo>
                      <a:lnTo>
                        <a:pt x="85820" y="1038"/>
                      </a:lnTo>
                      <a:lnTo>
                        <a:pt x="847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0" name="Google Shape;2910;p49"/>
                <p:cNvSpPr/>
                <p:nvPr/>
              </p:nvSpPr>
              <p:spPr>
                <a:xfrm>
                  <a:off x="11381613" y="6165666"/>
                  <a:ext cx="427766" cy="14306"/>
                </a:xfrm>
                <a:custGeom>
                  <a:rect b="b" l="l" r="r" t="t"/>
                  <a:pathLst>
                    <a:path extrusionOk="0" h="14306" w="427766">
                      <a:moveTo>
                        <a:pt x="426719" y="0"/>
                      </a:moveTo>
                      <a:lnTo>
                        <a:pt x="0" y="13239"/>
                      </a:lnTo>
                      <a:cubicBezTo>
                        <a:pt x="380" y="13592"/>
                        <a:pt x="666" y="13954"/>
                        <a:pt x="1048" y="14306"/>
                      </a:cubicBezTo>
                      <a:lnTo>
                        <a:pt x="427767" y="1038"/>
                      </a:lnTo>
                      <a:lnTo>
                        <a:pt x="4267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1" name="Google Shape;2911;p49"/>
                <p:cNvSpPr/>
                <p:nvPr/>
              </p:nvSpPr>
              <p:spPr>
                <a:xfrm>
                  <a:off x="11458098" y="6239265"/>
                  <a:ext cx="298609" cy="10344"/>
                </a:xfrm>
                <a:custGeom>
                  <a:rect b="b" l="l" r="r" t="t"/>
                  <a:pathLst>
                    <a:path extrusionOk="0" h="10344" w="298609">
                      <a:moveTo>
                        <a:pt x="298610" y="0"/>
                      </a:moveTo>
                      <a:lnTo>
                        <a:pt x="0" y="9277"/>
                      </a:lnTo>
                      <a:cubicBezTo>
                        <a:pt x="95" y="9363"/>
                        <a:pt x="191" y="9449"/>
                        <a:pt x="286" y="9525"/>
                      </a:cubicBezTo>
                      <a:cubicBezTo>
                        <a:pt x="667" y="9801"/>
                        <a:pt x="1049" y="10068"/>
                        <a:pt x="1524" y="10344"/>
                      </a:cubicBezTo>
                      <a:lnTo>
                        <a:pt x="1524" y="10334"/>
                      </a:lnTo>
                      <a:lnTo>
                        <a:pt x="297467" y="1133"/>
                      </a:lnTo>
                      <a:lnTo>
                        <a:pt x="2986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2" name="Google Shape;2912;p49"/>
                <p:cNvSpPr/>
                <p:nvPr/>
              </p:nvSpPr>
              <p:spPr>
                <a:xfrm>
                  <a:off x="11298935" y="6010141"/>
                  <a:ext cx="345567" cy="11810"/>
                </a:xfrm>
                <a:custGeom>
                  <a:rect b="b" l="l" r="r" t="t"/>
                  <a:pathLst>
                    <a:path extrusionOk="0" h="11810" w="345567">
                      <a:moveTo>
                        <a:pt x="344424" y="0"/>
                      </a:moveTo>
                      <a:lnTo>
                        <a:pt x="0" y="10734"/>
                      </a:lnTo>
                      <a:cubicBezTo>
                        <a:pt x="95" y="11096"/>
                        <a:pt x="95" y="11449"/>
                        <a:pt x="191" y="11811"/>
                      </a:cubicBezTo>
                      <a:lnTo>
                        <a:pt x="345567" y="1076"/>
                      </a:lnTo>
                      <a:lnTo>
                        <a:pt x="3444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3" name="Google Shape;2913;p49"/>
                <p:cNvSpPr/>
                <p:nvPr/>
              </p:nvSpPr>
              <p:spPr>
                <a:xfrm>
                  <a:off x="11490388" y="6262087"/>
                  <a:ext cx="244793" cy="8639"/>
                </a:xfrm>
                <a:custGeom>
                  <a:rect b="b" l="l" r="r" t="t"/>
                  <a:pathLst>
                    <a:path extrusionOk="0" h="8639" w="244793">
                      <a:moveTo>
                        <a:pt x="244793" y="0"/>
                      </a:moveTo>
                      <a:lnTo>
                        <a:pt x="0" y="7611"/>
                      </a:lnTo>
                      <a:cubicBezTo>
                        <a:pt x="0" y="7648"/>
                        <a:pt x="95" y="7687"/>
                        <a:pt x="191" y="7725"/>
                      </a:cubicBezTo>
                      <a:cubicBezTo>
                        <a:pt x="667" y="8020"/>
                        <a:pt x="1143" y="8344"/>
                        <a:pt x="1620" y="8639"/>
                      </a:cubicBezTo>
                      <a:lnTo>
                        <a:pt x="243650" y="1143"/>
                      </a:lnTo>
                      <a:lnTo>
                        <a:pt x="2447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4" name="Google Shape;2914;p49"/>
                <p:cNvSpPr/>
                <p:nvPr/>
              </p:nvSpPr>
              <p:spPr>
                <a:xfrm>
                  <a:off x="11531250" y="6284928"/>
                  <a:ext cx="182022" cy="6696"/>
                </a:xfrm>
                <a:custGeom>
                  <a:rect b="b" l="l" r="r" t="t"/>
                  <a:pathLst>
                    <a:path extrusionOk="0" h="6696" w="182022">
                      <a:moveTo>
                        <a:pt x="182023" y="0"/>
                      </a:moveTo>
                      <a:lnTo>
                        <a:pt x="0" y="5658"/>
                      </a:lnTo>
                      <a:cubicBezTo>
                        <a:pt x="762" y="5982"/>
                        <a:pt x="1524" y="6372"/>
                        <a:pt x="2286" y="6696"/>
                      </a:cubicBezTo>
                      <a:lnTo>
                        <a:pt x="180784" y="1143"/>
                      </a:lnTo>
                      <a:cubicBezTo>
                        <a:pt x="181166" y="771"/>
                        <a:pt x="181546" y="438"/>
                        <a:pt x="182023" y="57"/>
                      </a:cubicBezTo>
                      <a:cubicBezTo>
                        <a:pt x="182023" y="38"/>
                        <a:pt x="182023" y="19"/>
                        <a:pt x="1820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5" name="Google Shape;2915;p49"/>
                <p:cNvSpPr/>
                <p:nvPr/>
              </p:nvSpPr>
              <p:spPr>
                <a:xfrm>
                  <a:off x="11363897" y="6144215"/>
                  <a:ext cx="422718" cy="14192"/>
                </a:xfrm>
                <a:custGeom>
                  <a:rect b="b" l="l" r="r" t="t"/>
                  <a:pathLst>
                    <a:path extrusionOk="0" h="14192" w="422718">
                      <a:moveTo>
                        <a:pt x="421671" y="0"/>
                      </a:moveTo>
                      <a:lnTo>
                        <a:pt x="0" y="13078"/>
                      </a:lnTo>
                      <a:cubicBezTo>
                        <a:pt x="285" y="13440"/>
                        <a:pt x="571" y="13830"/>
                        <a:pt x="762" y="14192"/>
                      </a:cubicBezTo>
                      <a:lnTo>
                        <a:pt x="422718" y="1038"/>
                      </a:lnTo>
                      <a:lnTo>
                        <a:pt x="4216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6" name="Google Shape;2916;p49"/>
                <p:cNvSpPr/>
                <p:nvPr/>
              </p:nvSpPr>
              <p:spPr>
                <a:xfrm>
                  <a:off x="11296650" y="5961897"/>
                  <a:ext cx="296608" cy="10267"/>
                </a:xfrm>
                <a:custGeom>
                  <a:rect b="b" l="l" r="r" t="t"/>
                  <a:pathLst>
                    <a:path extrusionOk="0" h="10267" w="296608">
                      <a:moveTo>
                        <a:pt x="295466" y="0"/>
                      </a:moveTo>
                      <a:lnTo>
                        <a:pt x="191" y="9182"/>
                      </a:lnTo>
                      <a:cubicBezTo>
                        <a:pt x="95" y="9553"/>
                        <a:pt x="95" y="9896"/>
                        <a:pt x="0" y="10268"/>
                      </a:cubicBezTo>
                      <a:lnTo>
                        <a:pt x="296609" y="1067"/>
                      </a:lnTo>
                      <a:lnTo>
                        <a:pt x="2954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7" name="Google Shape;2917;p49"/>
                <p:cNvSpPr/>
                <p:nvPr/>
              </p:nvSpPr>
              <p:spPr>
                <a:xfrm>
                  <a:off x="11350085" y="5876105"/>
                  <a:ext cx="152113" cy="5772"/>
                </a:xfrm>
                <a:custGeom>
                  <a:rect b="b" l="l" r="r" t="t"/>
                  <a:pathLst>
                    <a:path extrusionOk="0" h="5772" w="152113">
                      <a:moveTo>
                        <a:pt x="151066" y="0"/>
                      </a:moveTo>
                      <a:lnTo>
                        <a:pt x="1048" y="4658"/>
                      </a:lnTo>
                      <a:lnTo>
                        <a:pt x="0" y="5772"/>
                      </a:lnTo>
                      <a:lnTo>
                        <a:pt x="152114" y="1038"/>
                      </a:lnTo>
                      <a:lnTo>
                        <a:pt x="1510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8" name="Google Shape;2918;p49"/>
                <p:cNvSpPr/>
                <p:nvPr/>
              </p:nvSpPr>
              <p:spPr>
                <a:xfrm>
                  <a:off x="11519725" y="6279223"/>
                  <a:ext cx="199262" cy="7200"/>
                </a:xfrm>
                <a:custGeom>
                  <a:rect b="b" l="l" r="r" t="t"/>
                  <a:pathLst>
                    <a:path extrusionOk="0" h="7200" w="199262">
                      <a:moveTo>
                        <a:pt x="199262" y="0"/>
                      </a:moveTo>
                      <a:lnTo>
                        <a:pt x="0" y="6162"/>
                      </a:lnTo>
                      <a:cubicBezTo>
                        <a:pt x="762" y="6525"/>
                        <a:pt x="1523" y="6848"/>
                        <a:pt x="2286" y="7201"/>
                      </a:cubicBezTo>
                      <a:lnTo>
                        <a:pt x="198215" y="1105"/>
                      </a:lnTo>
                      <a:lnTo>
                        <a:pt x="1992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9" name="Google Shape;2919;p49"/>
                <p:cNvSpPr/>
                <p:nvPr/>
              </p:nvSpPr>
              <p:spPr>
                <a:xfrm>
                  <a:off x="11297031" y="5999444"/>
                  <a:ext cx="336041" cy="11487"/>
                </a:xfrm>
                <a:custGeom>
                  <a:rect b="b" l="l" r="r" t="t"/>
                  <a:pathLst>
                    <a:path extrusionOk="0" h="11487" w="336041">
                      <a:moveTo>
                        <a:pt x="334994" y="0"/>
                      </a:moveTo>
                      <a:lnTo>
                        <a:pt x="0" y="10392"/>
                      </a:lnTo>
                      <a:cubicBezTo>
                        <a:pt x="95" y="10754"/>
                        <a:pt x="95" y="11125"/>
                        <a:pt x="191" y="11487"/>
                      </a:cubicBezTo>
                      <a:lnTo>
                        <a:pt x="336041" y="1048"/>
                      </a:lnTo>
                      <a:lnTo>
                        <a:pt x="334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0" name="Google Shape;2920;p49"/>
                <p:cNvSpPr/>
                <p:nvPr/>
              </p:nvSpPr>
              <p:spPr>
                <a:xfrm>
                  <a:off x="11295888" y="5983347"/>
                  <a:ext cx="320135" cy="10992"/>
                </a:xfrm>
                <a:custGeom>
                  <a:rect b="b" l="l" r="r" t="t"/>
                  <a:pathLst>
                    <a:path extrusionOk="0" h="10992" w="320135">
                      <a:moveTo>
                        <a:pt x="318992" y="0"/>
                      </a:moveTo>
                      <a:lnTo>
                        <a:pt x="0" y="9916"/>
                      </a:lnTo>
                      <a:cubicBezTo>
                        <a:pt x="0" y="10268"/>
                        <a:pt x="0" y="10639"/>
                        <a:pt x="0" y="10992"/>
                      </a:cubicBezTo>
                      <a:lnTo>
                        <a:pt x="320135" y="1067"/>
                      </a:lnTo>
                      <a:lnTo>
                        <a:pt x="3189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1" name="Google Shape;2921;p49"/>
                <p:cNvSpPr/>
                <p:nvPr/>
              </p:nvSpPr>
              <p:spPr>
                <a:xfrm>
                  <a:off x="11407235" y="6193612"/>
                  <a:ext cx="392430" cy="13249"/>
                </a:xfrm>
                <a:custGeom>
                  <a:rect b="b" l="l" r="r" t="t"/>
                  <a:pathLst>
                    <a:path extrusionOk="0" h="13249" w="392430">
                      <a:moveTo>
                        <a:pt x="392431" y="0"/>
                      </a:moveTo>
                      <a:lnTo>
                        <a:pt x="0" y="12202"/>
                      </a:lnTo>
                      <a:cubicBezTo>
                        <a:pt x="381" y="12545"/>
                        <a:pt x="667" y="12907"/>
                        <a:pt x="1048" y="13249"/>
                      </a:cubicBezTo>
                      <a:lnTo>
                        <a:pt x="391382" y="1134"/>
                      </a:lnTo>
                      <a:lnTo>
                        <a:pt x="3924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22" name="Google Shape;2922;p49"/>
              <p:cNvGrpSpPr/>
              <p:nvPr/>
            </p:nvGrpSpPr>
            <p:grpSpPr>
              <a:xfrm>
                <a:off x="11295125" y="5806763"/>
                <a:ext cx="516826" cy="509046"/>
                <a:chOff x="11295125" y="5806763"/>
                <a:chExt cx="516826" cy="509046"/>
              </a:xfrm>
            </p:grpSpPr>
            <p:sp>
              <p:nvSpPr>
                <p:cNvPr id="2923" name="Google Shape;2923;p49"/>
                <p:cNvSpPr/>
                <p:nvPr/>
              </p:nvSpPr>
              <p:spPr>
                <a:xfrm>
                  <a:off x="11639836" y="6010694"/>
                  <a:ext cx="9715" cy="303961"/>
                </a:xfrm>
                <a:custGeom>
                  <a:rect b="b" l="l" r="r" t="t"/>
                  <a:pathLst>
                    <a:path extrusionOk="0" h="303961" w="9715">
                      <a:moveTo>
                        <a:pt x="0" y="0"/>
                      </a:moveTo>
                      <a:lnTo>
                        <a:pt x="8573" y="303962"/>
                      </a:lnTo>
                      <a:cubicBezTo>
                        <a:pt x="8953" y="303914"/>
                        <a:pt x="9334" y="303886"/>
                        <a:pt x="9716" y="30383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4" name="Google Shape;2924;p49"/>
                <p:cNvSpPr/>
                <p:nvPr/>
              </p:nvSpPr>
              <p:spPr>
                <a:xfrm>
                  <a:off x="11369611" y="5859713"/>
                  <a:ext cx="10191" cy="321344"/>
                </a:xfrm>
                <a:custGeom>
                  <a:rect b="b" l="l" r="r" t="t"/>
                  <a:pathLst>
                    <a:path extrusionOk="0" h="321344" w="10191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9048" y="320050"/>
                      </a:lnTo>
                      <a:cubicBezTo>
                        <a:pt x="9430" y="320478"/>
                        <a:pt x="9810" y="320916"/>
                        <a:pt x="10191" y="32134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5" name="Google Shape;2925;p49"/>
                <p:cNvSpPr/>
                <p:nvPr/>
              </p:nvSpPr>
              <p:spPr>
                <a:xfrm>
                  <a:off x="11776424" y="6139472"/>
                  <a:ext cx="3238" cy="76856"/>
                </a:xfrm>
                <a:custGeom>
                  <a:rect b="b" l="l" r="r" t="t"/>
                  <a:pathLst>
                    <a:path extrusionOk="0" h="76856" w="3238">
                      <a:moveTo>
                        <a:pt x="0" y="0"/>
                      </a:moveTo>
                      <a:lnTo>
                        <a:pt x="2191" y="76857"/>
                      </a:lnTo>
                      <a:lnTo>
                        <a:pt x="3238" y="75752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6" name="Google Shape;2926;p49"/>
                <p:cNvSpPr/>
                <p:nvPr/>
              </p:nvSpPr>
              <p:spPr>
                <a:xfrm>
                  <a:off x="11503152" y="5881896"/>
                  <a:ext cx="12572" cy="404679"/>
                </a:xfrm>
                <a:custGeom>
                  <a:rect b="b" l="l" r="r" t="t"/>
                  <a:pathLst>
                    <a:path extrusionOk="0" h="404679" w="12572">
                      <a:moveTo>
                        <a:pt x="0" y="0"/>
                      </a:moveTo>
                      <a:lnTo>
                        <a:pt x="11525" y="404184"/>
                      </a:lnTo>
                      <a:cubicBezTo>
                        <a:pt x="11906" y="404365"/>
                        <a:pt x="12191" y="404499"/>
                        <a:pt x="12572" y="404679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7" name="Google Shape;2927;p49"/>
                <p:cNvSpPr/>
                <p:nvPr/>
              </p:nvSpPr>
              <p:spPr>
                <a:xfrm>
                  <a:off x="11571541" y="5946295"/>
                  <a:ext cx="11430" cy="364131"/>
                </a:xfrm>
                <a:custGeom>
                  <a:rect b="b" l="l" r="r" t="t"/>
                  <a:pathLst>
                    <a:path extrusionOk="0" h="364131" w="11430">
                      <a:moveTo>
                        <a:pt x="0" y="0"/>
                      </a:moveTo>
                      <a:lnTo>
                        <a:pt x="10287" y="363941"/>
                      </a:lnTo>
                      <a:cubicBezTo>
                        <a:pt x="10382" y="363969"/>
                        <a:pt x="10477" y="363960"/>
                        <a:pt x="10573" y="363988"/>
                      </a:cubicBezTo>
                      <a:cubicBezTo>
                        <a:pt x="10859" y="364026"/>
                        <a:pt x="11145" y="364074"/>
                        <a:pt x="11431" y="364131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8" name="Google Shape;2928;p49"/>
                <p:cNvSpPr/>
                <p:nvPr/>
              </p:nvSpPr>
              <p:spPr>
                <a:xfrm>
                  <a:off x="11305222" y="5934103"/>
                  <a:ext cx="4953" cy="135540"/>
                </a:xfrm>
                <a:custGeom>
                  <a:rect b="b" l="l" r="r" t="t"/>
                  <a:pathLst>
                    <a:path extrusionOk="0" h="135540" w="4953">
                      <a:moveTo>
                        <a:pt x="1048" y="0"/>
                      </a:moveTo>
                      <a:cubicBezTo>
                        <a:pt x="762" y="695"/>
                        <a:pt x="380" y="1400"/>
                        <a:pt x="0" y="2105"/>
                      </a:cubicBezTo>
                      <a:lnTo>
                        <a:pt x="0" y="2162"/>
                      </a:lnTo>
                      <a:lnTo>
                        <a:pt x="3715" y="132207"/>
                      </a:lnTo>
                      <a:cubicBezTo>
                        <a:pt x="4095" y="133331"/>
                        <a:pt x="4476" y="134417"/>
                        <a:pt x="4953" y="13554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9" name="Google Shape;2929;p49"/>
                <p:cNvSpPr/>
                <p:nvPr/>
              </p:nvSpPr>
              <p:spPr>
                <a:xfrm>
                  <a:off x="11708129" y="6075064"/>
                  <a:ext cx="6954" cy="209626"/>
                </a:xfrm>
                <a:custGeom>
                  <a:rect b="b" l="l" r="r" t="t"/>
                  <a:pathLst>
                    <a:path extrusionOk="0" h="209626" w="6954">
                      <a:moveTo>
                        <a:pt x="0" y="0"/>
                      </a:moveTo>
                      <a:lnTo>
                        <a:pt x="5905" y="209626"/>
                      </a:lnTo>
                      <a:cubicBezTo>
                        <a:pt x="6001" y="209531"/>
                        <a:pt x="6096" y="209417"/>
                        <a:pt x="6191" y="209312"/>
                      </a:cubicBezTo>
                      <a:cubicBezTo>
                        <a:pt x="6478" y="209055"/>
                        <a:pt x="6764" y="208807"/>
                        <a:pt x="6954" y="208550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0" name="Google Shape;2930;p49"/>
                <p:cNvSpPr/>
                <p:nvPr/>
              </p:nvSpPr>
              <p:spPr>
                <a:xfrm>
                  <a:off x="11434857" y="5817489"/>
                  <a:ext cx="13239" cy="427234"/>
                </a:xfrm>
                <a:custGeom>
                  <a:rect b="b" l="l" r="r" t="t"/>
                  <a:pathLst>
                    <a:path extrusionOk="0" h="427234" w="13239">
                      <a:moveTo>
                        <a:pt x="0" y="0"/>
                      </a:moveTo>
                      <a:lnTo>
                        <a:pt x="12097" y="426329"/>
                      </a:lnTo>
                      <a:cubicBezTo>
                        <a:pt x="12477" y="426625"/>
                        <a:pt x="12859" y="426948"/>
                        <a:pt x="13240" y="427234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1" name="Google Shape;2931;p49"/>
                <p:cNvSpPr/>
                <p:nvPr/>
              </p:nvSpPr>
              <p:spPr>
                <a:xfrm>
                  <a:off x="11605640" y="5978471"/>
                  <a:ext cx="10669" cy="337051"/>
                </a:xfrm>
                <a:custGeom>
                  <a:rect b="b" l="l" r="r" t="t"/>
                  <a:pathLst>
                    <a:path extrusionOk="0" h="337051" w="10669">
                      <a:moveTo>
                        <a:pt x="0" y="0"/>
                      </a:moveTo>
                      <a:lnTo>
                        <a:pt x="9525" y="336918"/>
                      </a:lnTo>
                      <a:cubicBezTo>
                        <a:pt x="9620" y="336928"/>
                        <a:pt x="9716" y="336928"/>
                        <a:pt x="9811" y="336937"/>
                      </a:cubicBezTo>
                      <a:cubicBezTo>
                        <a:pt x="10097" y="336956"/>
                        <a:pt x="10383" y="337032"/>
                        <a:pt x="10669" y="337052"/>
                      </a:cubicBezTo>
                      <a:lnTo>
                        <a:pt x="1144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2" name="Google Shape;2932;p49"/>
                <p:cNvSpPr/>
                <p:nvPr/>
              </p:nvSpPr>
              <p:spPr>
                <a:xfrm>
                  <a:off x="11337321" y="5893917"/>
                  <a:ext cx="7905" cy="242277"/>
                </a:xfrm>
                <a:custGeom>
                  <a:rect b="b" l="l" r="r" t="t"/>
                  <a:pathLst>
                    <a:path extrusionOk="0" h="242277" w="7905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6762" y="240668"/>
                      </a:lnTo>
                      <a:lnTo>
                        <a:pt x="6762" y="240725"/>
                      </a:lnTo>
                      <a:cubicBezTo>
                        <a:pt x="7144" y="241259"/>
                        <a:pt x="7525" y="241754"/>
                        <a:pt x="7905" y="242278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3" name="Google Shape;2933;p49"/>
                <p:cNvSpPr/>
                <p:nvPr/>
              </p:nvSpPr>
              <p:spPr>
                <a:xfrm>
                  <a:off x="11742325" y="6107296"/>
                  <a:ext cx="5047" cy="143246"/>
                </a:xfrm>
                <a:custGeom>
                  <a:rect b="b" l="l" r="r" t="t"/>
                  <a:pathLst>
                    <a:path extrusionOk="0" h="143246" w="5047">
                      <a:moveTo>
                        <a:pt x="0" y="0"/>
                      </a:moveTo>
                      <a:lnTo>
                        <a:pt x="4000" y="143246"/>
                      </a:lnTo>
                      <a:lnTo>
                        <a:pt x="5047" y="142132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4" name="Google Shape;2934;p49"/>
                <p:cNvSpPr/>
                <p:nvPr/>
              </p:nvSpPr>
              <p:spPr>
                <a:xfrm>
                  <a:off x="11468956" y="5849664"/>
                  <a:ext cx="12953" cy="418109"/>
                </a:xfrm>
                <a:custGeom>
                  <a:rect b="b" l="l" r="r" t="t"/>
                  <a:pathLst>
                    <a:path extrusionOk="0" h="418109" w="12953">
                      <a:moveTo>
                        <a:pt x="0" y="0"/>
                      </a:moveTo>
                      <a:lnTo>
                        <a:pt x="11906" y="417443"/>
                      </a:lnTo>
                      <a:cubicBezTo>
                        <a:pt x="12288" y="417671"/>
                        <a:pt x="12669" y="417881"/>
                        <a:pt x="12954" y="418109"/>
                      </a:cubicBezTo>
                      <a:lnTo>
                        <a:pt x="1238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5" name="Google Shape;2935;p49"/>
                <p:cNvSpPr/>
                <p:nvPr/>
              </p:nvSpPr>
              <p:spPr>
                <a:xfrm>
                  <a:off x="11810618" y="6171695"/>
                  <a:ext cx="1333" cy="10362"/>
                </a:xfrm>
                <a:custGeom>
                  <a:rect b="b" l="l" r="r" t="t"/>
                  <a:pathLst>
                    <a:path extrusionOk="0" h="10362" w="1333">
                      <a:moveTo>
                        <a:pt x="0" y="0"/>
                      </a:moveTo>
                      <a:lnTo>
                        <a:pt x="286" y="10363"/>
                      </a:lnTo>
                      <a:lnTo>
                        <a:pt x="1334" y="9258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6" name="Google Shape;2936;p49"/>
                <p:cNvSpPr/>
                <p:nvPr/>
              </p:nvSpPr>
              <p:spPr>
                <a:xfrm>
                  <a:off x="11537346" y="5914062"/>
                  <a:ext cx="12001" cy="386562"/>
                </a:xfrm>
                <a:custGeom>
                  <a:rect b="b" l="l" r="r" t="t"/>
                  <a:pathLst>
                    <a:path extrusionOk="0" h="386562" w="12001">
                      <a:moveTo>
                        <a:pt x="0" y="0"/>
                      </a:moveTo>
                      <a:lnTo>
                        <a:pt x="10954" y="386144"/>
                      </a:lnTo>
                      <a:cubicBezTo>
                        <a:pt x="11239" y="386268"/>
                        <a:pt x="11620" y="386420"/>
                        <a:pt x="11906" y="386544"/>
                      </a:cubicBezTo>
                      <a:cubicBezTo>
                        <a:pt x="12002" y="386553"/>
                        <a:pt x="12002" y="386553"/>
                        <a:pt x="12002" y="386562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7" name="Google Shape;2937;p49"/>
                <p:cNvSpPr/>
                <p:nvPr/>
              </p:nvSpPr>
              <p:spPr>
                <a:xfrm>
                  <a:off x="11673935" y="6042869"/>
                  <a:ext cx="8572" cy="263290"/>
                </a:xfrm>
                <a:custGeom>
                  <a:rect b="b" l="l" r="r" t="t"/>
                  <a:pathLst>
                    <a:path extrusionOk="0" h="263290" w="8572">
                      <a:moveTo>
                        <a:pt x="0" y="0"/>
                      </a:moveTo>
                      <a:lnTo>
                        <a:pt x="7525" y="263290"/>
                      </a:lnTo>
                      <a:cubicBezTo>
                        <a:pt x="7716" y="263204"/>
                        <a:pt x="7905" y="263137"/>
                        <a:pt x="8191" y="263071"/>
                      </a:cubicBezTo>
                      <a:cubicBezTo>
                        <a:pt x="8287" y="263014"/>
                        <a:pt x="8477" y="262976"/>
                        <a:pt x="8573" y="262919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8" name="Google Shape;2938;p49"/>
                <p:cNvSpPr/>
                <p:nvPr/>
              </p:nvSpPr>
              <p:spPr>
                <a:xfrm>
                  <a:off x="11401901" y="5825442"/>
                  <a:ext cx="12095" cy="390706"/>
                </a:xfrm>
                <a:custGeom>
                  <a:rect b="b" l="l" r="r" t="t"/>
                  <a:pathLst>
                    <a:path extrusionOk="0" h="390706" w="12095">
                      <a:moveTo>
                        <a:pt x="1048" y="0"/>
                      </a:moveTo>
                      <a:lnTo>
                        <a:pt x="0" y="1144"/>
                      </a:lnTo>
                      <a:lnTo>
                        <a:pt x="10953" y="389687"/>
                      </a:lnTo>
                      <a:cubicBezTo>
                        <a:pt x="11334" y="390040"/>
                        <a:pt x="11716" y="390363"/>
                        <a:pt x="12096" y="390706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9" name="Google Shape;2939;p49"/>
                <p:cNvSpPr/>
                <p:nvPr/>
              </p:nvSpPr>
              <p:spPr>
                <a:xfrm>
                  <a:off x="11634121" y="6005312"/>
                  <a:ext cx="9905" cy="309819"/>
                </a:xfrm>
                <a:custGeom>
                  <a:rect b="b" l="l" r="r" t="t"/>
                  <a:pathLst>
                    <a:path extrusionOk="0" h="309819" w="9905">
                      <a:moveTo>
                        <a:pt x="0" y="0"/>
                      </a:moveTo>
                      <a:lnTo>
                        <a:pt x="8762" y="309819"/>
                      </a:lnTo>
                      <a:cubicBezTo>
                        <a:pt x="9144" y="309791"/>
                        <a:pt x="9525" y="309791"/>
                        <a:pt x="9905" y="309763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0" name="Google Shape;2940;p49"/>
                <p:cNvSpPr/>
                <p:nvPr/>
              </p:nvSpPr>
              <p:spPr>
                <a:xfrm>
                  <a:off x="11364181" y="5865399"/>
                  <a:ext cx="9906" cy="309200"/>
                </a:xfrm>
                <a:custGeom>
                  <a:rect b="b" l="l" r="r" t="t"/>
                  <a:pathLst>
                    <a:path extrusionOk="0" h="309200" w="9906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8763" y="307934"/>
                      </a:lnTo>
                      <a:cubicBezTo>
                        <a:pt x="8954" y="308220"/>
                        <a:pt x="9240" y="308506"/>
                        <a:pt x="9525" y="308791"/>
                      </a:cubicBezTo>
                      <a:cubicBezTo>
                        <a:pt x="9620" y="308934"/>
                        <a:pt x="9716" y="309058"/>
                        <a:pt x="9906" y="309201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1" name="Google Shape;2941;p49"/>
                <p:cNvSpPr/>
                <p:nvPr/>
              </p:nvSpPr>
              <p:spPr>
                <a:xfrm>
                  <a:off x="11770709" y="6134090"/>
                  <a:ext cx="3619" cy="87963"/>
                </a:xfrm>
                <a:custGeom>
                  <a:rect b="b" l="l" r="r" t="t"/>
                  <a:pathLst>
                    <a:path extrusionOk="0" h="87963" w="3619">
                      <a:moveTo>
                        <a:pt x="0" y="0"/>
                      </a:moveTo>
                      <a:lnTo>
                        <a:pt x="2477" y="87963"/>
                      </a:lnTo>
                      <a:lnTo>
                        <a:pt x="3620" y="86792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2" name="Google Shape;2942;p49"/>
                <p:cNvSpPr/>
                <p:nvPr/>
              </p:nvSpPr>
              <p:spPr>
                <a:xfrm>
                  <a:off x="11497436" y="5876515"/>
                  <a:ext cx="12668" cy="407175"/>
                </a:xfrm>
                <a:custGeom>
                  <a:rect b="b" l="l" r="r" t="t"/>
                  <a:pathLst>
                    <a:path extrusionOk="0" h="407175" w="12668">
                      <a:moveTo>
                        <a:pt x="0" y="0"/>
                      </a:moveTo>
                      <a:lnTo>
                        <a:pt x="11621" y="406585"/>
                      </a:lnTo>
                      <a:cubicBezTo>
                        <a:pt x="12002" y="406775"/>
                        <a:pt x="12288" y="406994"/>
                        <a:pt x="12669" y="407175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3" name="Google Shape;2943;p49"/>
                <p:cNvSpPr/>
                <p:nvPr/>
              </p:nvSpPr>
              <p:spPr>
                <a:xfrm>
                  <a:off x="11565826" y="5940914"/>
                  <a:ext cx="11524" cy="368379"/>
                </a:xfrm>
                <a:custGeom>
                  <a:rect b="b" l="l" r="r" t="t"/>
                  <a:pathLst>
                    <a:path extrusionOk="0" h="368379" w="11524">
                      <a:moveTo>
                        <a:pt x="0" y="0"/>
                      </a:moveTo>
                      <a:lnTo>
                        <a:pt x="10382" y="368075"/>
                      </a:lnTo>
                      <a:cubicBezTo>
                        <a:pt x="10668" y="368132"/>
                        <a:pt x="10954" y="368217"/>
                        <a:pt x="11145" y="368275"/>
                      </a:cubicBezTo>
                      <a:cubicBezTo>
                        <a:pt x="11239" y="368312"/>
                        <a:pt x="11430" y="368351"/>
                        <a:pt x="11525" y="368379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4" name="Google Shape;2944;p49"/>
                <p:cNvSpPr/>
                <p:nvPr/>
              </p:nvSpPr>
              <p:spPr>
                <a:xfrm>
                  <a:off x="11300078" y="5945742"/>
                  <a:ext cx="4000" cy="106794"/>
                </a:xfrm>
                <a:custGeom>
                  <a:rect b="b" l="l" r="r" t="t"/>
                  <a:pathLst>
                    <a:path extrusionOk="0" h="106794" w="4000">
                      <a:moveTo>
                        <a:pt x="1048" y="0"/>
                      </a:moveTo>
                      <a:cubicBezTo>
                        <a:pt x="667" y="1086"/>
                        <a:pt x="381" y="2220"/>
                        <a:pt x="0" y="3324"/>
                      </a:cubicBezTo>
                      <a:lnTo>
                        <a:pt x="2858" y="102699"/>
                      </a:lnTo>
                      <a:cubicBezTo>
                        <a:pt x="3238" y="103975"/>
                        <a:pt x="3524" y="105261"/>
                        <a:pt x="3906" y="106547"/>
                      </a:cubicBezTo>
                      <a:cubicBezTo>
                        <a:pt x="4001" y="106632"/>
                        <a:pt x="4001" y="106718"/>
                        <a:pt x="4001" y="10679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5" name="Google Shape;2945;p49"/>
                <p:cNvSpPr/>
                <p:nvPr/>
              </p:nvSpPr>
              <p:spPr>
                <a:xfrm>
                  <a:off x="11702414" y="6069710"/>
                  <a:ext cx="7334" cy="219941"/>
                </a:xfrm>
                <a:custGeom>
                  <a:rect b="b" l="l" r="r" t="t"/>
                  <a:pathLst>
                    <a:path extrusionOk="0" h="219941" w="7334">
                      <a:moveTo>
                        <a:pt x="0" y="0"/>
                      </a:moveTo>
                      <a:lnTo>
                        <a:pt x="6287" y="219942"/>
                      </a:lnTo>
                      <a:cubicBezTo>
                        <a:pt x="6478" y="219723"/>
                        <a:pt x="6764" y="219503"/>
                        <a:pt x="6953" y="219294"/>
                      </a:cubicBezTo>
                      <a:cubicBezTo>
                        <a:pt x="7048" y="219180"/>
                        <a:pt x="7239" y="219075"/>
                        <a:pt x="7334" y="218970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6" name="Google Shape;2946;p49"/>
                <p:cNvSpPr/>
                <p:nvPr/>
              </p:nvSpPr>
              <p:spPr>
                <a:xfrm>
                  <a:off x="11429143" y="5812116"/>
                  <a:ext cx="13239" cy="428129"/>
                </a:xfrm>
                <a:custGeom>
                  <a:rect b="b" l="l" r="r" t="t"/>
                  <a:pathLst>
                    <a:path extrusionOk="0" h="428129" w="13239">
                      <a:moveTo>
                        <a:pt x="0" y="0"/>
                      </a:moveTo>
                      <a:lnTo>
                        <a:pt x="12191" y="427263"/>
                      </a:lnTo>
                      <a:cubicBezTo>
                        <a:pt x="12477" y="427549"/>
                        <a:pt x="12859" y="427844"/>
                        <a:pt x="13240" y="428130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7" name="Google Shape;2947;p49"/>
                <p:cNvSpPr/>
                <p:nvPr/>
              </p:nvSpPr>
              <p:spPr>
                <a:xfrm>
                  <a:off x="11600021" y="5973137"/>
                  <a:ext cx="10667" cy="341766"/>
                </a:xfrm>
                <a:custGeom>
                  <a:rect b="b" l="l" r="r" t="t"/>
                  <a:pathLst>
                    <a:path extrusionOk="0" h="341766" w="10667">
                      <a:moveTo>
                        <a:pt x="0" y="0"/>
                      </a:moveTo>
                      <a:lnTo>
                        <a:pt x="9620" y="341633"/>
                      </a:lnTo>
                      <a:cubicBezTo>
                        <a:pt x="9716" y="341633"/>
                        <a:pt x="9811" y="341671"/>
                        <a:pt x="9811" y="341681"/>
                      </a:cubicBezTo>
                      <a:cubicBezTo>
                        <a:pt x="10097" y="341709"/>
                        <a:pt x="10382" y="341738"/>
                        <a:pt x="10668" y="341766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8" name="Google Shape;2948;p49"/>
                <p:cNvSpPr/>
                <p:nvPr/>
              </p:nvSpPr>
              <p:spPr>
                <a:xfrm>
                  <a:off x="11331987" y="5899642"/>
                  <a:ext cx="7429" cy="227523"/>
                </a:xfrm>
                <a:custGeom>
                  <a:rect b="b" l="l" r="r" t="t"/>
                  <a:pathLst>
                    <a:path extrusionOk="0" h="227523" w="742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287" y="225657"/>
                      </a:lnTo>
                      <a:cubicBezTo>
                        <a:pt x="6668" y="226286"/>
                        <a:pt x="7048" y="226895"/>
                        <a:pt x="7430" y="2275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9" name="Google Shape;2949;p49"/>
                <p:cNvSpPr/>
                <p:nvPr/>
              </p:nvSpPr>
              <p:spPr>
                <a:xfrm>
                  <a:off x="11736609" y="6101914"/>
                  <a:ext cx="5429" cy="154343"/>
                </a:xfrm>
                <a:custGeom>
                  <a:rect b="b" l="l" r="r" t="t"/>
                  <a:pathLst>
                    <a:path extrusionOk="0" h="154343" w="5429">
                      <a:moveTo>
                        <a:pt x="0" y="0"/>
                      </a:moveTo>
                      <a:lnTo>
                        <a:pt x="4382" y="154343"/>
                      </a:lnTo>
                      <a:lnTo>
                        <a:pt x="5430" y="153238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0" name="Google Shape;2950;p49"/>
                <p:cNvSpPr/>
                <p:nvPr/>
              </p:nvSpPr>
              <p:spPr>
                <a:xfrm>
                  <a:off x="11463337" y="5844339"/>
                  <a:ext cx="12953" cy="420005"/>
                </a:xfrm>
                <a:custGeom>
                  <a:rect b="b" l="l" r="r" t="t"/>
                  <a:pathLst>
                    <a:path extrusionOk="0" h="420005" w="12953">
                      <a:moveTo>
                        <a:pt x="0" y="0"/>
                      </a:moveTo>
                      <a:lnTo>
                        <a:pt x="11906" y="419310"/>
                      </a:lnTo>
                      <a:cubicBezTo>
                        <a:pt x="12097" y="419443"/>
                        <a:pt x="12288" y="419586"/>
                        <a:pt x="12478" y="419710"/>
                      </a:cubicBezTo>
                      <a:cubicBezTo>
                        <a:pt x="12668" y="419815"/>
                        <a:pt x="12859" y="419910"/>
                        <a:pt x="12954" y="42000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1" name="Google Shape;2951;p49"/>
                <p:cNvSpPr/>
                <p:nvPr/>
              </p:nvSpPr>
              <p:spPr>
                <a:xfrm>
                  <a:off x="11804903" y="6166313"/>
                  <a:ext cx="1619" cy="21469"/>
                </a:xfrm>
                <a:custGeom>
                  <a:rect b="b" l="l" r="r" t="t"/>
                  <a:pathLst>
                    <a:path extrusionOk="0" h="21469" w="1619">
                      <a:moveTo>
                        <a:pt x="0" y="0"/>
                      </a:moveTo>
                      <a:lnTo>
                        <a:pt x="572" y="21469"/>
                      </a:lnTo>
                      <a:lnTo>
                        <a:pt x="1620" y="20364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2" name="Google Shape;2952;p49"/>
                <p:cNvSpPr/>
                <p:nvPr/>
              </p:nvSpPr>
              <p:spPr>
                <a:xfrm>
                  <a:off x="11531632" y="5908738"/>
                  <a:ext cx="12095" cy="389791"/>
                </a:xfrm>
                <a:custGeom>
                  <a:rect b="b" l="l" r="r" t="t"/>
                  <a:pathLst>
                    <a:path extrusionOk="0" h="389791" w="12095">
                      <a:moveTo>
                        <a:pt x="0" y="0"/>
                      </a:moveTo>
                      <a:lnTo>
                        <a:pt x="11048" y="389401"/>
                      </a:lnTo>
                      <a:cubicBezTo>
                        <a:pt x="11430" y="389534"/>
                        <a:pt x="11811" y="389658"/>
                        <a:pt x="12096" y="389791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3" name="Google Shape;2953;p49"/>
                <p:cNvSpPr/>
                <p:nvPr/>
              </p:nvSpPr>
              <p:spPr>
                <a:xfrm>
                  <a:off x="11668315" y="6037516"/>
                  <a:ext cx="8668" cy="270681"/>
                </a:xfrm>
                <a:custGeom>
                  <a:rect b="b" l="l" r="r" t="t"/>
                  <a:pathLst>
                    <a:path extrusionOk="0" h="270681" w="8668">
                      <a:moveTo>
                        <a:pt x="0" y="0"/>
                      </a:moveTo>
                      <a:lnTo>
                        <a:pt x="7619" y="270682"/>
                      </a:lnTo>
                      <a:cubicBezTo>
                        <a:pt x="7715" y="270643"/>
                        <a:pt x="7810" y="270596"/>
                        <a:pt x="8001" y="270558"/>
                      </a:cubicBezTo>
                      <a:cubicBezTo>
                        <a:pt x="8191" y="270472"/>
                        <a:pt x="8477" y="270396"/>
                        <a:pt x="8668" y="270310"/>
                      </a:cubicBezTo>
                      <a:lnTo>
                        <a:pt x="1048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4" name="Google Shape;2954;p49"/>
                <p:cNvSpPr/>
                <p:nvPr/>
              </p:nvSpPr>
              <p:spPr>
                <a:xfrm>
                  <a:off x="11396567" y="5831166"/>
                  <a:ext cx="11715" cy="379714"/>
                </a:xfrm>
                <a:custGeom>
                  <a:rect b="b" l="l" r="r" t="t"/>
                  <a:pathLst>
                    <a:path extrusionOk="0" h="379714" w="11715">
                      <a:moveTo>
                        <a:pt x="952" y="0"/>
                      </a:moveTo>
                      <a:lnTo>
                        <a:pt x="0" y="1105"/>
                      </a:lnTo>
                      <a:lnTo>
                        <a:pt x="10573" y="378590"/>
                      </a:lnTo>
                      <a:cubicBezTo>
                        <a:pt x="11049" y="378962"/>
                        <a:pt x="11335" y="379343"/>
                        <a:pt x="11716" y="379714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5" name="Google Shape;2955;p49"/>
                <p:cNvSpPr/>
                <p:nvPr/>
              </p:nvSpPr>
              <p:spPr>
                <a:xfrm>
                  <a:off x="11628405" y="5999930"/>
                  <a:ext cx="10001" cy="315744"/>
                </a:xfrm>
                <a:custGeom>
                  <a:rect b="b" l="l" r="r" t="t"/>
                  <a:pathLst>
                    <a:path extrusionOk="0" h="315744" w="10001">
                      <a:moveTo>
                        <a:pt x="0" y="0"/>
                      </a:moveTo>
                      <a:lnTo>
                        <a:pt x="8954" y="315744"/>
                      </a:lnTo>
                      <a:cubicBezTo>
                        <a:pt x="9335" y="315725"/>
                        <a:pt x="9716" y="315678"/>
                        <a:pt x="10002" y="315649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6" name="Google Shape;2956;p49"/>
                <p:cNvSpPr/>
                <p:nvPr/>
              </p:nvSpPr>
              <p:spPr>
                <a:xfrm>
                  <a:off x="11358848" y="5871095"/>
                  <a:ext cx="9429" cy="296370"/>
                </a:xfrm>
                <a:custGeom>
                  <a:rect b="b" l="l" r="r" t="t"/>
                  <a:pathLst>
                    <a:path extrusionOk="0" h="296370" w="9429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8287" y="294932"/>
                      </a:lnTo>
                      <a:cubicBezTo>
                        <a:pt x="8667" y="295408"/>
                        <a:pt x="9048" y="295894"/>
                        <a:pt x="9430" y="29637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7" name="Google Shape;2957;p49"/>
                <p:cNvSpPr/>
                <p:nvPr/>
              </p:nvSpPr>
              <p:spPr>
                <a:xfrm>
                  <a:off x="11765090" y="6128766"/>
                  <a:ext cx="3809" cy="98945"/>
                </a:xfrm>
                <a:custGeom>
                  <a:rect b="b" l="l" r="r" t="t"/>
                  <a:pathLst>
                    <a:path extrusionOk="0" h="98945" w="3809">
                      <a:moveTo>
                        <a:pt x="0" y="0"/>
                      </a:moveTo>
                      <a:lnTo>
                        <a:pt x="2761" y="98946"/>
                      </a:lnTo>
                      <a:lnTo>
                        <a:pt x="3809" y="97841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8" name="Google Shape;2958;p49"/>
                <p:cNvSpPr/>
                <p:nvPr/>
              </p:nvSpPr>
              <p:spPr>
                <a:xfrm>
                  <a:off x="11491817" y="5871134"/>
                  <a:ext cx="12667" cy="409555"/>
                </a:xfrm>
                <a:custGeom>
                  <a:rect b="b" l="l" r="r" t="t"/>
                  <a:pathLst>
                    <a:path extrusionOk="0" h="409555" w="12667">
                      <a:moveTo>
                        <a:pt x="0" y="0"/>
                      </a:moveTo>
                      <a:lnTo>
                        <a:pt x="11525" y="408965"/>
                      </a:lnTo>
                      <a:cubicBezTo>
                        <a:pt x="11620" y="409013"/>
                        <a:pt x="11716" y="409051"/>
                        <a:pt x="11811" y="409098"/>
                      </a:cubicBezTo>
                      <a:cubicBezTo>
                        <a:pt x="12097" y="409251"/>
                        <a:pt x="12383" y="409413"/>
                        <a:pt x="12668" y="409556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9" name="Google Shape;2959;p49"/>
                <p:cNvSpPr/>
                <p:nvPr/>
              </p:nvSpPr>
              <p:spPr>
                <a:xfrm>
                  <a:off x="11560111" y="5935532"/>
                  <a:ext cx="11620" cy="372179"/>
                </a:xfrm>
                <a:custGeom>
                  <a:rect b="b" l="l" r="r" t="t"/>
                  <a:pathLst>
                    <a:path extrusionOk="0" h="372179" w="11620">
                      <a:moveTo>
                        <a:pt x="0" y="0"/>
                      </a:moveTo>
                      <a:lnTo>
                        <a:pt x="10573" y="371818"/>
                      </a:lnTo>
                      <a:cubicBezTo>
                        <a:pt x="10763" y="371865"/>
                        <a:pt x="10859" y="371932"/>
                        <a:pt x="11048" y="371999"/>
                      </a:cubicBezTo>
                      <a:cubicBezTo>
                        <a:pt x="11239" y="372046"/>
                        <a:pt x="11430" y="372132"/>
                        <a:pt x="11620" y="372180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0" name="Google Shape;2960;p49"/>
                <p:cNvSpPr/>
                <p:nvPr/>
              </p:nvSpPr>
              <p:spPr>
                <a:xfrm>
                  <a:off x="11295125" y="5964859"/>
                  <a:ext cx="2762" cy="63722"/>
                </a:xfrm>
                <a:custGeom>
                  <a:rect b="b" l="l" r="r" t="t"/>
                  <a:pathLst>
                    <a:path extrusionOk="0" h="63722" w="2762">
                      <a:moveTo>
                        <a:pt x="952" y="0"/>
                      </a:moveTo>
                      <a:cubicBezTo>
                        <a:pt x="572" y="1838"/>
                        <a:pt x="286" y="3686"/>
                        <a:pt x="0" y="5553"/>
                      </a:cubicBezTo>
                      <a:lnTo>
                        <a:pt x="1524" y="56359"/>
                      </a:lnTo>
                      <a:cubicBezTo>
                        <a:pt x="1906" y="58807"/>
                        <a:pt x="2191" y="61246"/>
                        <a:pt x="2763" y="63722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1" name="Google Shape;2961;p49"/>
                <p:cNvSpPr/>
                <p:nvPr/>
              </p:nvSpPr>
              <p:spPr>
                <a:xfrm>
                  <a:off x="11696795" y="6064357"/>
                  <a:ext cx="7525" cy="229619"/>
                </a:xfrm>
                <a:custGeom>
                  <a:rect b="b" l="l" r="r" t="t"/>
                  <a:pathLst>
                    <a:path extrusionOk="0" h="229619" w="7525">
                      <a:moveTo>
                        <a:pt x="0" y="0"/>
                      </a:moveTo>
                      <a:lnTo>
                        <a:pt x="6476" y="229619"/>
                      </a:lnTo>
                      <a:cubicBezTo>
                        <a:pt x="6762" y="229362"/>
                        <a:pt x="7144" y="229124"/>
                        <a:pt x="7525" y="22885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2" name="Google Shape;2962;p49"/>
                <p:cNvSpPr/>
                <p:nvPr/>
              </p:nvSpPr>
              <p:spPr>
                <a:xfrm>
                  <a:off x="11423522" y="5806763"/>
                  <a:ext cx="13239" cy="428977"/>
                </a:xfrm>
                <a:custGeom>
                  <a:rect b="b" l="l" r="r" t="t"/>
                  <a:pathLst>
                    <a:path extrusionOk="0" h="428977" w="13239">
                      <a:moveTo>
                        <a:pt x="0" y="0"/>
                      </a:moveTo>
                      <a:lnTo>
                        <a:pt x="12097" y="428083"/>
                      </a:lnTo>
                      <a:cubicBezTo>
                        <a:pt x="12478" y="428387"/>
                        <a:pt x="12860" y="428673"/>
                        <a:pt x="13240" y="428978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3" name="Google Shape;2963;p49"/>
                <p:cNvSpPr/>
                <p:nvPr/>
              </p:nvSpPr>
              <p:spPr>
                <a:xfrm>
                  <a:off x="11594306" y="5967764"/>
                  <a:ext cx="10858" cy="346510"/>
                </a:xfrm>
                <a:custGeom>
                  <a:rect b="b" l="l" r="r" t="t"/>
                  <a:pathLst>
                    <a:path extrusionOk="0" h="346510" w="10858">
                      <a:moveTo>
                        <a:pt x="0" y="0"/>
                      </a:moveTo>
                      <a:lnTo>
                        <a:pt x="9716" y="346377"/>
                      </a:lnTo>
                      <a:cubicBezTo>
                        <a:pt x="9906" y="346406"/>
                        <a:pt x="10097" y="346453"/>
                        <a:pt x="10287" y="346472"/>
                      </a:cubicBezTo>
                      <a:cubicBezTo>
                        <a:pt x="10477" y="346500"/>
                        <a:pt x="10668" y="346491"/>
                        <a:pt x="10859" y="346510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4" name="Google Shape;2964;p49"/>
                <p:cNvSpPr/>
                <p:nvPr/>
              </p:nvSpPr>
              <p:spPr>
                <a:xfrm>
                  <a:off x="11326558" y="5905366"/>
                  <a:ext cx="7048" cy="212283"/>
                </a:xfrm>
                <a:custGeom>
                  <a:rect b="b" l="l" r="r" t="t"/>
                  <a:pathLst>
                    <a:path extrusionOk="0" h="212283" w="7048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001" y="210417"/>
                      </a:lnTo>
                      <a:cubicBezTo>
                        <a:pt x="6287" y="211036"/>
                        <a:pt x="6667" y="211664"/>
                        <a:pt x="7048" y="212284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5" name="Google Shape;2965;p49"/>
                <p:cNvSpPr/>
                <p:nvPr/>
              </p:nvSpPr>
              <p:spPr>
                <a:xfrm>
                  <a:off x="11730894" y="6096533"/>
                  <a:ext cx="5714" cy="165449"/>
                </a:xfrm>
                <a:custGeom>
                  <a:rect b="b" l="l" r="r" t="t"/>
                  <a:pathLst>
                    <a:path extrusionOk="0" h="165449" w="5714">
                      <a:moveTo>
                        <a:pt x="0" y="0"/>
                      </a:moveTo>
                      <a:lnTo>
                        <a:pt x="4667" y="165449"/>
                      </a:lnTo>
                      <a:lnTo>
                        <a:pt x="5715" y="164306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6" name="Google Shape;2966;p49"/>
                <p:cNvSpPr/>
                <p:nvPr/>
              </p:nvSpPr>
              <p:spPr>
                <a:xfrm>
                  <a:off x="11457622" y="5838958"/>
                  <a:ext cx="13049" cy="421795"/>
                </a:xfrm>
                <a:custGeom>
                  <a:rect b="b" l="l" r="r" t="t"/>
                  <a:pathLst>
                    <a:path extrusionOk="0" h="421795" w="13049">
                      <a:moveTo>
                        <a:pt x="0" y="0"/>
                      </a:moveTo>
                      <a:lnTo>
                        <a:pt x="11906" y="421005"/>
                      </a:lnTo>
                      <a:cubicBezTo>
                        <a:pt x="12286" y="421263"/>
                        <a:pt x="12668" y="421548"/>
                        <a:pt x="13049" y="421796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7" name="Google Shape;2967;p49"/>
                <p:cNvSpPr/>
                <p:nvPr/>
              </p:nvSpPr>
              <p:spPr>
                <a:xfrm>
                  <a:off x="11799189" y="6160932"/>
                  <a:ext cx="1999" cy="32575"/>
                </a:xfrm>
                <a:custGeom>
                  <a:rect b="b" l="l" r="r" t="t"/>
                  <a:pathLst>
                    <a:path extrusionOk="0" h="32575" w="1999">
                      <a:moveTo>
                        <a:pt x="0" y="0"/>
                      </a:moveTo>
                      <a:lnTo>
                        <a:pt x="952" y="32575"/>
                      </a:lnTo>
                      <a:lnTo>
                        <a:pt x="2000" y="31461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8" name="Google Shape;2968;p49"/>
                <p:cNvSpPr/>
                <p:nvPr/>
              </p:nvSpPr>
              <p:spPr>
                <a:xfrm>
                  <a:off x="11525916" y="5903357"/>
                  <a:ext cx="12287" cy="393134"/>
                </a:xfrm>
                <a:custGeom>
                  <a:rect b="b" l="l" r="r" t="t"/>
                  <a:pathLst>
                    <a:path extrusionOk="0" h="393134" w="12287">
                      <a:moveTo>
                        <a:pt x="0" y="0"/>
                      </a:moveTo>
                      <a:lnTo>
                        <a:pt x="11145" y="392716"/>
                      </a:lnTo>
                      <a:cubicBezTo>
                        <a:pt x="11526" y="392877"/>
                        <a:pt x="11906" y="392982"/>
                        <a:pt x="12288" y="39313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9" name="Google Shape;2969;p49"/>
                <p:cNvSpPr/>
                <p:nvPr/>
              </p:nvSpPr>
              <p:spPr>
                <a:xfrm>
                  <a:off x="11662600" y="6032163"/>
                  <a:ext cx="8952" cy="278073"/>
                </a:xfrm>
                <a:custGeom>
                  <a:rect b="b" l="l" r="r" t="t"/>
                  <a:pathLst>
                    <a:path extrusionOk="0" h="278073" w="8952">
                      <a:moveTo>
                        <a:pt x="0" y="0"/>
                      </a:moveTo>
                      <a:lnTo>
                        <a:pt x="7810" y="278073"/>
                      </a:lnTo>
                      <a:cubicBezTo>
                        <a:pt x="8191" y="277959"/>
                        <a:pt x="8572" y="277787"/>
                        <a:pt x="8953" y="277673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0" name="Google Shape;2970;p49"/>
                <p:cNvSpPr/>
                <p:nvPr/>
              </p:nvSpPr>
              <p:spPr>
                <a:xfrm>
                  <a:off x="11391138" y="5836882"/>
                  <a:ext cx="11429" cy="368331"/>
                </a:xfrm>
                <a:custGeom>
                  <a:rect b="b" l="l" r="r" t="t"/>
                  <a:pathLst>
                    <a:path extrusionOk="0" h="368331" w="1142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0382" y="367179"/>
                      </a:lnTo>
                      <a:cubicBezTo>
                        <a:pt x="10763" y="367550"/>
                        <a:pt x="11048" y="367960"/>
                        <a:pt x="11430" y="368332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1" name="Google Shape;2971;p49"/>
                <p:cNvSpPr/>
                <p:nvPr/>
              </p:nvSpPr>
              <p:spPr>
                <a:xfrm>
                  <a:off x="11622785" y="5994606"/>
                  <a:ext cx="10097" cy="321203"/>
                </a:xfrm>
                <a:custGeom>
                  <a:rect b="b" l="l" r="r" t="t"/>
                  <a:pathLst>
                    <a:path extrusionOk="0" h="321203" w="10097">
                      <a:moveTo>
                        <a:pt x="0" y="0"/>
                      </a:moveTo>
                      <a:lnTo>
                        <a:pt x="9048" y="321183"/>
                      </a:lnTo>
                      <a:cubicBezTo>
                        <a:pt x="9430" y="321173"/>
                        <a:pt x="9811" y="321212"/>
                        <a:pt x="10097" y="32120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2" name="Google Shape;2972;p49"/>
                <p:cNvSpPr/>
                <p:nvPr/>
              </p:nvSpPr>
              <p:spPr>
                <a:xfrm>
                  <a:off x="11353513" y="5876820"/>
                  <a:ext cx="9049" cy="283368"/>
                </a:xfrm>
                <a:custGeom>
                  <a:rect b="b" l="l" r="r" t="t"/>
                  <a:pathLst>
                    <a:path extrusionOk="0" h="283368" w="904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7906" y="281930"/>
                      </a:lnTo>
                      <a:cubicBezTo>
                        <a:pt x="8287" y="282407"/>
                        <a:pt x="8668" y="282893"/>
                        <a:pt x="9049" y="28336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3" name="Google Shape;2973;p49"/>
                <p:cNvSpPr/>
                <p:nvPr/>
              </p:nvSpPr>
              <p:spPr>
                <a:xfrm>
                  <a:off x="11759374" y="6123384"/>
                  <a:ext cx="4191" cy="110052"/>
                </a:xfrm>
                <a:custGeom>
                  <a:rect b="b" l="l" r="r" t="t"/>
                  <a:pathLst>
                    <a:path extrusionOk="0" h="110052" w="4191">
                      <a:moveTo>
                        <a:pt x="0" y="0"/>
                      </a:moveTo>
                      <a:lnTo>
                        <a:pt x="3144" y="110052"/>
                      </a:lnTo>
                      <a:lnTo>
                        <a:pt x="4192" y="108938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4" name="Google Shape;2974;p49"/>
                <p:cNvSpPr/>
                <p:nvPr/>
              </p:nvSpPr>
              <p:spPr>
                <a:xfrm>
                  <a:off x="11486102" y="5865809"/>
                  <a:ext cx="12763" cy="411880"/>
                </a:xfrm>
                <a:custGeom>
                  <a:rect b="b" l="l" r="r" t="t"/>
                  <a:pathLst>
                    <a:path extrusionOk="0" h="411880" w="12763">
                      <a:moveTo>
                        <a:pt x="0" y="0"/>
                      </a:moveTo>
                      <a:lnTo>
                        <a:pt x="11620" y="411289"/>
                      </a:lnTo>
                      <a:cubicBezTo>
                        <a:pt x="11906" y="411442"/>
                        <a:pt x="12192" y="411594"/>
                        <a:pt x="12477" y="411746"/>
                      </a:cubicBezTo>
                      <a:cubicBezTo>
                        <a:pt x="12572" y="411794"/>
                        <a:pt x="12668" y="411832"/>
                        <a:pt x="12763" y="41188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5" name="Google Shape;2975;p49"/>
                <p:cNvSpPr/>
                <p:nvPr/>
              </p:nvSpPr>
              <p:spPr>
                <a:xfrm>
                  <a:off x="11554397" y="5930207"/>
                  <a:ext cx="11715" cy="375856"/>
                </a:xfrm>
                <a:custGeom>
                  <a:rect b="b" l="l" r="r" t="t"/>
                  <a:pathLst>
                    <a:path extrusionOk="0" h="375856" w="11715">
                      <a:moveTo>
                        <a:pt x="0" y="0"/>
                      </a:moveTo>
                      <a:lnTo>
                        <a:pt x="10668" y="375552"/>
                      </a:lnTo>
                      <a:cubicBezTo>
                        <a:pt x="10857" y="375599"/>
                        <a:pt x="10953" y="375657"/>
                        <a:pt x="11144" y="375704"/>
                      </a:cubicBezTo>
                      <a:cubicBezTo>
                        <a:pt x="11334" y="375761"/>
                        <a:pt x="11525" y="375799"/>
                        <a:pt x="11716" y="375857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6" name="Google Shape;2976;p49"/>
                <p:cNvSpPr/>
                <p:nvPr/>
              </p:nvSpPr>
              <p:spPr>
                <a:xfrm>
                  <a:off x="11691080" y="6058985"/>
                  <a:ext cx="7809" cy="238734"/>
                </a:xfrm>
                <a:custGeom>
                  <a:rect b="b" l="l" r="r" t="t"/>
                  <a:pathLst>
                    <a:path extrusionOk="0" h="238734" w="7809">
                      <a:moveTo>
                        <a:pt x="0" y="0"/>
                      </a:moveTo>
                      <a:lnTo>
                        <a:pt x="6762" y="238734"/>
                      </a:lnTo>
                      <a:cubicBezTo>
                        <a:pt x="7048" y="238516"/>
                        <a:pt x="7429" y="238353"/>
                        <a:pt x="7810" y="238134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7" name="Google Shape;2977;p49"/>
                <p:cNvSpPr/>
                <p:nvPr/>
              </p:nvSpPr>
              <p:spPr>
                <a:xfrm>
                  <a:off x="11417998" y="5808335"/>
                  <a:ext cx="13049" cy="422938"/>
                </a:xfrm>
                <a:custGeom>
                  <a:rect b="b" l="l" r="r" t="t"/>
                  <a:pathLst>
                    <a:path extrusionOk="0" h="422938" w="1304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2002" y="422005"/>
                      </a:lnTo>
                      <a:cubicBezTo>
                        <a:pt x="12288" y="422253"/>
                        <a:pt x="12574" y="422491"/>
                        <a:pt x="12859" y="422739"/>
                      </a:cubicBezTo>
                      <a:cubicBezTo>
                        <a:pt x="12954" y="422805"/>
                        <a:pt x="12954" y="422872"/>
                        <a:pt x="13049" y="42293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8" name="Google Shape;2978;p49"/>
                <p:cNvSpPr/>
                <p:nvPr/>
              </p:nvSpPr>
              <p:spPr>
                <a:xfrm>
                  <a:off x="11588591" y="5962383"/>
                  <a:ext cx="11049" cy="351272"/>
                </a:xfrm>
                <a:custGeom>
                  <a:rect b="b" l="l" r="r" t="t"/>
                  <a:pathLst>
                    <a:path extrusionOk="0" h="351272" w="11049">
                      <a:moveTo>
                        <a:pt x="0" y="0"/>
                      </a:moveTo>
                      <a:lnTo>
                        <a:pt x="10001" y="351139"/>
                      </a:lnTo>
                      <a:cubicBezTo>
                        <a:pt x="10287" y="351197"/>
                        <a:pt x="10668" y="351215"/>
                        <a:pt x="11049" y="35127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9" name="Google Shape;2979;p49"/>
                <p:cNvSpPr/>
                <p:nvPr/>
              </p:nvSpPr>
              <p:spPr>
                <a:xfrm>
                  <a:off x="11321224" y="5911024"/>
                  <a:ext cx="6572" cy="196290"/>
                </a:xfrm>
                <a:custGeom>
                  <a:rect b="b" l="l" r="r" t="t"/>
                  <a:pathLst>
                    <a:path extrusionOk="0" h="196290" w="6572">
                      <a:moveTo>
                        <a:pt x="1048" y="0"/>
                      </a:moveTo>
                      <a:lnTo>
                        <a:pt x="286" y="819"/>
                      </a:lnTo>
                      <a:cubicBezTo>
                        <a:pt x="191" y="924"/>
                        <a:pt x="95" y="1028"/>
                        <a:pt x="0" y="1143"/>
                      </a:cubicBezTo>
                      <a:lnTo>
                        <a:pt x="0" y="1200"/>
                      </a:lnTo>
                      <a:lnTo>
                        <a:pt x="5430" y="194110"/>
                      </a:lnTo>
                      <a:cubicBezTo>
                        <a:pt x="5810" y="194833"/>
                        <a:pt x="6191" y="195567"/>
                        <a:pt x="6573" y="19629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0" name="Google Shape;2980;p49"/>
                <p:cNvSpPr/>
                <p:nvPr/>
              </p:nvSpPr>
              <p:spPr>
                <a:xfrm>
                  <a:off x="11725179" y="6091180"/>
                  <a:ext cx="6096" cy="176488"/>
                </a:xfrm>
                <a:custGeom>
                  <a:rect b="b" l="l" r="r" t="t"/>
                  <a:pathLst>
                    <a:path extrusionOk="0" h="176488" w="6096">
                      <a:moveTo>
                        <a:pt x="0" y="0"/>
                      </a:moveTo>
                      <a:lnTo>
                        <a:pt x="5049" y="176489"/>
                      </a:lnTo>
                      <a:lnTo>
                        <a:pt x="6096" y="175355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1" name="Google Shape;2981;p49"/>
                <p:cNvSpPr/>
                <p:nvPr/>
              </p:nvSpPr>
              <p:spPr>
                <a:xfrm>
                  <a:off x="11451907" y="5833576"/>
                  <a:ext cx="13144" cy="423214"/>
                </a:xfrm>
                <a:custGeom>
                  <a:rect b="b" l="l" r="r" t="t"/>
                  <a:pathLst>
                    <a:path extrusionOk="0" h="423214" w="13144">
                      <a:moveTo>
                        <a:pt x="0" y="0"/>
                      </a:moveTo>
                      <a:lnTo>
                        <a:pt x="12002" y="422453"/>
                      </a:lnTo>
                      <a:cubicBezTo>
                        <a:pt x="12382" y="422701"/>
                        <a:pt x="12763" y="422958"/>
                        <a:pt x="13145" y="423215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2" name="Google Shape;2982;p49"/>
                <p:cNvSpPr/>
                <p:nvPr/>
              </p:nvSpPr>
              <p:spPr>
                <a:xfrm>
                  <a:off x="11793474" y="6155559"/>
                  <a:ext cx="2381" cy="43662"/>
                </a:xfrm>
                <a:custGeom>
                  <a:rect b="b" l="l" r="r" t="t"/>
                  <a:pathLst>
                    <a:path extrusionOk="0" h="43662" w="2381">
                      <a:moveTo>
                        <a:pt x="0" y="0"/>
                      </a:moveTo>
                      <a:lnTo>
                        <a:pt x="1238" y="43662"/>
                      </a:lnTo>
                      <a:lnTo>
                        <a:pt x="2381" y="42501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3" name="Google Shape;2983;p49"/>
                <p:cNvSpPr/>
                <p:nvPr/>
              </p:nvSpPr>
              <p:spPr>
                <a:xfrm>
                  <a:off x="11520296" y="5897975"/>
                  <a:ext cx="12287" cy="396172"/>
                </a:xfrm>
                <a:custGeom>
                  <a:rect b="b" l="l" r="r" t="t"/>
                  <a:pathLst>
                    <a:path extrusionOk="0" h="396172" w="12287">
                      <a:moveTo>
                        <a:pt x="0" y="0"/>
                      </a:moveTo>
                      <a:lnTo>
                        <a:pt x="11240" y="395659"/>
                      </a:lnTo>
                      <a:cubicBezTo>
                        <a:pt x="11431" y="395764"/>
                        <a:pt x="11716" y="395887"/>
                        <a:pt x="11906" y="396011"/>
                      </a:cubicBezTo>
                      <a:cubicBezTo>
                        <a:pt x="12002" y="396059"/>
                        <a:pt x="12097" y="396116"/>
                        <a:pt x="12288" y="39617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4" name="Google Shape;2984;p49"/>
                <p:cNvSpPr/>
                <p:nvPr/>
              </p:nvSpPr>
              <p:spPr>
                <a:xfrm>
                  <a:off x="11656884" y="6026781"/>
                  <a:ext cx="9144" cy="284788"/>
                </a:xfrm>
                <a:custGeom>
                  <a:rect b="b" l="l" r="r" t="t"/>
                  <a:pathLst>
                    <a:path extrusionOk="0" h="284788" w="9144">
                      <a:moveTo>
                        <a:pt x="0" y="0"/>
                      </a:moveTo>
                      <a:lnTo>
                        <a:pt x="8097" y="284788"/>
                      </a:lnTo>
                      <a:cubicBezTo>
                        <a:pt x="8382" y="284693"/>
                        <a:pt x="8763" y="284645"/>
                        <a:pt x="9145" y="28455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5" name="Google Shape;2985;p49"/>
                <p:cNvSpPr/>
                <p:nvPr/>
              </p:nvSpPr>
              <p:spPr>
                <a:xfrm>
                  <a:off x="11385708" y="5842577"/>
                  <a:ext cx="11240" cy="356949"/>
                </a:xfrm>
                <a:custGeom>
                  <a:rect b="b" l="l" r="r" t="t"/>
                  <a:pathLst>
                    <a:path extrusionOk="0" h="356949" w="11240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10097" y="355845"/>
                      </a:lnTo>
                      <a:cubicBezTo>
                        <a:pt x="10477" y="356216"/>
                        <a:pt x="10859" y="356578"/>
                        <a:pt x="11240" y="356950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6" name="Google Shape;2986;p49"/>
                <p:cNvSpPr/>
                <p:nvPr/>
              </p:nvSpPr>
              <p:spPr>
                <a:xfrm>
                  <a:off x="11617071" y="5989224"/>
                  <a:ext cx="10286" cy="326507"/>
                </a:xfrm>
                <a:custGeom>
                  <a:rect b="b" l="l" r="r" t="t"/>
                  <a:pathLst>
                    <a:path extrusionOk="0" h="326507" w="10286">
                      <a:moveTo>
                        <a:pt x="0" y="0"/>
                      </a:moveTo>
                      <a:lnTo>
                        <a:pt x="9239" y="326507"/>
                      </a:lnTo>
                      <a:cubicBezTo>
                        <a:pt x="9620" y="326507"/>
                        <a:pt x="10001" y="326470"/>
                        <a:pt x="10287" y="326470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7" name="Google Shape;2987;p49"/>
                <p:cNvSpPr/>
                <p:nvPr/>
              </p:nvSpPr>
              <p:spPr>
                <a:xfrm>
                  <a:off x="11348085" y="5882535"/>
                  <a:ext cx="8762" cy="270262"/>
                </a:xfrm>
                <a:custGeom>
                  <a:rect b="b" l="l" r="r" t="t"/>
                  <a:pathLst>
                    <a:path extrusionOk="0" h="270262" w="8762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7619" y="268624"/>
                      </a:lnTo>
                      <a:cubicBezTo>
                        <a:pt x="8001" y="269167"/>
                        <a:pt x="8287" y="269720"/>
                        <a:pt x="8762" y="27026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8" name="Google Shape;2988;p49"/>
                <p:cNvSpPr/>
                <p:nvPr/>
              </p:nvSpPr>
              <p:spPr>
                <a:xfrm>
                  <a:off x="11753659" y="6118002"/>
                  <a:ext cx="4476" cy="121148"/>
                </a:xfrm>
                <a:custGeom>
                  <a:rect b="b" l="l" r="r" t="t"/>
                  <a:pathLst>
                    <a:path extrusionOk="0" h="121148" w="4476">
                      <a:moveTo>
                        <a:pt x="0" y="0"/>
                      </a:moveTo>
                      <a:lnTo>
                        <a:pt x="3429" y="121148"/>
                      </a:lnTo>
                      <a:lnTo>
                        <a:pt x="4476" y="12001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9" name="Google Shape;2989;p49"/>
                <p:cNvSpPr/>
                <p:nvPr/>
              </p:nvSpPr>
              <p:spPr>
                <a:xfrm>
                  <a:off x="11480387" y="5860427"/>
                  <a:ext cx="12858" cy="414289"/>
                </a:xfrm>
                <a:custGeom>
                  <a:rect b="b" l="l" r="r" t="t"/>
                  <a:pathLst>
                    <a:path extrusionOk="0" h="414289" w="12858">
                      <a:moveTo>
                        <a:pt x="0" y="0"/>
                      </a:moveTo>
                      <a:lnTo>
                        <a:pt x="11716" y="413585"/>
                      </a:lnTo>
                      <a:cubicBezTo>
                        <a:pt x="11906" y="413680"/>
                        <a:pt x="12097" y="413775"/>
                        <a:pt x="12191" y="413880"/>
                      </a:cubicBezTo>
                      <a:cubicBezTo>
                        <a:pt x="12477" y="414004"/>
                        <a:pt x="12668" y="414166"/>
                        <a:pt x="12859" y="41429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0" name="Google Shape;2990;p49"/>
                <p:cNvSpPr/>
                <p:nvPr/>
              </p:nvSpPr>
              <p:spPr>
                <a:xfrm>
                  <a:off x="11548776" y="5924826"/>
                  <a:ext cx="11810" cy="379657"/>
                </a:xfrm>
                <a:custGeom>
                  <a:rect b="b" l="l" r="r" t="t"/>
                  <a:pathLst>
                    <a:path extrusionOk="0" h="379657" w="11810">
                      <a:moveTo>
                        <a:pt x="0" y="0"/>
                      </a:moveTo>
                      <a:lnTo>
                        <a:pt x="10668" y="379324"/>
                      </a:lnTo>
                      <a:cubicBezTo>
                        <a:pt x="10954" y="379390"/>
                        <a:pt x="11145" y="379457"/>
                        <a:pt x="11431" y="379524"/>
                      </a:cubicBezTo>
                      <a:cubicBezTo>
                        <a:pt x="11526" y="379572"/>
                        <a:pt x="11716" y="379609"/>
                        <a:pt x="11811" y="37965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1" name="Google Shape;2991;p49"/>
                <p:cNvSpPr/>
                <p:nvPr/>
              </p:nvSpPr>
              <p:spPr>
                <a:xfrm>
                  <a:off x="11685365" y="6053632"/>
                  <a:ext cx="8096" cy="247145"/>
                </a:xfrm>
                <a:custGeom>
                  <a:rect b="b" l="l" r="r" t="t"/>
                  <a:pathLst>
                    <a:path extrusionOk="0" h="247145" w="8096">
                      <a:moveTo>
                        <a:pt x="0" y="0"/>
                      </a:moveTo>
                      <a:lnTo>
                        <a:pt x="6953" y="247145"/>
                      </a:lnTo>
                      <a:cubicBezTo>
                        <a:pt x="7333" y="246945"/>
                        <a:pt x="7715" y="246726"/>
                        <a:pt x="8096" y="246516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2" name="Google Shape;2992;p49"/>
                <p:cNvSpPr/>
                <p:nvPr/>
              </p:nvSpPr>
              <p:spPr>
                <a:xfrm>
                  <a:off x="11412665" y="5814060"/>
                  <a:ext cx="12667" cy="412222"/>
                </a:xfrm>
                <a:custGeom>
                  <a:rect b="b" l="l" r="r" t="t"/>
                  <a:pathLst>
                    <a:path extrusionOk="0" h="412222" w="1266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1620" y="411242"/>
                      </a:lnTo>
                      <a:cubicBezTo>
                        <a:pt x="12000" y="411566"/>
                        <a:pt x="12286" y="411909"/>
                        <a:pt x="12668" y="4122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3" name="Google Shape;2993;p49"/>
                <p:cNvSpPr/>
                <p:nvPr/>
              </p:nvSpPr>
              <p:spPr>
                <a:xfrm>
                  <a:off x="11582876" y="5957001"/>
                  <a:ext cx="11143" cy="355692"/>
                </a:xfrm>
                <a:custGeom>
                  <a:rect b="b" l="l" r="r" t="t"/>
                  <a:pathLst>
                    <a:path extrusionOk="0" h="355692" w="11143">
                      <a:moveTo>
                        <a:pt x="0" y="0"/>
                      </a:moveTo>
                      <a:lnTo>
                        <a:pt x="10096" y="355502"/>
                      </a:lnTo>
                      <a:cubicBezTo>
                        <a:pt x="10287" y="355530"/>
                        <a:pt x="10382" y="355568"/>
                        <a:pt x="10573" y="355597"/>
                      </a:cubicBezTo>
                      <a:cubicBezTo>
                        <a:pt x="10763" y="355635"/>
                        <a:pt x="10953" y="355664"/>
                        <a:pt x="11144" y="35569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4" name="Google Shape;2994;p49"/>
                <p:cNvSpPr/>
                <p:nvPr/>
              </p:nvSpPr>
              <p:spPr>
                <a:xfrm>
                  <a:off x="11315890" y="5917310"/>
                  <a:ext cx="6096" cy="178812"/>
                </a:xfrm>
                <a:custGeom>
                  <a:rect b="b" l="l" r="r" t="t"/>
                  <a:pathLst>
                    <a:path extrusionOk="0" h="178812" w="6096">
                      <a:moveTo>
                        <a:pt x="1048" y="0"/>
                      </a:moveTo>
                      <a:cubicBezTo>
                        <a:pt x="666" y="438"/>
                        <a:pt x="286" y="895"/>
                        <a:pt x="0" y="1334"/>
                      </a:cubicBezTo>
                      <a:lnTo>
                        <a:pt x="4953" y="176641"/>
                      </a:lnTo>
                      <a:cubicBezTo>
                        <a:pt x="5333" y="177365"/>
                        <a:pt x="5715" y="178089"/>
                        <a:pt x="6096" y="17881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5" name="Google Shape;2995;p49"/>
                <p:cNvSpPr/>
                <p:nvPr/>
              </p:nvSpPr>
              <p:spPr>
                <a:xfrm>
                  <a:off x="11719560" y="6085827"/>
                  <a:ext cx="6286" cy="187537"/>
                </a:xfrm>
                <a:custGeom>
                  <a:rect b="b" l="l" r="r" t="t"/>
                  <a:pathLst>
                    <a:path extrusionOk="0" h="187537" w="6286">
                      <a:moveTo>
                        <a:pt x="0" y="0"/>
                      </a:moveTo>
                      <a:lnTo>
                        <a:pt x="5238" y="187537"/>
                      </a:lnTo>
                      <a:lnTo>
                        <a:pt x="6287" y="186433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6" name="Google Shape;2996;p49"/>
                <p:cNvSpPr/>
                <p:nvPr/>
              </p:nvSpPr>
              <p:spPr>
                <a:xfrm>
                  <a:off x="11446287" y="5828223"/>
                  <a:ext cx="13049" cy="424652"/>
                </a:xfrm>
                <a:custGeom>
                  <a:rect b="b" l="l" r="r" t="t"/>
                  <a:pathLst>
                    <a:path extrusionOk="0" h="424652" w="13049">
                      <a:moveTo>
                        <a:pt x="0" y="0"/>
                      </a:moveTo>
                      <a:lnTo>
                        <a:pt x="12002" y="423900"/>
                      </a:lnTo>
                      <a:cubicBezTo>
                        <a:pt x="12383" y="424158"/>
                        <a:pt x="12669" y="424396"/>
                        <a:pt x="13049" y="42465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7" name="Google Shape;2997;p49"/>
                <p:cNvSpPr/>
                <p:nvPr/>
              </p:nvSpPr>
              <p:spPr>
                <a:xfrm>
                  <a:off x="11787853" y="6150225"/>
                  <a:ext cx="2571" cy="54664"/>
                </a:xfrm>
                <a:custGeom>
                  <a:rect b="b" l="l" r="r" t="t"/>
                  <a:pathLst>
                    <a:path extrusionOk="0" h="54664" w="2571">
                      <a:moveTo>
                        <a:pt x="0" y="0"/>
                      </a:moveTo>
                      <a:lnTo>
                        <a:pt x="1524" y="54664"/>
                      </a:lnTo>
                      <a:lnTo>
                        <a:pt x="2572" y="53550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8" name="Google Shape;2998;p49"/>
                <p:cNvSpPr/>
                <p:nvPr/>
              </p:nvSpPr>
              <p:spPr>
                <a:xfrm>
                  <a:off x="11514582" y="5892603"/>
                  <a:ext cx="12382" cy="399021"/>
                </a:xfrm>
                <a:custGeom>
                  <a:rect b="b" l="l" r="r" t="t"/>
                  <a:pathLst>
                    <a:path extrusionOk="0" h="399021" w="12382">
                      <a:moveTo>
                        <a:pt x="0" y="0"/>
                      </a:moveTo>
                      <a:lnTo>
                        <a:pt x="11240" y="398488"/>
                      </a:lnTo>
                      <a:cubicBezTo>
                        <a:pt x="11620" y="398650"/>
                        <a:pt x="12002" y="398859"/>
                        <a:pt x="12383" y="39902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9" name="Google Shape;2999;p49"/>
                <p:cNvSpPr/>
                <p:nvPr/>
              </p:nvSpPr>
              <p:spPr>
                <a:xfrm>
                  <a:off x="11651170" y="6021400"/>
                  <a:ext cx="9334" cy="291388"/>
                </a:xfrm>
                <a:custGeom>
                  <a:rect b="b" l="l" r="r" t="t"/>
                  <a:pathLst>
                    <a:path extrusionOk="0" h="291388" w="9334">
                      <a:moveTo>
                        <a:pt x="0" y="0"/>
                      </a:moveTo>
                      <a:lnTo>
                        <a:pt x="8287" y="291389"/>
                      </a:lnTo>
                      <a:cubicBezTo>
                        <a:pt x="8668" y="291312"/>
                        <a:pt x="8954" y="291198"/>
                        <a:pt x="9334" y="291122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0" name="Google Shape;3000;p49"/>
                <p:cNvSpPr/>
                <p:nvPr/>
              </p:nvSpPr>
              <p:spPr>
                <a:xfrm>
                  <a:off x="11380375" y="5848273"/>
                  <a:ext cx="10858" cy="345557"/>
                </a:xfrm>
                <a:custGeom>
                  <a:rect b="b" l="l" r="r" t="t"/>
                  <a:pathLst>
                    <a:path extrusionOk="0" h="345557" w="1085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9716" y="344376"/>
                      </a:lnTo>
                      <a:cubicBezTo>
                        <a:pt x="9810" y="344471"/>
                        <a:pt x="9905" y="344577"/>
                        <a:pt x="10001" y="344681"/>
                      </a:cubicBezTo>
                      <a:cubicBezTo>
                        <a:pt x="10287" y="344977"/>
                        <a:pt x="10573" y="345253"/>
                        <a:pt x="10859" y="34555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1" name="Google Shape;3001;p49"/>
                <p:cNvSpPr/>
                <p:nvPr/>
              </p:nvSpPr>
              <p:spPr>
                <a:xfrm>
                  <a:off x="11611356" y="5983842"/>
                  <a:ext cx="10477" cy="331803"/>
                </a:xfrm>
                <a:custGeom>
                  <a:rect b="b" l="l" r="r" t="t"/>
                  <a:pathLst>
                    <a:path extrusionOk="0" h="331803" w="10477">
                      <a:moveTo>
                        <a:pt x="0" y="0"/>
                      </a:moveTo>
                      <a:lnTo>
                        <a:pt x="9430" y="331775"/>
                      </a:lnTo>
                      <a:cubicBezTo>
                        <a:pt x="9620" y="331784"/>
                        <a:pt x="9905" y="331794"/>
                        <a:pt x="10191" y="331804"/>
                      </a:cubicBezTo>
                      <a:cubicBezTo>
                        <a:pt x="10287" y="331804"/>
                        <a:pt x="10382" y="331794"/>
                        <a:pt x="10477" y="331794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2" name="Google Shape;3002;p49"/>
                <p:cNvSpPr/>
                <p:nvPr/>
              </p:nvSpPr>
              <p:spPr>
                <a:xfrm>
                  <a:off x="11342655" y="5888202"/>
                  <a:ext cx="8382" cy="256326"/>
                </a:xfrm>
                <a:custGeom>
                  <a:rect b="b" l="l" r="r" t="t"/>
                  <a:pathLst>
                    <a:path extrusionOk="0" h="256326" w="8382">
                      <a:moveTo>
                        <a:pt x="1143" y="0"/>
                      </a:moveTo>
                      <a:lnTo>
                        <a:pt x="0" y="1162"/>
                      </a:lnTo>
                      <a:lnTo>
                        <a:pt x="7239" y="254718"/>
                      </a:lnTo>
                      <a:cubicBezTo>
                        <a:pt x="7620" y="255251"/>
                        <a:pt x="8002" y="255784"/>
                        <a:pt x="8382" y="256327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3" name="Google Shape;3003;p49"/>
                <p:cNvSpPr/>
                <p:nvPr/>
              </p:nvSpPr>
              <p:spPr>
                <a:xfrm>
                  <a:off x="11747944" y="6112649"/>
                  <a:ext cx="4857" cy="132197"/>
                </a:xfrm>
                <a:custGeom>
                  <a:rect b="b" l="l" r="r" t="t"/>
                  <a:pathLst>
                    <a:path extrusionOk="0" h="132197" w="4857">
                      <a:moveTo>
                        <a:pt x="0" y="0"/>
                      </a:moveTo>
                      <a:lnTo>
                        <a:pt x="3810" y="132198"/>
                      </a:lnTo>
                      <a:lnTo>
                        <a:pt x="4858" y="13105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4" name="Google Shape;3004;p49"/>
                <p:cNvSpPr/>
                <p:nvPr/>
              </p:nvSpPr>
              <p:spPr>
                <a:xfrm>
                  <a:off x="11474671" y="5855046"/>
                  <a:ext cx="12955" cy="416185"/>
                </a:xfrm>
                <a:custGeom>
                  <a:rect b="b" l="l" r="r" t="t"/>
                  <a:pathLst>
                    <a:path extrusionOk="0" h="416185" w="12955">
                      <a:moveTo>
                        <a:pt x="0" y="0"/>
                      </a:moveTo>
                      <a:lnTo>
                        <a:pt x="11812" y="415537"/>
                      </a:lnTo>
                      <a:cubicBezTo>
                        <a:pt x="12097" y="415690"/>
                        <a:pt x="12383" y="415843"/>
                        <a:pt x="12574" y="415995"/>
                      </a:cubicBezTo>
                      <a:cubicBezTo>
                        <a:pt x="12764" y="416061"/>
                        <a:pt x="12860" y="416119"/>
                        <a:pt x="12955" y="416185"/>
                      </a:cubicBezTo>
                      <a:lnTo>
                        <a:pt x="1144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5" name="Google Shape;3005;p49"/>
                <p:cNvSpPr/>
                <p:nvPr/>
              </p:nvSpPr>
              <p:spPr>
                <a:xfrm>
                  <a:off x="11543061" y="5919444"/>
                  <a:ext cx="11906" cy="383276"/>
                </a:xfrm>
                <a:custGeom>
                  <a:rect b="b" l="l" r="r" t="t"/>
                  <a:pathLst>
                    <a:path extrusionOk="0" h="383276" w="11906">
                      <a:moveTo>
                        <a:pt x="0" y="0"/>
                      </a:moveTo>
                      <a:lnTo>
                        <a:pt x="10859" y="382857"/>
                      </a:lnTo>
                      <a:cubicBezTo>
                        <a:pt x="11240" y="382981"/>
                        <a:pt x="11525" y="383162"/>
                        <a:pt x="11906" y="38327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6" name="Google Shape;3006;p49"/>
                <p:cNvSpPr/>
                <p:nvPr/>
              </p:nvSpPr>
              <p:spPr>
                <a:xfrm>
                  <a:off x="11679649" y="6048251"/>
                  <a:ext cx="8382" cy="255555"/>
                </a:xfrm>
                <a:custGeom>
                  <a:rect b="b" l="l" r="r" t="t"/>
                  <a:pathLst>
                    <a:path extrusionOk="0" h="255555" w="8382">
                      <a:moveTo>
                        <a:pt x="0" y="0"/>
                      </a:moveTo>
                      <a:lnTo>
                        <a:pt x="7239" y="255556"/>
                      </a:lnTo>
                      <a:cubicBezTo>
                        <a:pt x="7334" y="255518"/>
                        <a:pt x="7430" y="255480"/>
                        <a:pt x="7430" y="255441"/>
                      </a:cubicBezTo>
                      <a:cubicBezTo>
                        <a:pt x="7811" y="255289"/>
                        <a:pt x="8002" y="255127"/>
                        <a:pt x="8382" y="25498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7" name="Google Shape;3007;p49"/>
                <p:cNvSpPr/>
                <p:nvPr/>
              </p:nvSpPr>
              <p:spPr>
                <a:xfrm>
                  <a:off x="11407235" y="5819755"/>
                  <a:ext cx="12478" cy="401459"/>
                </a:xfrm>
                <a:custGeom>
                  <a:rect b="b" l="l" r="r" t="t"/>
                  <a:pathLst>
                    <a:path extrusionOk="0" h="401459" w="1247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11335" y="400479"/>
                      </a:lnTo>
                      <a:cubicBezTo>
                        <a:pt x="11716" y="400803"/>
                        <a:pt x="12097" y="401136"/>
                        <a:pt x="12478" y="40146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8" name="Google Shape;3008;p49"/>
                <p:cNvSpPr/>
                <p:nvPr/>
              </p:nvSpPr>
              <p:spPr>
                <a:xfrm>
                  <a:off x="11577256" y="5951677"/>
                  <a:ext cx="11240" cy="359882"/>
                </a:xfrm>
                <a:custGeom>
                  <a:rect b="b" l="l" r="r" t="t"/>
                  <a:pathLst>
                    <a:path extrusionOk="0" h="359882" w="11240">
                      <a:moveTo>
                        <a:pt x="0" y="0"/>
                      </a:moveTo>
                      <a:lnTo>
                        <a:pt x="10097" y="359693"/>
                      </a:lnTo>
                      <a:cubicBezTo>
                        <a:pt x="10288" y="359721"/>
                        <a:pt x="10383" y="359759"/>
                        <a:pt x="10573" y="359787"/>
                      </a:cubicBezTo>
                      <a:cubicBezTo>
                        <a:pt x="10763" y="359826"/>
                        <a:pt x="10954" y="359845"/>
                        <a:pt x="11240" y="35988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9" name="Google Shape;3009;p49"/>
                <p:cNvSpPr/>
                <p:nvPr/>
              </p:nvSpPr>
              <p:spPr>
                <a:xfrm>
                  <a:off x="11310556" y="5924616"/>
                  <a:ext cx="5525" cy="158876"/>
                </a:xfrm>
                <a:custGeom>
                  <a:rect b="b" l="l" r="r" t="t"/>
                  <a:pathLst>
                    <a:path extrusionOk="0" h="158876" w="5525">
                      <a:moveTo>
                        <a:pt x="1048" y="0"/>
                      </a:moveTo>
                      <a:cubicBezTo>
                        <a:pt x="667" y="533"/>
                        <a:pt x="286" y="1085"/>
                        <a:pt x="0" y="1619"/>
                      </a:cubicBezTo>
                      <a:lnTo>
                        <a:pt x="4287" y="156220"/>
                      </a:lnTo>
                      <a:cubicBezTo>
                        <a:pt x="4667" y="157105"/>
                        <a:pt x="5144" y="157991"/>
                        <a:pt x="5525" y="15887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0" name="Google Shape;3010;p49"/>
                <p:cNvSpPr/>
                <p:nvPr/>
              </p:nvSpPr>
              <p:spPr>
                <a:xfrm>
                  <a:off x="11713845" y="6080445"/>
                  <a:ext cx="6667" cy="198643"/>
                </a:xfrm>
                <a:custGeom>
                  <a:rect b="b" l="l" r="r" t="t"/>
                  <a:pathLst>
                    <a:path extrusionOk="0" h="198643" w="6667">
                      <a:moveTo>
                        <a:pt x="0" y="0"/>
                      </a:moveTo>
                      <a:lnTo>
                        <a:pt x="5619" y="198644"/>
                      </a:lnTo>
                      <a:lnTo>
                        <a:pt x="6667" y="197529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1" name="Google Shape;3011;p49"/>
                <p:cNvSpPr/>
                <p:nvPr/>
              </p:nvSpPr>
              <p:spPr>
                <a:xfrm>
                  <a:off x="11440572" y="5822870"/>
                  <a:ext cx="13144" cy="426072"/>
                </a:xfrm>
                <a:custGeom>
                  <a:rect b="b" l="l" r="r" t="t"/>
                  <a:pathLst>
                    <a:path extrusionOk="0" h="426072" w="13144">
                      <a:moveTo>
                        <a:pt x="0" y="0"/>
                      </a:moveTo>
                      <a:lnTo>
                        <a:pt x="12002" y="425282"/>
                      </a:lnTo>
                      <a:cubicBezTo>
                        <a:pt x="12383" y="425558"/>
                        <a:pt x="12763" y="425796"/>
                        <a:pt x="13145" y="426072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2" name="Google Shape;3012;p49"/>
                <p:cNvSpPr/>
                <p:nvPr/>
              </p:nvSpPr>
              <p:spPr>
                <a:xfrm>
                  <a:off x="11782138" y="6144853"/>
                  <a:ext cx="2857" cy="65750"/>
                </a:xfrm>
                <a:custGeom>
                  <a:rect b="b" l="l" r="r" t="t"/>
                  <a:pathLst>
                    <a:path extrusionOk="0" h="65750" w="2857">
                      <a:moveTo>
                        <a:pt x="0" y="0"/>
                      </a:moveTo>
                      <a:lnTo>
                        <a:pt x="1810" y="65751"/>
                      </a:lnTo>
                      <a:lnTo>
                        <a:pt x="2858" y="64646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3" name="Google Shape;3013;p49"/>
                <p:cNvSpPr/>
                <p:nvPr/>
              </p:nvSpPr>
              <p:spPr>
                <a:xfrm>
                  <a:off x="11508867" y="5887278"/>
                  <a:ext cx="12477" cy="401793"/>
                </a:xfrm>
                <a:custGeom>
                  <a:rect b="b" l="l" r="r" t="t"/>
                  <a:pathLst>
                    <a:path extrusionOk="0" h="401793" w="12477">
                      <a:moveTo>
                        <a:pt x="0" y="0"/>
                      </a:moveTo>
                      <a:lnTo>
                        <a:pt x="11334" y="401317"/>
                      </a:lnTo>
                      <a:cubicBezTo>
                        <a:pt x="11430" y="401364"/>
                        <a:pt x="11525" y="401412"/>
                        <a:pt x="11620" y="401451"/>
                      </a:cubicBezTo>
                      <a:cubicBezTo>
                        <a:pt x="11906" y="401574"/>
                        <a:pt x="12192" y="401670"/>
                        <a:pt x="12477" y="40179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4" name="Google Shape;3014;p49"/>
                <p:cNvSpPr/>
                <p:nvPr/>
              </p:nvSpPr>
              <p:spPr>
                <a:xfrm>
                  <a:off x="11645455" y="6016047"/>
                  <a:ext cx="9525" cy="297980"/>
                </a:xfrm>
                <a:custGeom>
                  <a:rect b="b" l="l" r="r" t="t"/>
                  <a:pathLst>
                    <a:path extrusionOk="0" h="297980" w="9525">
                      <a:moveTo>
                        <a:pt x="0" y="0"/>
                      </a:moveTo>
                      <a:lnTo>
                        <a:pt x="8477" y="297980"/>
                      </a:lnTo>
                      <a:cubicBezTo>
                        <a:pt x="8763" y="297932"/>
                        <a:pt x="9048" y="297837"/>
                        <a:pt x="9334" y="297789"/>
                      </a:cubicBezTo>
                      <a:cubicBezTo>
                        <a:pt x="9430" y="297770"/>
                        <a:pt x="9525" y="297742"/>
                        <a:pt x="9525" y="29772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5" name="Google Shape;3015;p49"/>
                <p:cNvSpPr/>
                <p:nvPr/>
              </p:nvSpPr>
              <p:spPr>
                <a:xfrm>
                  <a:off x="11375040" y="5853988"/>
                  <a:ext cx="10477" cy="333498"/>
                </a:xfrm>
                <a:custGeom>
                  <a:rect b="b" l="l" r="r" t="t"/>
                  <a:pathLst>
                    <a:path extrusionOk="0" h="333498" w="1047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9334" y="332204"/>
                      </a:lnTo>
                      <a:cubicBezTo>
                        <a:pt x="9716" y="332632"/>
                        <a:pt x="10097" y="333070"/>
                        <a:pt x="10477" y="33349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016" name="Google Shape;3016;p49"/>
              <p:cNvSpPr/>
              <p:nvPr/>
            </p:nvSpPr>
            <p:spPr>
              <a:xfrm>
                <a:off x="11396682" y="5775275"/>
                <a:ext cx="444905" cy="431066"/>
              </a:xfrm>
              <a:custGeom>
                <a:rect b="b" l="l" r="r" t="t"/>
                <a:pathLst>
                  <a:path extrusionOk="0" h="431066" w="444905">
                    <a:moveTo>
                      <a:pt x="25031" y="29392"/>
                    </a:moveTo>
                    <a:cubicBezTo>
                      <a:pt x="81515" y="-30577"/>
                      <a:pt x="215722" y="4142"/>
                      <a:pt x="324783" y="106945"/>
                    </a:cubicBezTo>
                    <a:cubicBezTo>
                      <a:pt x="433845" y="209748"/>
                      <a:pt x="476421" y="341708"/>
                      <a:pt x="419937" y="401677"/>
                    </a:cubicBezTo>
                    <a:cubicBezTo>
                      <a:pt x="363359" y="461646"/>
                      <a:pt x="229152" y="426918"/>
                      <a:pt x="120090" y="324115"/>
                    </a:cubicBezTo>
                    <a:cubicBezTo>
                      <a:pt x="11030" y="221312"/>
                      <a:pt x="-31548" y="89362"/>
                      <a:pt x="25031" y="29392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7" name="Google Shape;3017;p49"/>
              <p:cNvSpPr/>
              <p:nvPr/>
            </p:nvSpPr>
            <p:spPr>
              <a:xfrm>
                <a:off x="11400581" y="5791399"/>
                <a:ext cx="40658" cy="159972"/>
              </a:xfrm>
              <a:custGeom>
                <a:rect b="b" l="l" r="r" t="t"/>
                <a:pathLst>
                  <a:path extrusionOk="0" h="159972" w="40658">
                    <a:moveTo>
                      <a:pt x="40658" y="0"/>
                    </a:moveTo>
                    <a:cubicBezTo>
                      <a:pt x="-29922" y="71104"/>
                      <a:pt x="20084" y="138665"/>
                      <a:pt x="19607" y="159972"/>
                    </a:cubicBezTo>
                    <a:cubicBezTo>
                      <a:pt x="15226" y="139255"/>
                      <a:pt x="-33161" y="60655"/>
                      <a:pt x="40658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8" name="Google Shape;3018;p49"/>
              <p:cNvSpPr/>
              <p:nvPr/>
            </p:nvSpPr>
            <p:spPr>
              <a:xfrm>
                <a:off x="11655837" y="6181781"/>
                <a:ext cx="149923" cy="19916"/>
              </a:xfrm>
              <a:custGeom>
                <a:rect b="b" l="l" r="r" t="t"/>
                <a:pathLst>
                  <a:path extrusionOk="0" h="19916" w="149923">
                    <a:moveTo>
                      <a:pt x="0" y="0"/>
                    </a:moveTo>
                    <a:cubicBezTo>
                      <a:pt x="99822" y="33528"/>
                      <a:pt x="128683" y="4429"/>
                      <a:pt x="149923" y="3029"/>
                    </a:cubicBezTo>
                    <a:cubicBezTo>
                      <a:pt x="129730" y="9211"/>
                      <a:pt x="93059" y="39424"/>
                      <a:pt x="0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9" name="Google Shape;3019;p49"/>
              <p:cNvSpPr/>
              <p:nvPr/>
            </p:nvSpPr>
            <p:spPr>
              <a:xfrm>
                <a:off x="11412759" y="5930789"/>
                <a:ext cx="241555" cy="247087"/>
              </a:xfrm>
              <a:custGeom>
                <a:rect b="b" l="l" r="r" t="t"/>
                <a:pathLst>
                  <a:path extrusionOk="0" h="247087" w="241555">
                    <a:moveTo>
                      <a:pt x="0" y="0"/>
                    </a:moveTo>
                    <a:cubicBezTo>
                      <a:pt x="51435" y="152285"/>
                      <a:pt x="222124" y="238325"/>
                      <a:pt x="241555" y="247088"/>
                    </a:cubicBezTo>
                    <a:cubicBezTo>
                      <a:pt x="212694" y="245440"/>
                      <a:pt x="34671" y="135674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0" name="Google Shape;3020;p49"/>
              <p:cNvSpPr/>
              <p:nvPr/>
            </p:nvSpPr>
            <p:spPr>
              <a:xfrm>
                <a:off x="11423713" y="5951734"/>
                <a:ext cx="129064" cy="153504"/>
              </a:xfrm>
              <a:custGeom>
                <a:rect b="b" l="l" r="r" t="t"/>
                <a:pathLst>
                  <a:path extrusionOk="0" h="153504" w="129064">
                    <a:moveTo>
                      <a:pt x="0" y="0"/>
                    </a:moveTo>
                    <a:cubicBezTo>
                      <a:pt x="60008" y="116491"/>
                      <a:pt x="129064" y="153505"/>
                      <a:pt x="129064" y="153505"/>
                    </a:cubicBezTo>
                    <a:cubicBezTo>
                      <a:pt x="129064" y="153505"/>
                      <a:pt x="56484" y="119862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21" name="Google Shape;3021;p49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2" name="Google Shape;3022;p49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23" name="Google Shape;3023;p49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4" name="Google Shape;3024;p49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8" name="Shape 3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9" name="Google Shape;3029;p50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3030" name="Google Shape;3030;p50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3031" name="Google Shape;3031;p50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51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3037" name="Google Shape;3037;p51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3038" name="Google Shape;3038;p51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39" name="Google Shape;3039;p51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3040" name="Google Shape;3040;p51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1" name="Google Shape;3041;p51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42" name="Google Shape;3042;p51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3043" name="Google Shape;3043;p51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4" name="Google Shape;3044;p51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3045" name="Google Shape;3045;p51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6" name="Google Shape;3046;p51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7" name="Google Shape;3047;p51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8" name="Google Shape;3048;p51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51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51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51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51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51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51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51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56" name="Google Shape;3056;p51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057" name="Google Shape;3057;p51"/>
          <p:cNvSpPr txBox="1"/>
          <p:nvPr/>
        </p:nvSpPr>
        <p:spPr>
          <a:xfrm>
            <a:off x="645000" y="5496750"/>
            <a:ext cx="45591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3058" name="Google Shape;3058;p51"/>
          <p:cNvGrpSpPr/>
          <p:nvPr/>
        </p:nvGrpSpPr>
        <p:grpSpPr>
          <a:xfrm>
            <a:off x="3903973" y="4457950"/>
            <a:ext cx="1038809" cy="1038805"/>
            <a:chOff x="682836" y="133955"/>
            <a:chExt cx="1659970" cy="1659963"/>
          </a:xfrm>
        </p:grpSpPr>
        <p:sp>
          <p:nvSpPr>
            <p:cNvPr id="3059" name="Google Shape;3059;p51"/>
            <p:cNvSpPr/>
            <p:nvPr/>
          </p:nvSpPr>
          <p:spPr>
            <a:xfrm>
              <a:off x="682836" y="133955"/>
              <a:ext cx="1659970" cy="1659963"/>
            </a:xfrm>
            <a:custGeom>
              <a:rect b="b" l="l" r="r" t="t"/>
              <a:pathLst>
                <a:path extrusionOk="0" h="1659963" w="1659970">
                  <a:moveTo>
                    <a:pt x="0" y="829984"/>
                  </a:moveTo>
                  <a:cubicBezTo>
                    <a:pt x="0" y="371597"/>
                    <a:pt x="371600" y="0"/>
                    <a:pt x="829981" y="0"/>
                  </a:cubicBezTo>
                  <a:cubicBezTo>
                    <a:pt x="1288372" y="0"/>
                    <a:pt x="1659970" y="371597"/>
                    <a:pt x="1659970" y="829984"/>
                  </a:cubicBezTo>
                  <a:cubicBezTo>
                    <a:pt x="1659970" y="1288374"/>
                    <a:pt x="1288372" y="1659964"/>
                    <a:pt x="829981" y="1659964"/>
                  </a:cubicBezTo>
                  <a:cubicBezTo>
                    <a:pt x="371600" y="1659964"/>
                    <a:pt x="0" y="1288374"/>
                    <a:pt x="0" y="829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60" name="Google Shape;3060;p51"/>
            <p:cNvGrpSpPr/>
            <p:nvPr/>
          </p:nvGrpSpPr>
          <p:grpSpPr>
            <a:xfrm>
              <a:off x="714795" y="187517"/>
              <a:ext cx="1586139" cy="1549898"/>
              <a:chOff x="714795" y="187517"/>
              <a:chExt cx="1586139" cy="1549898"/>
            </a:xfrm>
          </p:grpSpPr>
          <p:sp>
            <p:nvSpPr>
              <p:cNvPr id="3061" name="Google Shape;3061;p51"/>
              <p:cNvSpPr/>
              <p:nvPr/>
            </p:nvSpPr>
            <p:spPr>
              <a:xfrm>
                <a:off x="1218628" y="355224"/>
                <a:ext cx="278310" cy="237207"/>
              </a:xfrm>
              <a:custGeom>
                <a:rect b="b" l="l" r="r" t="t"/>
                <a:pathLst>
                  <a:path extrusionOk="0" h="237207" w="278310">
                    <a:moveTo>
                      <a:pt x="0" y="237208"/>
                    </a:moveTo>
                    <a:cubicBezTo>
                      <a:pt x="0" y="237208"/>
                      <a:pt x="62446" y="160697"/>
                      <a:pt x="116329" y="113694"/>
                    </a:cubicBezTo>
                    <a:cubicBezTo>
                      <a:pt x="170202" y="66691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2" name="Google Shape;3062;p51"/>
              <p:cNvSpPr/>
              <p:nvPr/>
            </p:nvSpPr>
            <p:spPr>
              <a:xfrm>
                <a:off x="1838239" y="471678"/>
                <a:ext cx="89117" cy="340207"/>
              </a:xfrm>
              <a:custGeom>
                <a:rect b="b" l="l" r="r" t="t"/>
                <a:pathLst>
                  <a:path extrusionOk="0" h="340207" w="89117">
                    <a:moveTo>
                      <a:pt x="88763" y="340207"/>
                    </a:moveTo>
                    <a:cubicBezTo>
                      <a:pt x="88763" y="340207"/>
                      <a:pt x="93078" y="242406"/>
                      <a:pt x="71599" y="156645"/>
                    </a:cubicBezTo>
                    <a:cubicBezTo>
                      <a:pt x="50111" y="7088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3" name="Google Shape;3063;p51"/>
              <p:cNvSpPr/>
              <p:nvPr/>
            </p:nvSpPr>
            <p:spPr>
              <a:xfrm>
                <a:off x="1296276" y="910849"/>
                <a:ext cx="376799" cy="115497"/>
              </a:xfrm>
              <a:custGeom>
                <a:rect b="b" l="l" r="r" t="t"/>
                <a:pathLst>
                  <a:path extrusionOk="0" h="115497" w="376799">
                    <a:moveTo>
                      <a:pt x="376800" y="115497"/>
                    </a:moveTo>
                    <a:cubicBezTo>
                      <a:pt x="376800" y="115497"/>
                      <a:pt x="274949" y="75445"/>
                      <a:pt x="180594" y="45917"/>
                    </a:cubicBezTo>
                    <a:cubicBezTo>
                      <a:pt x="86249" y="16390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4" name="Google Shape;3064;p51"/>
              <p:cNvSpPr/>
              <p:nvPr/>
            </p:nvSpPr>
            <p:spPr>
              <a:xfrm>
                <a:off x="1478984" y="1346587"/>
                <a:ext cx="269624" cy="237601"/>
              </a:xfrm>
              <a:custGeom>
                <a:rect b="b" l="l" r="r" t="t"/>
                <a:pathLst>
                  <a:path extrusionOk="0" h="237601" w="269624">
                    <a:moveTo>
                      <a:pt x="269624" y="0"/>
                    </a:moveTo>
                    <a:cubicBezTo>
                      <a:pt x="269624" y="0"/>
                      <a:pt x="218646" y="80601"/>
                      <a:pt x="151238" y="139999"/>
                    </a:cubicBezTo>
                    <a:cubicBezTo>
                      <a:pt x="83829" y="199406"/>
                      <a:pt x="0" y="237601"/>
                      <a:pt x="0" y="237601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5" name="Google Shape;3065;p51"/>
              <p:cNvSpPr/>
              <p:nvPr/>
            </p:nvSpPr>
            <p:spPr>
              <a:xfrm>
                <a:off x="1050579" y="1144752"/>
                <a:ext cx="88762" cy="325145"/>
              </a:xfrm>
              <a:custGeom>
                <a:rect b="b" l="l" r="r" t="t"/>
                <a:pathLst>
                  <a:path extrusionOk="0" h="325145" w="88762">
                    <a:moveTo>
                      <a:pt x="88763" y="325146"/>
                    </a:moveTo>
                    <a:cubicBezTo>
                      <a:pt x="88763" y="325146"/>
                      <a:pt x="42014" y="256337"/>
                      <a:pt x="20202" y="175193"/>
                    </a:cubicBezTo>
                    <a:cubicBezTo>
                      <a:pt x="-1610" y="94050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6" name="Google Shape;3066;p51"/>
              <p:cNvSpPr/>
              <p:nvPr/>
            </p:nvSpPr>
            <p:spPr>
              <a:xfrm>
                <a:off x="886468" y="1508521"/>
                <a:ext cx="138811" cy="65341"/>
              </a:xfrm>
              <a:custGeom>
                <a:rect b="b" l="l" r="r" t="t"/>
                <a:pathLst>
                  <a:path extrusionOk="0" h="65341" w="138811">
                    <a:moveTo>
                      <a:pt x="138812" y="65342"/>
                    </a:moveTo>
                    <a:cubicBezTo>
                      <a:pt x="138812" y="65342"/>
                      <a:pt x="100007" y="52635"/>
                      <a:pt x="66155" y="36995"/>
                    </a:cubicBezTo>
                    <a:cubicBezTo>
                      <a:pt x="32300" y="2135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7" name="Google Shape;3067;p51"/>
              <p:cNvSpPr/>
              <p:nvPr/>
            </p:nvSpPr>
            <p:spPr>
              <a:xfrm>
                <a:off x="714795" y="955690"/>
                <a:ext cx="115018" cy="112414"/>
              </a:xfrm>
              <a:custGeom>
                <a:rect b="b" l="l" r="r" t="t"/>
                <a:pathLst>
                  <a:path extrusionOk="0" h="112414" w="115018">
                    <a:moveTo>
                      <a:pt x="0" y="112414"/>
                    </a:moveTo>
                    <a:cubicBezTo>
                      <a:pt x="0" y="112414"/>
                      <a:pt x="18098" y="75581"/>
                      <a:pt x="46984" y="47615"/>
                    </a:cubicBezTo>
                    <a:cubicBezTo>
                      <a:pt x="75870" y="19660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8" name="Google Shape;3068;p51"/>
              <p:cNvSpPr/>
              <p:nvPr/>
            </p:nvSpPr>
            <p:spPr>
              <a:xfrm>
                <a:off x="912322" y="441506"/>
                <a:ext cx="12605" cy="191706"/>
              </a:xfrm>
              <a:custGeom>
                <a:rect b="b" l="l" r="r" t="t"/>
                <a:pathLst>
                  <a:path extrusionOk="0" h="191706" w="12605">
                    <a:moveTo>
                      <a:pt x="4101" y="191707"/>
                    </a:moveTo>
                    <a:cubicBezTo>
                      <a:pt x="4101" y="191707"/>
                      <a:pt x="-1585" y="140216"/>
                      <a:pt x="433" y="92389"/>
                    </a:cubicBezTo>
                    <a:cubicBezTo>
                      <a:pt x="2452" y="44563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9" name="Google Shape;3069;p51"/>
              <p:cNvSpPr/>
              <p:nvPr/>
            </p:nvSpPr>
            <p:spPr>
              <a:xfrm>
                <a:off x="1029681" y="187517"/>
                <a:ext cx="435216" cy="102447"/>
              </a:xfrm>
              <a:custGeom>
                <a:rect b="b" l="l" r="r" t="t"/>
                <a:pathLst>
                  <a:path extrusionOk="0" h="102447" w="435216">
                    <a:moveTo>
                      <a:pt x="0" y="102448"/>
                    </a:moveTo>
                    <a:cubicBezTo>
                      <a:pt x="0" y="102448"/>
                      <a:pt x="107613" y="29746"/>
                      <a:pt x="216189" y="8210"/>
                    </a:cubicBezTo>
                    <a:cubicBezTo>
                      <a:pt x="338385" y="-16028"/>
                      <a:pt x="435216" y="21119"/>
                      <a:pt x="435216" y="21119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0" name="Google Shape;3070;p51"/>
              <p:cNvSpPr/>
              <p:nvPr/>
            </p:nvSpPr>
            <p:spPr>
              <a:xfrm>
                <a:off x="1981533" y="370986"/>
                <a:ext cx="319401" cy="337684"/>
              </a:xfrm>
              <a:custGeom>
                <a:rect b="b" l="l" r="r" t="t"/>
                <a:pathLst>
                  <a:path extrusionOk="0" h="337684" w="319401">
                    <a:moveTo>
                      <a:pt x="0" y="0"/>
                    </a:moveTo>
                    <a:cubicBezTo>
                      <a:pt x="0" y="0"/>
                      <a:pt x="106023" y="65652"/>
                      <a:pt x="185871" y="150073"/>
                    </a:cubicBezTo>
                    <a:cubicBezTo>
                      <a:pt x="265719" y="234494"/>
                      <a:pt x="319402" y="337684"/>
                      <a:pt x="319402" y="337684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1" name="Google Shape;3071;p51"/>
              <p:cNvSpPr/>
              <p:nvPr/>
            </p:nvSpPr>
            <p:spPr>
              <a:xfrm>
                <a:off x="2145706" y="867340"/>
                <a:ext cx="151466" cy="121525"/>
              </a:xfrm>
              <a:custGeom>
                <a:rect b="b" l="l" r="r" t="t"/>
                <a:pathLst>
                  <a:path extrusionOk="0" h="121525" w="151466">
                    <a:moveTo>
                      <a:pt x="151467" y="0"/>
                    </a:moveTo>
                    <a:cubicBezTo>
                      <a:pt x="151467" y="0"/>
                      <a:pt x="124749" y="52449"/>
                      <a:pt x="86878" y="82830"/>
                    </a:cubicBezTo>
                    <a:cubicBezTo>
                      <a:pt x="49016" y="113210"/>
                      <a:pt x="0" y="121526"/>
                      <a:pt x="0" y="121526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2" name="Google Shape;3072;p51"/>
              <p:cNvSpPr/>
              <p:nvPr/>
            </p:nvSpPr>
            <p:spPr>
              <a:xfrm>
                <a:off x="2044379" y="1321650"/>
                <a:ext cx="51521" cy="184718"/>
              </a:xfrm>
              <a:custGeom>
                <a:rect b="b" l="l" r="r" t="t"/>
                <a:pathLst>
                  <a:path extrusionOk="0" h="184718" w="51521">
                    <a:moveTo>
                      <a:pt x="0" y="0"/>
                    </a:moveTo>
                    <a:cubicBezTo>
                      <a:pt x="0" y="0"/>
                      <a:pt x="27175" y="46482"/>
                      <a:pt x="40043" y="92659"/>
                    </a:cubicBezTo>
                    <a:cubicBezTo>
                      <a:pt x="52911" y="138836"/>
                      <a:pt x="51473" y="184718"/>
                      <a:pt x="51473" y="184718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3" name="Google Shape;3073;p51"/>
              <p:cNvSpPr/>
              <p:nvPr/>
            </p:nvSpPr>
            <p:spPr>
              <a:xfrm>
                <a:off x="1533658" y="1617516"/>
                <a:ext cx="489584" cy="119899"/>
              </a:xfrm>
              <a:custGeom>
                <a:rect b="b" l="l" r="r" t="t"/>
                <a:pathLst>
                  <a:path extrusionOk="0" h="119899" w="489584">
                    <a:moveTo>
                      <a:pt x="489585" y="0"/>
                    </a:moveTo>
                    <a:cubicBezTo>
                      <a:pt x="489585" y="0"/>
                      <a:pt x="337337" y="75448"/>
                      <a:pt x="214951" y="103965"/>
                    </a:cubicBezTo>
                    <a:cubicBezTo>
                      <a:pt x="92554" y="132474"/>
                      <a:pt x="0" y="114033"/>
                      <a:pt x="0" y="114033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4" name="Google Shape;3074;p51"/>
            <p:cNvGrpSpPr/>
            <p:nvPr/>
          </p:nvGrpSpPr>
          <p:grpSpPr>
            <a:xfrm>
              <a:off x="714875" y="189884"/>
              <a:ext cx="1586135" cy="1543856"/>
              <a:chOff x="714875" y="189884"/>
              <a:chExt cx="1586135" cy="1543856"/>
            </a:xfrm>
          </p:grpSpPr>
          <p:sp>
            <p:nvSpPr>
              <p:cNvPr id="3075" name="Google Shape;3075;p51"/>
              <p:cNvSpPr/>
              <p:nvPr/>
            </p:nvSpPr>
            <p:spPr>
              <a:xfrm>
                <a:off x="1218704" y="356937"/>
                <a:ext cx="278311" cy="236282"/>
              </a:xfrm>
              <a:custGeom>
                <a:rect b="b" l="l" r="r" t="t"/>
                <a:pathLst>
                  <a:path extrusionOk="0" h="236282" w="278311">
                    <a:moveTo>
                      <a:pt x="0" y="236283"/>
                    </a:moveTo>
                    <a:cubicBezTo>
                      <a:pt x="0" y="236283"/>
                      <a:pt x="62455" y="160070"/>
                      <a:pt x="116329" y="113251"/>
                    </a:cubicBezTo>
                    <a:cubicBezTo>
                      <a:pt x="170212" y="66432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6" name="Google Shape;3076;p51"/>
              <p:cNvSpPr/>
              <p:nvPr/>
            </p:nvSpPr>
            <p:spPr>
              <a:xfrm>
                <a:off x="1838325" y="472937"/>
                <a:ext cx="89108" cy="338881"/>
              </a:xfrm>
              <a:custGeom>
                <a:rect b="b" l="l" r="r" t="t"/>
                <a:pathLst>
                  <a:path extrusionOk="0" h="338881" w="89108">
                    <a:moveTo>
                      <a:pt x="88754" y="338881"/>
                    </a:moveTo>
                    <a:cubicBezTo>
                      <a:pt x="88754" y="338881"/>
                      <a:pt x="93069" y="241462"/>
                      <a:pt x="71590" y="156036"/>
                    </a:cubicBezTo>
                    <a:cubicBezTo>
                      <a:pt x="50111" y="7060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7" name="Google Shape;3077;p51"/>
              <p:cNvSpPr/>
              <p:nvPr/>
            </p:nvSpPr>
            <p:spPr>
              <a:xfrm>
                <a:off x="1296352" y="910397"/>
                <a:ext cx="376799" cy="115054"/>
              </a:xfrm>
              <a:custGeom>
                <a:rect b="b" l="l" r="r" t="t"/>
                <a:pathLst>
                  <a:path extrusionOk="0" h="115054" w="376799">
                    <a:moveTo>
                      <a:pt x="376799" y="115054"/>
                    </a:moveTo>
                    <a:cubicBezTo>
                      <a:pt x="376799" y="115054"/>
                      <a:pt x="274949" y="75154"/>
                      <a:pt x="180604" y="45741"/>
                    </a:cubicBezTo>
                    <a:cubicBezTo>
                      <a:pt x="86249" y="16326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8" name="Google Shape;3078;p51"/>
              <p:cNvSpPr/>
              <p:nvPr/>
            </p:nvSpPr>
            <p:spPr>
              <a:xfrm>
                <a:off x="1479061" y="1344434"/>
                <a:ext cx="269624" cy="236677"/>
              </a:xfrm>
              <a:custGeom>
                <a:rect b="b" l="l" r="r" t="t"/>
                <a:pathLst>
                  <a:path extrusionOk="0" h="236677" w="269624">
                    <a:moveTo>
                      <a:pt x="269624" y="0"/>
                    </a:moveTo>
                    <a:cubicBezTo>
                      <a:pt x="269624" y="0"/>
                      <a:pt x="218646" y="80286"/>
                      <a:pt x="151238" y="139456"/>
                    </a:cubicBezTo>
                    <a:cubicBezTo>
                      <a:pt x="83829" y="198625"/>
                      <a:pt x="0" y="236677"/>
                      <a:pt x="0" y="236677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9" name="Google Shape;3079;p51"/>
              <p:cNvSpPr/>
              <p:nvPr/>
            </p:nvSpPr>
            <p:spPr>
              <a:xfrm>
                <a:off x="1054712" y="1143381"/>
                <a:ext cx="88763" cy="323888"/>
              </a:xfrm>
              <a:custGeom>
                <a:rect b="b" l="l" r="r" t="t"/>
                <a:pathLst>
                  <a:path extrusionOk="0" h="323888" w="88763">
                    <a:moveTo>
                      <a:pt x="88763" y="323888"/>
                    </a:moveTo>
                    <a:cubicBezTo>
                      <a:pt x="88763" y="323888"/>
                      <a:pt x="42015" y="255337"/>
                      <a:pt x="20202" y="174517"/>
                    </a:cubicBezTo>
                    <a:cubicBezTo>
                      <a:pt x="-1619" y="93688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0" name="Google Shape;3080;p51"/>
              <p:cNvSpPr/>
              <p:nvPr/>
            </p:nvSpPr>
            <p:spPr>
              <a:xfrm>
                <a:off x="886547" y="1505740"/>
                <a:ext cx="138808" cy="65084"/>
              </a:xfrm>
              <a:custGeom>
                <a:rect b="b" l="l" r="r" t="t"/>
                <a:pathLst>
                  <a:path extrusionOk="0" h="65084" w="138808">
                    <a:moveTo>
                      <a:pt x="138809" y="65084"/>
                    </a:moveTo>
                    <a:cubicBezTo>
                      <a:pt x="138809" y="65084"/>
                      <a:pt x="100004" y="52435"/>
                      <a:pt x="66152" y="36852"/>
                    </a:cubicBezTo>
                    <a:cubicBezTo>
                      <a:pt x="32300" y="2126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1" name="Google Shape;3081;p51"/>
              <p:cNvSpPr/>
              <p:nvPr/>
            </p:nvSpPr>
            <p:spPr>
              <a:xfrm>
                <a:off x="714875" y="955062"/>
                <a:ext cx="115018" cy="111975"/>
              </a:xfrm>
              <a:custGeom>
                <a:rect b="b" l="l" r="r" t="t"/>
                <a:pathLst>
                  <a:path extrusionOk="0" h="111975" w="115018">
                    <a:moveTo>
                      <a:pt x="0" y="111976"/>
                    </a:moveTo>
                    <a:cubicBezTo>
                      <a:pt x="0" y="111976"/>
                      <a:pt x="18098" y="75286"/>
                      <a:pt x="46984" y="47435"/>
                    </a:cubicBezTo>
                    <a:cubicBezTo>
                      <a:pt x="75870" y="19583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2" name="Google Shape;3082;p51"/>
              <p:cNvSpPr/>
              <p:nvPr/>
            </p:nvSpPr>
            <p:spPr>
              <a:xfrm>
                <a:off x="912401" y="442883"/>
                <a:ext cx="12605" cy="190960"/>
              </a:xfrm>
              <a:custGeom>
                <a:rect b="b" l="l" r="r" t="t"/>
                <a:pathLst>
                  <a:path extrusionOk="0" h="190960" w="12605">
                    <a:moveTo>
                      <a:pt x="4101" y="190960"/>
                    </a:moveTo>
                    <a:cubicBezTo>
                      <a:pt x="4101" y="190960"/>
                      <a:pt x="-1585" y="139669"/>
                      <a:pt x="433" y="92029"/>
                    </a:cubicBezTo>
                    <a:cubicBezTo>
                      <a:pt x="2452" y="44388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3" name="Google Shape;3083;p51"/>
              <p:cNvSpPr/>
              <p:nvPr/>
            </p:nvSpPr>
            <p:spPr>
              <a:xfrm>
                <a:off x="1029766" y="189884"/>
                <a:ext cx="435216" cy="102048"/>
              </a:xfrm>
              <a:custGeom>
                <a:rect b="b" l="l" r="r" t="t"/>
                <a:pathLst>
                  <a:path extrusionOk="0" h="102048" w="435216">
                    <a:moveTo>
                      <a:pt x="0" y="102048"/>
                    </a:moveTo>
                    <a:cubicBezTo>
                      <a:pt x="0" y="102048"/>
                      <a:pt x="107604" y="29630"/>
                      <a:pt x="216179" y="8178"/>
                    </a:cubicBezTo>
                    <a:cubicBezTo>
                      <a:pt x="338376" y="-15965"/>
                      <a:pt x="435216" y="21036"/>
                      <a:pt x="435216" y="2103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4" name="Google Shape;3084;p51"/>
              <p:cNvSpPr/>
              <p:nvPr/>
            </p:nvSpPr>
            <p:spPr>
              <a:xfrm>
                <a:off x="1981609" y="372638"/>
                <a:ext cx="319401" cy="336367"/>
              </a:xfrm>
              <a:custGeom>
                <a:rect b="b" l="l" r="r" t="t"/>
                <a:pathLst>
                  <a:path extrusionOk="0" h="336367" w="319401">
                    <a:moveTo>
                      <a:pt x="0" y="0"/>
                    </a:moveTo>
                    <a:cubicBezTo>
                      <a:pt x="0" y="0"/>
                      <a:pt x="106023" y="65397"/>
                      <a:pt x="185871" y="149489"/>
                    </a:cubicBezTo>
                    <a:cubicBezTo>
                      <a:pt x="265728" y="233581"/>
                      <a:pt x="319402" y="336368"/>
                      <a:pt x="319402" y="336368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5" name="Google Shape;3085;p51"/>
              <p:cNvSpPr/>
              <p:nvPr/>
            </p:nvSpPr>
            <p:spPr>
              <a:xfrm>
                <a:off x="2145782" y="867057"/>
                <a:ext cx="151476" cy="121056"/>
              </a:xfrm>
              <a:custGeom>
                <a:rect b="b" l="l" r="r" t="t"/>
                <a:pathLst>
                  <a:path extrusionOk="0" h="121056" w="151476">
                    <a:moveTo>
                      <a:pt x="151476" y="0"/>
                    </a:moveTo>
                    <a:cubicBezTo>
                      <a:pt x="151476" y="0"/>
                      <a:pt x="124749" y="52245"/>
                      <a:pt x="86887" y="82507"/>
                    </a:cubicBezTo>
                    <a:cubicBezTo>
                      <a:pt x="49016" y="112769"/>
                      <a:pt x="0" y="121056"/>
                      <a:pt x="0" y="12105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6" name="Google Shape;3086;p51"/>
              <p:cNvSpPr/>
              <p:nvPr/>
            </p:nvSpPr>
            <p:spPr>
              <a:xfrm>
                <a:off x="2044455" y="1319603"/>
                <a:ext cx="51530" cy="183994"/>
              </a:xfrm>
              <a:custGeom>
                <a:rect b="b" l="l" r="r" t="t"/>
                <a:pathLst>
                  <a:path extrusionOk="0" h="183994" w="51530">
                    <a:moveTo>
                      <a:pt x="0" y="0"/>
                    </a:moveTo>
                    <a:cubicBezTo>
                      <a:pt x="0" y="0"/>
                      <a:pt x="27175" y="46292"/>
                      <a:pt x="40043" y="92297"/>
                    </a:cubicBezTo>
                    <a:cubicBezTo>
                      <a:pt x="52921" y="138293"/>
                      <a:pt x="51483" y="183994"/>
                      <a:pt x="51483" y="183994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7" name="Google Shape;3087;p51"/>
              <p:cNvSpPr/>
              <p:nvPr/>
            </p:nvSpPr>
            <p:spPr>
              <a:xfrm>
                <a:off x="1533744" y="1614306"/>
                <a:ext cx="489575" cy="119434"/>
              </a:xfrm>
              <a:custGeom>
                <a:rect b="b" l="l" r="r" t="t"/>
                <a:pathLst>
                  <a:path extrusionOk="0" h="119434" w="489575">
                    <a:moveTo>
                      <a:pt x="489576" y="0"/>
                    </a:moveTo>
                    <a:cubicBezTo>
                      <a:pt x="489576" y="0"/>
                      <a:pt x="337337" y="75162"/>
                      <a:pt x="214941" y="103556"/>
                    </a:cubicBezTo>
                    <a:cubicBezTo>
                      <a:pt x="92545" y="131959"/>
                      <a:pt x="0" y="113595"/>
                      <a:pt x="0" y="113595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88" name="Google Shape;3088;p51"/>
            <p:cNvSpPr/>
            <p:nvPr/>
          </p:nvSpPr>
          <p:spPr>
            <a:xfrm>
              <a:off x="2296961" y="704962"/>
              <a:ext cx="45817" cy="261939"/>
            </a:xfrm>
            <a:custGeom>
              <a:rect b="b" l="l" r="r" t="t"/>
              <a:pathLst>
                <a:path extrusionOk="0" h="261939" w="45817">
                  <a:moveTo>
                    <a:pt x="4145" y="0"/>
                  </a:moveTo>
                  <a:cubicBezTo>
                    <a:pt x="2593" y="34430"/>
                    <a:pt x="907" y="70013"/>
                    <a:pt x="469" y="89423"/>
                  </a:cubicBezTo>
                  <a:cubicBezTo>
                    <a:pt x="-407" y="128684"/>
                    <a:pt x="212" y="162380"/>
                    <a:pt x="221" y="162380"/>
                  </a:cubicBezTo>
                  <a:cubicBezTo>
                    <a:pt x="221" y="162380"/>
                    <a:pt x="15375" y="189732"/>
                    <a:pt x="25672" y="212285"/>
                  </a:cubicBezTo>
                  <a:cubicBezTo>
                    <a:pt x="31797" y="225688"/>
                    <a:pt x="37188" y="240699"/>
                    <a:pt x="45684" y="261939"/>
                  </a:cubicBezTo>
                  <a:cubicBezTo>
                    <a:pt x="45693" y="260958"/>
                    <a:pt x="45817" y="259996"/>
                    <a:pt x="45817" y="259025"/>
                  </a:cubicBezTo>
                  <a:cubicBezTo>
                    <a:pt x="45817" y="168510"/>
                    <a:pt x="30930" y="81552"/>
                    <a:pt x="4145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9" name="Google Shape;3089;p51"/>
            <p:cNvSpPr/>
            <p:nvPr/>
          </p:nvSpPr>
          <p:spPr>
            <a:xfrm>
              <a:off x="1464411" y="179886"/>
              <a:ext cx="517121" cy="291812"/>
            </a:xfrm>
            <a:custGeom>
              <a:rect b="b" l="l" r="r" t="t"/>
              <a:pathLst>
                <a:path extrusionOk="0" h="291812" w="517121">
                  <a:moveTo>
                    <a:pt x="517122" y="190939"/>
                  </a:moveTo>
                  <a:lnTo>
                    <a:pt x="373856" y="291813"/>
                  </a:lnTo>
                  <a:cubicBezTo>
                    <a:pt x="373856" y="291813"/>
                    <a:pt x="290055" y="227392"/>
                    <a:pt x="210998" y="201791"/>
                  </a:cubicBezTo>
                  <a:cubicBezTo>
                    <a:pt x="128664" y="175128"/>
                    <a:pt x="32147" y="175337"/>
                    <a:pt x="32147" y="175337"/>
                  </a:cubicBezTo>
                  <a:lnTo>
                    <a:pt x="0" y="28973"/>
                  </a:lnTo>
                  <a:cubicBezTo>
                    <a:pt x="0" y="28973"/>
                    <a:pt x="115786" y="-26397"/>
                    <a:pt x="276273" y="15953"/>
                  </a:cubicBezTo>
                  <a:cubicBezTo>
                    <a:pt x="422158" y="54452"/>
                    <a:pt x="517122" y="190939"/>
                    <a:pt x="517122" y="190939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720111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0" name="Google Shape;3090;p51"/>
            <p:cNvSpPr/>
            <p:nvPr/>
          </p:nvSpPr>
          <p:spPr>
            <a:xfrm>
              <a:off x="852096" y="289513"/>
              <a:ext cx="178212" cy="173525"/>
            </a:xfrm>
            <a:custGeom>
              <a:rect b="b" l="l" r="r" t="t"/>
              <a:pathLst>
                <a:path extrusionOk="0" h="173525" w="178212">
                  <a:moveTo>
                    <a:pt x="178213" y="0"/>
                  </a:moveTo>
                  <a:cubicBezTo>
                    <a:pt x="110395" y="48615"/>
                    <a:pt x="50422" y="107118"/>
                    <a:pt x="0" y="173525"/>
                  </a:cubicBezTo>
                  <a:cubicBezTo>
                    <a:pt x="32190" y="163903"/>
                    <a:pt x="72831" y="151993"/>
                    <a:pt x="72831" y="151993"/>
                  </a:cubicBezTo>
                  <a:cubicBezTo>
                    <a:pt x="72831" y="151993"/>
                    <a:pt x="97952" y="110440"/>
                    <a:pt x="112100" y="89676"/>
                  </a:cubicBezTo>
                  <a:cubicBezTo>
                    <a:pt x="118405" y="80418"/>
                    <a:pt x="151838" y="35315"/>
                    <a:pt x="178213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1" name="Google Shape;3091;p51"/>
            <p:cNvSpPr/>
            <p:nvPr/>
          </p:nvSpPr>
          <p:spPr>
            <a:xfrm>
              <a:off x="829666" y="585285"/>
              <a:ext cx="466609" cy="559905"/>
            </a:xfrm>
            <a:custGeom>
              <a:rect b="b" l="l" r="r" t="t"/>
              <a:pathLst>
                <a:path extrusionOk="0" h="559905" w="466609">
                  <a:moveTo>
                    <a:pt x="388886" y="6836"/>
                  </a:moveTo>
                  <a:cubicBezTo>
                    <a:pt x="388886" y="6836"/>
                    <a:pt x="413174" y="104470"/>
                    <a:pt x="425814" y="155041"/>
                  </a:cubicBezTo>
                  <a:cubicBezTo>
                    <a:pt x="438454" y="205612"/>
                    <a:pt x="466610" y="325468"/>
                    <a:pt x="466610" y="325468"/>
                  </a:cubicBezTo>
                  <a:cubicBezTo>
                    <a:pt x="466610" y="325468"/>
                    <a:pt x="366864" y="418973"/>
                    <a:pt x="336975" y="448186"/>
                  </a:cubicBezTo>
                  <a:cubicBezTo>
                    <a:pt x="307095" y="477400"/>
                    <a:pt x="220474" y="559905"/>
                    <a:pt x="220474" y="559905"/>
                  </a:cubicBezTo>
                  <a:cubicBezTo>
                    <a:pt x="220474" y="559905"/>
                    <a:pt x="151285" y="509242"/>
                    <a:pt x="100489" y="467055"/>
                  </a:cubicBezTo>
                  <a:cubicBezTo>
                    <a:pt x="50628" y="425650"/>
                    <a:pt x="0" y="370243"/>
                    <a:pt x="0" y="370243"/>
                  </a:cubicBezTo>
                  <a:cubicBezTo>
                    <a:pt x="0" y="370243"/>
                    <a:pt x="9683" y="280766"/>
                    <a:pt x="31424" y="198327"/>
                  </a:cubicBezTo>
                  <a:cubicBezTo>
                    <a:pt x="50430" y="126255"/>
                    <a:pt x="86852" y="47722"/>
                    <a:pt x="86852" y="47722"/>
                  </a:cubicBezTo>
                  <a:cubicBezTo>
                    <a:pt x="86852" y="47722"/>
                    <a:pt x="140531" y="15224"/>
                    <a:pt x="216502" y="4315"/>
                  </a:cubicBezTo>
                  <a:cubicBezTo>
                    <a:pt x="293150" y="-6693"/>
                    <a:pt x="388886" y="6836"/>
                    <a:pt x="388886" y="6836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195338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2" name="Google Shape;3092;p51"/>
            <p:cNvSpPr/>
            <p:nvPr/>
          </p:nvSpPr>
          <p:spPr>
            <a:xfrm>
              <a:off x="685411" y="1026433"/>
              <a:ext cx="29384" cy="144389"/>
            </a:xfrm>
            <a:custGeom>
              <a:rect b="b" l="l" r="r" t="t"/>
              <a:pathLst>
                <a:path extrusionOk="0" h="144389" w="29384">
                  <a:moveTo>
                    <a:pt x="0" y="0"/>
                  </a:moveTo>
                  <a:cubicBezTo>
                    <a:pt x="459" y="6163"/>
                    <a:pt x="927" y="12363"/>
                    <a:pt x="1519" y="18488"/>
                  </a:cubicBezTo>
                  <a:cubicBezTo>
                    <a:pt x="1842" y="22222"/>
                    <a:pt x="2290" y="25918"/>
                    <a:pt x="2659" y="29632"/>
                  </a:cubicBezTo>
                  <a:cubicBezTo>
                    <a:pt x="6983" y="68790"/>
                    <a:pt x="13856" y="107071"/>
                    <a:pt x="23431" y="144389"/>
                  </a:cubicBezTo>
                  <a:cubicBezTo>
                    <a:pt x="25201" y="97126"/>
                    <a:pt x="29385" y="41672"/>
                    <a:pt x="29385" y="41672"/>
                  </a:cubicBezTo>
                  <a:cubicBezTo>
                    <a:pt x="29385" y="41672"/>
                    <a:pt x="15679" y="216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3" name="Google Shape;3093;p51"/>
            <p:cNvSpPr/>
            <p:nvPr/>
          </p:nvSpPr>
          <p:spPr>
            <a:xfrm>
              <a:off x="1024737" y="1468983"/>
              <a:ext cx="508920" cy="312343"/>
            </a:xfrm>
            <a:custGeom>
              <a:rect b="b" l="l" r="r" t="t"/>
              <a:pathLst>
                <a:path extrusionOk="0" h="312343" w="508920">
                  <a:moveTo>
                    <a:pt x="113357" y="0"/>
                  </a:moveTo>
                  <a:lnTo>
                    <a:pt x="0" y="105385"/>
                  </a:lnTo>
                  <a:cubicBezTo>
                    <a:pt x="0" y="105385"/>
                    <a:pt x="51064" y="174460"/>
                    <a:pt x="112986" y="234706"/>
                  </a:cubicBezTo>
                  <a:cubicBezTo>
                    <a:pt x="184890" y="271243"/>
                    <a:pt x="262557" y="298037"/>
                    <a:pt x="344643" y="312344"/>
                  </a:cubicBezTo>
                  <a:cubicBezTo>
                    <a:pt x="425844" y="295780"/>
                    <a:pt x="508921" y="262566"/>
                    <a:pt x="508921" y="262566"/>
                  </a:cubicBezTo>
                  <a:lnTo>
                    <a:pt x="454971" y="115262"/>
                  </a:lnTo>
                  <a:cubicBezTo>
                    <a:pt x="454971" y="115262"/>
                    <a:pt x="340681" y="107270"/>
                    <a:pt x="271558" y="87144"/>
                  </a:cubicBezTo>
                  <a:cubicBezTo>
                    <a:pt x="202444" y="67018"/>
                    <a:pt x="113357" y="0"/>
                    <a:pt x="11335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600746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51"/>
            <p:cNvSpPr/>
            <p:nvPr/>
          </p:nvSpPr>
          <p:spPr>
            <a:xfrm>
              <a:off x="2023205" y="1486585"/>
              <a:ext cx="134007" cy="130968"/>
            </a:xfrm>
            <a:custGeom>
              <a:rect b="b" l="l" r="r" t="t"/>
              <a:pathLst>
                <a:path extrusionOk="0" h="130968" w="134007">
                  <a:moveTo>
                    <a:pt x="134007" y="0"/>
                  </a:moveTo>
                  <a:cubicBezTo>
                    <a:pt x="99603" y="12344"/>
                    <a:pt x="71818" y="20021"/>
                    <a:pt x="71818" y="20021"/>
                  </a:cubicBezTo>
                  <a:cubicBezTo>
                    <a:pt x="71818" y="20021"/>
                    <a:pt x="52454" y="55121"/>
                    <a:pt x="34709" y="79038"/>
                  </a:cubicBezTo>
                  <a:cubicBezTo>
                    <a:pt x="29299" y="86344"/>
                    <a:pt x="13068" y="111309"/>
                    <a:pt x="0" y="130969"/>
                  </a:cubicBezTo>
                  <a:cubicBezTo>
                    <a:pt x="49397" y="92345"/>
                    <a:pt x="94497" y="48663"/>
                    <a:pt x="13400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5" name="Google Shape;3095;p51"/>
            <p:cNvSpPr/>
            <p:nvPr/>
          </p:nvSpPr>
          <p:spPr>
            <a:xfrm>
              <a:off x="1673209" y="811852"/>
              <a:ext cx="473249" cy="543397"/>
            </a:xfrm>
            <a:custGeom>
              <a:rect b="b" l="l" r="r" t="t"/>
              <a:pathLst>
                <a:path extrusionOk="0" h="543397" w="473249">
                  <a:moveTo>
                    <a:pt x="0" y="214580"/>
                  </a:moveTo>
                  <a:cubicBezTo>
                    <a:pt x="0" y="214580"/>
                    <a:pt x="57779" y="150401"/>
                    <a:pt x="118739" y="96497"/>
                  </a:cubicBezTo>
                  <a:cubicBezTo>
                    <a:pt x="175736" y="46103"/>
                    <a:pt x="253841" y="0"/>
                    <a:pt x="253841" y="0"/>
                  </a:cubicBezTo>
                  <a:cubicBezTo>
                    <a:pt x="253841" y="0"/>
                    <a:pt x="321802" y="30095"/>
                    <a:pt x="382410" y="79691"/>
                  </a:cubicBezTo>
                  <a:cubicBezTo>
                    <a:pt x="439141" y="126121"/>
                    <a:pt x="473250" y="178118"/>
                    <a:pt x="473250" y="178118"/>
                  </a:cubicBezTo>
                  <a:cubicBezTo>
                    <a:pt x="473250" y="178118"/>
                    <a:pt x="464668" y="259624"/>
                    <a:pt x="438626" y="347111"/>
                  </a:cubicBezTo>
                  <a:cubicBezTo>
                    <a:pt x="414900" y="426816"/>
                    <a:pt x="371932" y="509531"/>
                    <a:pt x="371932" y="509531"/>
                  </a:cubicBezTo>
                  <a:cubicBezTo>
                    <a:pt x="371932" y="509531"/>
                    <a:pt x="308181" y="532629"/>
                    <a:pt x="225866" y="541564"/>
                  </a:cubicBezTo>
                  <a:cubicBezTo>
                    <a:pt x="168212" y="547822"/>
                    <a:pt x="75705" y="536058"/>
                    <a:pt x="75705" y="536058"/>
                  </a:cubicBezTo>
                  <a:lnTo>
                    <a:pt x="0" y="214580"/>
                  </a:lnTo>
                  <a:close/>
                </a:path>
              </a:pathLst>
            </a:custGeom>
            <a:gradFill>
              <a:gsLst>
                <a:gs pos="0">
                  <a:srgbClr val="6F6F6F"/>
                </a:gs>
                <a:gs pos="50000">
                  <a:srgbClr val="373737"/>
                </a:gs>
                <a:gs pos="100000">
                  <a:srgbClr val="000000"/>
                </a:gs>
              </a:gsLst>
              <a:lin ang="426624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6" name="Google Shape;3096;p51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7" name="Google Shape;3097;p51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98" name="Google Shape;3098;p51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2" name="Shape 3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Google Shape;3103;p52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3104" name="Google Shape;3104;p52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grpSp>
        <p:nvGrpSpPr>
          <p:cNvPr id="3105" name="Google Shape;3105;p52"/>
          <p:cNvGrpSpPr/>
          <p:nvPr/>
        </p:nvGrpSpPr>
        <p:grpSpPr>
          <a:xfrm>
            <a:off x="8651664" y="4285604"/>
            <a:ext cx="1993790" cy="1993782"/>
            <a:chOff x="682836" y="133955"/>
            <a:chExt cx="1659970" cy="1659963"/>
          </a:xfrm>
        </p:grpSpPr>
        <p:sp>
          <p:nvSpPr>
            <p:cNvPr id="3106" name="Google Shape;3106;p52"/>
            <p:cNvSpPr/>
            <p:nvPr/>
          </p:nvSpPr>
          <p:spPr>
            <a:xfrm>
              <a:off x="682836" y="133955"/>
              <a:ext cx="1659970" cy="1659963"/>
            </a:xfrm>
            <a:custGeom>
              <a:rect b="b" l="l" r="r" t="t"/>
              <a:pathLst>
                <a:path extrusionOk="0" h="1659963" w="1659970">
                  <a:moveTo>
                    <a:pt x="0" y="829984"/>
                  </a:moveTo>
                  <a:cubicBezTo>
                    <a:pt x="0" y="371597"/>
                    <a:pt x="371600" y="0"/>
                    <a:pt x="829981" y="0"/>
                  </a:cubicBezTo>
                  <a:cubicBezTo>
                    <a:pt x="1288372" y="0"/>
                    <a:pt x="1659970" y="371597"/>
                    <a:pt x="1659970" y="829984"/>
                  </a:cubicBezTo>
                  <a:cubicBezTo>
                    <a:pt x="1659970" y="1288374"/>
                    <a:pt x="1288372" y="1659964"/>
                    <a:pt x="829981" y="1659964"/>
                  </a:cubicBezTo>
                  <a:cubicBezTo>
                    <a:pt x="371600" y="1659964"/>
                    <a:pt x="0" y="1288374"/>
                    <a:pt x="0" y="829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7" name="Google Shape;3107;p52"/>
            <p:cNvGrpSpPr/>
            <p:nvPr/>
          </p:nvGrpSpPr>
          <p:grpSpPr>
            <a:xfrm>
              <a:off x="714795" y="187517"/>
              <a:ext cx="1586139" cy="1549898"/>
              <a:chOff x="714795" y="187517"/>
              <a:chExt cx="1586139" cy="1549898"/>
            </a:xfrm>
          </p:grpSpPr>
          <p:sp>
            <p:nvSpPr>
              <p:cNvPr id="3108" name="Google Shape;3108;p52"/>
              <p:cNvSpPr/>
              <p:nvPr/>
            </p:nvSpPr>
            <p:spPr>
              <a:xfrm>
                <a:off x="1218628" y="355224"/>
                <a:ext cx="278310" cy="237207"/>
              </a:xfrm>
              <a:custGeom>
                <a:rect b="b" l="l" r="r" t="t"/>
                <a:pathLst>
                  <a:path extrusionOk="0" h="237207" w="278310">
                    <a:moveTo>
                      <a:pt x="0" y="237208"/>
                    </a:moveTo>
                    <a:cubicBezTo>
                      <a:pt x="0" y="237208"/>
                      <a:pt x="62446" y="160697"/>
                      <a:pt x="116329" y="113694"/>
                    </a:cubicBezTo>
                    <a:cubicBezTo>
                      <a:pt x="170202" y="66691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9" name="Google Shape;3109;p52"/>
              <p:cNvSpPr/>
              <p:nvPr/>
            </p:nvSpPr>
            <p:spPr>
              <a:xfrm>
                <a:off x="1838239" y="471678"/>
                <a:ext cx="89117" cy="340207"/>
              </a:xfrm>
              <a:custGeom>
                <a:rect b="b" l="l" r="r" t="t"/>
                <a:pathLst>
                  <a:path extrusionOk="0" h="340207" w="89117">
                    <a:moveTo>
                      <a:pt x="88763" y="340207"/>
                    </a:moveTo>
                    <a:cubicBezTo>
                      <a:pt x="88763" y="340207"/>
                      <a:pt x="93078" y="242406"/>
                      <a:pt x="71599" y="156645"/>
                    </a:cubicBezTo>
                    <a:cubicBezTo>
                      <a:pt x="50111" y="7088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0" name="Google Shape;3110;p52"/>
              <p:cNvSpPr/>
              <p:nvPr/>
            </p:nvSpPr>
            <p:spPr>
              <a:xfrm>
                <a:off x="1296276" y="910849"/>
                <a:ext cx="376799" cy="115497"/>
              </a:xfrm>
              <a:custGeom>
                <a:rect b="b" l="l" r="r" t="t"/>
                <a:pathLst>
                  <a:path extrusionOk="0" h="115497" w="376799">
                    <a:moveTo>
                      <a:pt x="376800" y="115497"/>
                    </a:moveTo>
                    <a:cubicBezTo>
                      <a:pt x="376800" y="115497"/>
                      <a:pt x="274949" y="75445"/>
                      <a:pt x="180594" y="45917"/>
                    </a:cubicBezTo>
                    <a:cubicBezTo>
                      <a:pt x="86249" y="16390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1" name="Google Shape;3111;p52"/>
              <p:cNvSpPr/>
              <p:nvPr/>
            </p:nvSpPr>
            <p:spPr>
              <a:xfrm>
                <a:off x="1478984" y="1346587"/>
                <a:ext cx="269624" cy="237601"/>
              </a:xfrm>
              <a:custGeom>
                <a:rect b="b" l="l" r="r" t="t"/>
                <a:pathLst>
                  <a:path extrusionOk="0" h="237601" w="269624">
                    <a:moveTo>
                      <a:pt x="269624" y="0"/>
                    </a:moveTo>
                    <a:cubicBezTo>
                      <a:pt x="269624" y="0"/>
                      <a:pt x="218646" y="80601"/>
                      <a:pt x="151238" y="139999"/>
                    </a:cubicBezTo>
                    <a:cubicBezTo>
                      <a:pt x="83829" y="199406"/>
                      <a:pt x="0" y="237601"/>
                      <a:pt x="0" y="237601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2" name="Google Shape;3112;p52"/>
              <p:cNvSpPr/>
              <p:nvPr/>
            </p:nvSpPr>
            <p:spPr>
              <a:xfrm>
                <a:off x="1050579" y="1144752"/>
                <a:ext cx="88762" cy="325145"/>
              </a:xfrm>
              <a:custGeom>
                <a:rect b="b" l="l" r="r" t="t"/>
                <a:pathLst>
                  <a:path extrusionOk="0" h="325145" w="88762">
                    <a:moveTo>
                      <a:pt x="88763" y="325146"/>
                    </a:moveTo>
                    <a:cubicBezTo>
                      <a:pt x="88763" y="325146"/>
                      <a:pt x="42014" y="256337"/>
                      <a:pt x="20202" y="175193"/>
                    </a:cubicBezTo>
                    <a:cubicBezTo>
                      <a:pt x="-1610" y="94050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3" name="Google Shape;3113;p52"/>
              <p:cNvSpPr/>
              <p:nvPr/>
            </p:nvSpPr>
            <p:spPr>
              <a:xfrm>
                <a:off x="886468" y="1508521"/>
                <a:ext cx="138811" cy="65341"/>
              </a:xfrm>
              <a:custGeom>
                <a:rect b="b" l="l" r="r" t="t"/>
                <a:pathLst>
                  <a:path extrusionOk="0" h="65341" w="138811">
                    <a:moveTo>
                      <a:pt x="138812" y="65342"/>
                    </a:moveTo>
                    <a:cubicBezTo>
                      <a:pt x="138812" y="65342"/>
                      <a:pt x="100007" y="52635"/>
                      <a:pt x="66155" y="36995"/>
                    </a:cubicBezTo>
                    <a:cubicBezTo>
                      <a:pt x="32300" y="2135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4" name="Google Shape;3114;p52"/>
              <p:cNvSpPr/>
              <p:nvPr/>
            </p:nvSpPr>
            <p:spPr>
              <a:xfrm>
                <a:off x="714795" y="955690"/>
                <a:ext cx="115018" cy="112414"/>
              </a:xfrm>
              <a:custGeom>
                <a:rect b="b" l="l" r="r" t="t"/>
                <a:pathLst>
                  <a:path extrusionOk="0" h="112414" w="115018">
                    <a:moveTo>
                      <a:pt x="0" y="112414"/>
                    </a:moveTo>
                    <a:cubicBezTo>
                      <a:pt x="0" y="112414"/>
                      <a:pt x="18098" y="75581"/>
                      <a:pt x="46984" y="47615"/>
                    </a:cubicBezTo>
                    <a:cubicBezTo>
                      <a:pt x="75870" y="19660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5" name="Google Shape;3115;p52"/>
              <p:cNvSpPr/>
              <p:nvPr/>
            </p:nvSpPr>
            <p:spPr>
              <a:xfrm>
                <a:off x="912322" y="441506"/>
                <a:ext cx="12605" cy="191706"/>
              </a:xfrm>
              <a:custGeom>
                <a:rect b="b" l="l" r="r" t="t"/>
                <a:pathLst>
                  <a:path extrusionOk="0" h="191706" w="12605">
                    <a:moveTo>
                      <a:pt x="4101" y="191707"/>
                    </a:moveTo>
                    <a:cubicBezTo>
                      <a:pt x="4101" y="191707"/>
                      <a:pt x="-1585" y="140216"/>
                      <a:pt x="433" y="92389"/>
                    </a:cubicBezTo>
                    <a:cubicBezTo>
                      <a:pt x="2452" y="44563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6" name="Google Shape;3116;p52"/>
              <p:cNvSpPr/>
              <p:nvPr/>
            </p:nvSpPr>
            <p:spPr>
              <a:xfrm>
                <a:off x="1029681" y="187517"/>
                <a:ext cx="435216" cy="102447"/>
              </a:xfrm>
              <a:custGeom>
                <a:rect b="b" l="l" r="r" t="t"/>
                <a:pathLst>
                  <a:path extrusionOk="0" h="102447" w="435216">
                    <a:moveTo>
                      <a:pt x="0" y="102448"/>
                    </a:moveTo>
                    <a:cubicBezTo>
                      <a:pt x="0" y="102448"/>
                      <a:pt x="107613" y="29746"/>
                      <a:pt x="216189" y="8210"/>
                    </a:cubicBezTo>
                    <a:cubicBezTo>
                      <a:pt x="338385" y="-16028"/>
                      <a:pt x="435216" y="21119"/>
                      <a:pt x="435216" y="21119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7" name="Google Shape;3117;p52"/>
              <p:cNvSpPr/>
              <p:nvPr/>
            </p:nvSpPr>
            <p:spPr>
              <a:xfrm>
                <a:off x="1981533" y="370986"/>
                <a:ext cx="319401" cy="337684"/>
              </a:xfrm>
              <a:custGeom>
                <a:rect b="b" l="l" r="r" t="t"/>
                <a:pathLst>
                  <a:path extrusionOk="0" h="337684" w="319401">
                    <a:moveTo>
                      <a:pt x="0" y="0"/>
                    </a:moveTo>
                    <a:cubicBezTo>
                      <a:pt x="0" y="0"/>
                      <a:pt x="106023" y="65652"/>
                      <a:pt x="185871" y="150073"/>
                    </a:cubicBezTo>
                    <a:cubicBezTo>
                      <a:pt x="265719" y="234494"/>
                      <a:pt x="319402" y="337684"/>
                      <a:pt x="319402" y="337684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8" name="Google Shape;3118;p52"/>
              <p:cNvSpPr/>
              <p:nvPr/>
            </p:nvSpPr>
            <p:spPr>
              <a:xfrm>
                <a:off x="2145706" y="867340"/>
                <a:ext cx="151466" cy="121525"/>
              </a:xfrm>
              <a:custGeom>
                <a:rect b="b" l="l" r="r" t="t"/>
                <a:pathLst>
                  <a:path extrusionOk="0" h="121525" w="151466">
                    <a:moveTo>
                      <a:pt x="151467" y="0"/>
                    </a:moveTo>
                    <a:cubicBezTo>
                      <a:pt x="151467" y="0"/>
                      <a:pt x="124749" y="52449"/>
                      <a:pt x="86878" y="82830"/>
                    </a:cubicBezTo>
                    <a:cubicBezTo>
                      <a:pt x="49016" y="113210"/>
                      <a:pt x="0" y="121526"/>
                      <a:pt x="0" y="121526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9" name="Google Shape;3119;p52"/>
              <p:cNvSpPr/>
              <p:nvPr/>
            </p:nvSpPr>
            <p:spPr>
              <a:xfrm>
                <a:off x="2044379" y="1321650"/>
                <a:ext cx="51521" cy="184718"/>
              </a:xfrm>
              <a:custGeom>
                <a:rect b="b" l="l" r="r" t="t"/>
                <a:pathLst>
                  <a:path extrusionOk="0" h="184718" w="51521">
                    <a:moveTo>
                      <a:pt x="0" y="0"/>
                    </a:moveTo>
                    <a:cubicBezTo>
                      <a:pt x="0" y="0"/>
                      <a:pt x="27175" y="46482"/>
                      <a:pt x="40043" y="92659"/>
                    </a:cubicBezTo>
                    <a:cubicBezTo>
                      <a:pt x="52911" y="138836"/>
                      <a:pt x="51473" y="184718"/>
                      <a:pt x="51473" y="184718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0" name="Google Shape;3120;p52"/>
              <p:cNvSpPr/>
              <p:nvPr/>
            </p:nvSpPr>
            <p:spPr>
              <a:xfrm>
                <a:off x="1533658" y="1617516"/>
                <a:ext cx="489584" cy="119899"/>
              </a:xfrm>
              <a:custGeom>
                <a:rect b="b" l="l" r="r" t="t"/>
                <a:pathLst>
                  <a:path extrusionOk="0" h="119899" w="489584">
                    <a:moveTo>
                      <a:pt x="489585" y="0"/>
                    </a:moveTo>
                    <a:cubicBezTo>
                      <a:pt x="489585" y="0"/>
                      <a:pt x="337337" y="75448"/>
                      <a:pt x="214951" y="103965"/>
                    </a:cubicBezTo>
                    <a:cubicBezTo>
                      <a:pt x="92554" y="132474"/>
                      <a:pt x="0" y="114033"/>
                      <a:pt x="0" y="114033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1" name="Google Shape;3121;p52"/>
            <p:cNvGrpSpPr/>
            <p:nvPr/>
          </p:nvGrpSpPr>
          <p:grpSpPr>
            <a:xfrm>
              <a:off x="714875" y="189884"/>
              <a:ext cx="1586135" cy="1543856"/>
              <a:chOff x="714875" y="189884"/>
              <a:chExt cx="1586135" cy="1543856"/>
            </a:xfrm>
          </p:grpSpPr>
          <p:sp>
            <p:nvSpPr>
              <p:cNvPr id="3122" name="Google Shape;3122;p52"/>
              <p:cNvSpPr/>
              <p:nvPr/>
            </p:nvSpPr>
            <p:spPr>
              <a:xfrm>
                <a:off x="1218704" y="356937"/>
                <a:ext cx="278311" cy="236282"/>
              </a:xfrm>
              <a:custGeom>
                <a:rect b="b" l="l" r="r" t="t"/>
                <a:pathLst>
                  <a:path extrusionOk="0" h="236282" w="278311">
                    <a:moveTo>
                      <a:pt x="0" y="236283"/>
                    </a:moveTo>
                    <a:cubicBezTo>
                      <a:pt x="0" y="236283"/>
                      <a:pt x="62455" y="160070"/>
                      <a:pt x="116329" y="113251"/>
                    </a:cubicBezTo>
                    <a:cubicBezTo>
                      <a:pt x="170212" y="66432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3" name="Google Shape;3123;p52"/>
              <p:cNvSpPr/>
              <p:nvPr/>
            </p:nvSpPr>
            <p:spPr>
              <a:xfrm>
                <a:off x="1838325" y="472937"/>
                <a:ext cx="89108" cy="338881"/>
              </a:xfrm>
              <a:custGeom>
                <a:rect b="b" l="l" r="r" t="t"/>
                <a:pathLst>
                  <a:path extrusionOk="0" h="338881" w="89108">
                    <a:moveTo>
                      <a:pt x="88754" y="338881"/>
                    </a:moveTo>
                    <a:cubicBezTo>
                      <a:pt x="88754" y="338881"/>
                      <a:pt x="93069" y="241462"/>
                      <a:pt x="71590" y="156036"/>
                    </a:cubicBezTo>
                    <a:cubicBezTo>
                      <a:pt x="50111" y="7060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4" name="Google Shape;3124;p52"/>
              <p:cNvSpPr/>
              <p:nvPr/>
            </p:nvSpPr>
            <p:spPr>
              <a:xfrm>
                <a:off x="1296352" y="910397"/>
                <a:ext cx="376799" cy="115054"/>
              </a:xfrm>
              <a:custGeom>
                <a:rect b="b" l="l" r="r" t="t"/>
                <a:pathLst>
                  <a:path extrusionOk="0" h="115054" w="376799">
                    <a:moveTo>
                      <a:pt x="376799" y="115054"/>
                    </a:moveTo>
                    <a:cubicBezTo>
                      <a:pt x="376799" y="115054"/>
                      <a:pt x="274949" y="75154"/>
                      <a:pt x="180604" y="45741"/>
                    </a:cubicBezTo>
                    <a:cubicBezTo>
                      <a:pt x="86249" y="16326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5" name="Google Shape;3125;p52"/>
              <p:cNvSpPr/>
              <p:nvPr/>
            </p:nvSpPr>
            <p:spPr>
              <a:xfrm>
                <a:off x="1479061" y="1344434"/>
                <a:ext cx="269624" cy="236677"/>
              </a:xfrm>
              <a:custGeom>
                <a:rect b="b" l="l" r="r" t="t"/>
                <a:pathLst>
                  <a:path extrusionOk="0" h="236677" w="269624">
                    <a:moveTo>
                      <a:pt x="269624" y="0"/>
                    </a:moveTo>
                    <a:cubicBezTo>
                      <a:pt x="269624" y="0"/>
                      <a:pt x="218646" y="80286"/>
                      <a:pt x="151238" y="139456"/>
                    </a:cubicBezTo>
                    <a:cubicBezTo>
                      <a:pt x="83829" y="198625"/>
                      <a:pt x="0" y="236677"/>
                      <a:pt x="0" y="236677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6" name="Google Shape;3126;p52"/>
              <p:cNvSpPr/>
              <p:nvPr/>
            </p:nvSpPr>
            <p:spPr>
              <a:xfrm>
                <a:off x="1054712" y="1143381"/>
                <a:ext cx="88763" cy="323888"/>
              </a:xfrm>
              <a:custGeom>
                <a:rect b="b" l="l" r="r" t="t"/>
                <a:pathLst>
                  <a:path extrusionOk="0" h="323888" w="88763">
                    <a:moveTo>
                      <a:pt x="88763" y="323888"/>
                    </a:moveTo>
                    <a:cubicBezTo>
                      <a:pt x="88763" y="323888"/>
                      <a:pt x="42015" y="255337"/>
                      <a:pt x="20202" y="174517"/>
                    </a:cubicBezTo>
                    <a:cubicBezTo>
                      <a:pt x="-1619" y="93688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7" name="Google Shape;3127;p52"/>
              <p:cNvSpPr/>
              <p:nvPr/>
            </p:nvSpPr>
            <p:spPr>
              <a:xfrm>
                <a:off x="886547" y="1505740"/>
                <a:ext cx="138808" cy="65084"/>
              </a:xfrm>
              <a:custGeom>
                <a:rect b="b" l="l" r="r" t="t"/>
                <a:pathLst>
                  <a:path extrusionOk="0" h="65084" w="138808">
                    <a:moveTo>
                      <a:pt x="138809" y="65084"/>
                    </a:moveTo>
                    <a:cubicBezTo>
                      <a:pt x="138809" y="65084"/>
                      <a:pt x="100004" y="52435"/>
                      <a:pt x="66152" y="36852"/>
                    </a:cubicBezTo>
                    <a:cubicBezTo>
                      <a:pt x="32300" y="2126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p52"/>
              <p:cNvSpPr/>
              <p:nvPr/>
            </p:nvSpPr>
            <p:spPr>
              <a:xfrm>
                <a:off x="714875" y="955062"/>
                <a:ext cx="115018" cy="111975"/>
              </a:xfrm>
              <a:custGeom>
                <a:rect b="b" l="l" r="r" t="t"/>
                <a:pathLst>
                  <a:path extrusionOk="0" h="111975" w="115018">
                    <a:moveTo>
                      <a:pt x="0" y="111976"/>
                    </a:moveTo>
                    <a:cubicBezTo>
                      <a:pt x="0" y="111976"/>
                      <a:pt x="18098" y="75286"/>
                      <a:pt x="46984" y="47435"/>
                    </a:cubicBezTo>
                    <a:cubicBezTo>
                      <a:pt x="75870" y="19583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9" name="Google Shape;3129;p52"/>
              <p:cNvSpPr/>
              <p:nvPr/>
            </p:nvSpPr>
            <p:spPr>
              <a:xfrm>
                <a:off x="912401" y="442883"/>
                <a:ext cx="12605" cy="190960"/>
              </a:xfrm>
              <a:custGeom>
                <a:rect b="b" l="l" r="r" t="t"/>
                <a:pathLst>
                  <a:path extrusionOk="0" h="190960" w="12605">
                    <a:moveTo>
                      <a:pt x="4101" y="190960"/>
                    </a:moveTo>
                    <a:cubicBezTo>
                      <a:pt x="4101" y="190960"/>
                      <a:pt x="-1585" y="139669"/>
                      <a:pt x="433" y="92029"/>
                    </a:cubicBezTo>
                    <a:cubicBezTo>
                      <a:pt x="2452" y="44388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0" name="Google Shape;3130;p52"/>
              <p:cNvSpPr/>
              <p:nvPr/>
            </p:nvSpPr>
            <p:spPr>
              <a:xfrm>
                <a:off x="1029766" y="189884"/>
                <a:ext cx="435216" cy="102048"/>
              </a:xfrm>
              <a:custGeom>
                <a:rect b="b" l="l" r="r" t="t"/>
                <a:pathLst>
                  <a:path extrusionOk="0" h="102048" w="435216">
                    <a:moveTo>
                      <a:pt x="0" y="102048"/>
                    </a:moveTo>
                    <a:cubicBezTo>
                      <a:pt x="0" y="102048"/>
                      <a:pt x="107604" y="29630"/>
                      <a:pt x="216179" y="8178"/>
                    </a:cubicBezTo>
                    <a:cubicBezTo>
                      <a:pt x="338376" y="-15965"/>
                      <a:pt x="435216" y="21036"/>
                      <a:pt x="435216" y="2103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p52"/>
              <p:cNvSpPr/>
              <p:nvPr/>
            </p:nvSpPr>
            <p:spPr>
              <a:xfrm>
                <a:off x="1981609" y="372638"/>
                <a:ext cx="319401" cy="336367"/>
              </a:xfrm>
              <a:custGeom>
                <a:rect b="b" l="l" r="r" t="t"/>
                <a:pathLst>
                  <a:path extrusionOk="0" h="336367" w="319401">
                    <a:moveTo>
                      <a:pt x="0" y="0"/>
                    </a:moveTo>
                    <a:cubicBezTo>
                      <a:pt x="0" y="0"/>
                      <a:pt x="106023" y="65397"/>
                      <a:pt x="185871" y="149489"/>
                    </a:cubicBezTo>
                    <a:cubicBezTo>
                      <a:pt x="265728" y="233581"/>
                      <a:pt x="319402" y="336368"/>
                      <a:pt x="319402" y="336368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2" name="Google Shape;3132;p52"/>
              <p:cNvSpPr/>
              <p:nvPr/>
            </p:nvSpPr>
            <p:spPr>
              <a:xfrm>
                <a:off x="2145782" y="867057"/>
                <a:ext cx="151476" cy="121056"/>
              </a:xfrm>
              <a:custGeom>
                <a:rect b="b" l="l" r="r" t="t"/>
                <a:pathLst>
                  <a:path extrusionOk="0" h="121056" w="151476">
                    <a:moveTo>
                      <a:pt x="151476" y="0"/>
                    </a:moveTo>
                    <a:cubicBezTo>
                      <a:pt x="151476" y="0"/>
                      <a:pt x="124749" y="52245"/>
                      <a:pt x="86887" y="82507"/>
                    </a:cubicBezTo>
                    <a:cubicBezTo>
                      <a:pt x="49016" y="112769"/>
                      <a:pt x="0" y="121056"/>
                      <a:pt x="0" y="12105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3" name="Google Shape;3133;p52"/>
              <p:cNvSpPr/>
              <p:nvPr/>
            </p:nvSpPr>
            <p:spPr>
              <a:xfrm>
                <a:off x="2044455" y="1319603"/>
                <a:ext cx="51530" cy="183994"/>
              </a:xfrm>
              <a:custGeom>
                <a:rect b="b" l="l" r="r" t="t"/>
                <a:pathLst>
                  <a:path extrusionOk="0" h="183994" w="51530">
                    <a:moveTo>
                      <a:pt x="0" y="0"/>
                    </a:moveTo>
                    <a:cubicBezTo>
                      <a:pt x="0" y="0"/>
                      <a:pt x="27175" y="46292"/>
                      <a:pt x="40043" y="92297"/>
                    </a:cubicBezTo>
                    <a:cubicBezTo>
                      <a:pt x="52921" y="138293"/>
                      <a:pt x="51483" y="183994"/>
                      <a:pt x="51483" y="183994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52"/>
              <p:cNvSpPr/>
              <p:nvPr/>
            </p:nvSpPr>
            <p:spPr>
              <a:xfrm>
                <a:off x="1533744" y="1614306"/>
                <a:ext cx="489575" cy="119434"/>
              </a:xfrm>
              <a:custGeom>
                <a:rect b="b" l="l" r="r" t="t"/>
                <a:pathLst>
                  <a:path extrusionOk="0" h="119434" w="489575">
                    <a:moveTo>
                      <a:pt x="489576" y="0"/>
                    </a:moveTo>
                    <a:cubicBezTo>
                      <a:pt x="489576" y="0"/>
                      <a:pt x="337337" y="75162"/>
                      <a:pt x="214941" y="103556"/>
                    </a:cubicBezTo>
                    <a:cubicBezTo>
                      <a:pt x="92545" y="131959"/>
                      <a:pt x="0" y="113595"/>
                      <a:pt x="0" y="113595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35" name="Google Shape;3135;p52"/>
            <p:cNvSpPr/>
            <p:nvPr/>
          </p:nvSpPr>
          <p:spPr>
            <a:xfrm>
              <a:off x="2296961" y="704962"/>
              <a:ext cx="45817" cy="261939"/>
            </a:xfrm>
            <a:custGeom>
              <a:rect b="b" l="l" r="r" t="t"/>
              <a:pathLst>
                <a:path extrusionOk="0" h="261939" w="45817">
                  <a:moveTo>
                    <a:pt x="4145" y="0"/>
                  </a:moveTo>
                  <a:cubicBezTo>
                    <a:pt x="2593" y="34430"/>
                    <a:pt x="907" y="70013"/>
                    <a:pt x="469" y="89423"/>
                  </a:cubicBezTo>
                  <a:cubicBezTo>
                    <a:pt x="-407" y="128684"/>
                    <a:pt x="212" y="162380"/>
                    <a:pt x="221" y="162380"/>
                  </a:cubicBezTo>
                  <a:cubicBezTo>
                    <a:pt x="221" y="162380"/>
                    <a:pt x="15375" y="189732"/>
                    <a:pt x="25672" y="212285"/>
                  </a:cubicBezTo>
                  <a:cubicBezTo>
                    <a:pt x="31797" y="225688"/>
                    <a:pt x="37188" y="240699"/>
                    <a:pt x="45684" y="261939"/>
                  </a:cubicBezTo>
                  <a:cubicBezTo>
                    <a:pt x="45693" y="260958"/>
                    <a:pt x="45817" y="259996"/>
                    <a:pt x="45817" y="259025"/>
                  </a:cubicBezTo>
                  <a:cubicBezTo>
                    <a:pt x="45817" y="168510"/>
                    <a:pt x="30930" y="81552"/>
                    <a:pt x="4145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52"/>
            <p:cNvSpPr/>
            <p:nvPr/>
          </p:nvSpPr>
          <p:spPr>
            <a:xfrm>
              <a:off x="1464411" y="179886"/>
              <a:ext cx="517121" cy="291812"/>
            </a:xfrm>
            <a:custGeom>
              <a:rect b="b" l="l" r="r" t="t"/>
              <a:pathLst>
                <a:path extrusionOk="0" h="291812" w="517121">
                  <a:moveTo>
                    <a:pt x="517122" y="190939"/>
                  </a:moveTo>
                  <a:lnTo>
                    <a:pt x="373856" y="291813"/>
                  </a:lnTo>
                  <a:cubicBezTo>
                    <a:pt x="373856" y="291813"/>
                    <a:pt x="290055" y="227392"/>
                    <a:pt x="210998" y="201791"/>
                  </a:cubicBezTo>
                  <a:cubicBezTo>
                    <a:pt x="128664" y="175128"/>
                    <a:pt x="32147" y="175337"/>
                    <a:pt x="32147" y="175337"/>
                  </a:cubicBezTo>
                  <a:lnTo>
                    <a:pt x="0" y="28973"/>
                  </a:lnTo>
                  <a:cubicBezTo>
                    <a:pt x="0" y="28973"/>
                    <a:pt x="115786" y="-26397"/>
                    <a:pt x="276273" y="15953"/>
                  </a:cubicBezTo>
                  <a:cubicBezTo>
                    <a:pt x="422158" y="54452"/>
                    <a:pt x="517122" y="190939"/>
                    <a:pt x="517122" y="190939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720111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52"/>
            <p:cNvSpPr/>
            <p:nvPr/>
          </p:nvSpPr>
          <p:spPr>
            <a:xfrm>
              <a:off x="852096" y="289513"/>
              <a:ext cx="178212" cy="173525"/>
            </a:xfrm>
            <a:custGeom>
              <a:rect b="b" l="l" r="r" t="t"/>
              <a:pathLst>
                <a:path extrusionOk="0" h="173525" w="178212">
                  <a:moveTo>
                    <a:pt x="178213" y="0"/>
                  </a:moveTo>
                  <a:cubicBezTo>
                    <a:pt x="110395" y="48615"/>
                    <a:pt x="50422" y="107118"/>
                    <a:pt x="0" y="173525"/>
                  </a:cubicBezTo>
                  <a:cubicBezTo>
                    <a:pt x="32190" y="163903"/>
                    <a:pt x="72831" y="151993"/>
                    <a:pt x="72831" y="151993"/>
                  </a:cubicBezTo>
                  <a:cubicBezTo>
                    <a:pt x="72831" y="151993"/>
                    <a:pt x="97952" y="110440"/>
                    <a:pt x="112100" y="89676"/>
                  </a:cubicBezTo>
                  <a:cubicBezTo>
                    <a:pt x="118405" y="80418"/>
                    <a:pt x="151838" y="35315"/>
                    <a:pt x="178213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52"/>
            <p:cNvSpPr/>
            <p:nvPr/>
          </p:nvSpPr>
          <p:spPr>
            <a:xfrm>
              <a:off x="829666" y="585285"/>
              <a:ext cx="466609" cy="559905"/>
            </a:xfrm>
            <a:custGeom>
              <a:rect b="b" l="l" r="r" t="t"/>
              <a:pathLst>
                <a:path extrusionOk="0" h="559905" w="466609">
                  <a:moveTo>
                    <a:pt x="388886" y="6836"/>
                  </a:moveTo>
                  <a:cubicBezTo>
                    <a:pt x="388886" y="6836"/>
                    <a:pt x="413174" y="104470"/>
                    <a:pt x="425814" y="155041"/>
                  </a:cubicBezTo>
                  <a:cubicBezTo>
                    <a:pt x="438454" y="205612"/>
                    <a:pt x="466610" y="325468"/>
                    <a:pt x="466610" y="325468"/>
                  </a:cubicBezTo>
                  <a:cubicBezTo>
                    <a:pt x="466610" y="325468"/>
                    <a:pt x="366864" y="418973"/>
                    <a:pt x="336975" y="448186"/>
                  </a:cubicBezTo>
                  <a:cubicBezTo>
                    <a:pt x="307095" y="477400"/>
                    <a:pt x="220474" y="559905"/>
                    <a:pt x="220474" y="559905"/>
                  </a:cubicBezTo>
                  <a:cubicBezTo>
                    <a:pt x="220474" y="559905"/>
                    <a:pt x="151285" y="509242"/>
                    <a:pt x="100489" y="467055"/>
                  </a:cubicBezTo>
                  <a:cubicBezTo>
                    <a:pt x="50628" y="425650"/>
                    <a:pt x="0" y="370243"/>
                    <a:pt x="0" y="370243"/>
                  </a:cubicBezTo>
                  <a:cubicBezTo>
                    <a:pt x="0" y="370243"/>
                    <a:pt x="9683" y="280766"/>
                    <a:pt x="31424" y="198327"/>
                  </a:cubicBezTo>
                  <a:cubicBezTo>
                    <a:pt x="50430" y="126255"/>
                    <a:pt x="86852" y="47722"/>
                    <a:pt x="86852" y="47722"/>
                  </a:cubicBezTo>
                  <a:cubicBezTo>
                    <a:pt x="86852" y="47722"/>
                    <a:pt x="140531" y="15224"/>
                    <a:pt x="216502" y="4315"/>
                  </a:cubicBezTo>
                  <a:cubicBezTo>
                    <a:pt x="293150" y="-6693"/>
                    <a:pt x="388886" y="6836"/>
                    <a:pt x="388886" y="6836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195338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52"/>
            <p:cNvSpPr/>
            <p:nvPr/>
          </p:nvSpPr>
          <p:spPr>
            <a:xfrm>
              <a:off x="685411" y="1026433"/>
              <a:ext cx="29384" cy="144389"/>
            </a:xfrm>
            <a:custGeom>
              <a:rect b="b" l="l" r="r" t="t"/>
              <a:pathLst>
                <a:path extrusionOk="0" h="144389" w="29384">
                  <a:moveTo>
                    <a:pt x="0" y="0"/>
                  </a:moveTo>
                  <a:cubicBezTo>
                    <a:pt x="459" y="6163"/>
                    <a:pt x="927" y="12363"/>
                    <a:pt x="1519" y="18488"/>
                  </a:cubicBezTo>
                  <a:cubicBezTo>
                    <a:pt x="1842" y="22222"/>
                    <a:pt x="2290" y="25918"/>
                    <a:pt x="2659" y="29632"/>
                  </a:cubicBezTo>
                  <a:cubicBezTo>
                    <a:pt x="6983" y="68790"/>
                    <a:pt x="13856" y="107071"/>
                    <a:pt x="23431" y="144389"/>
                  </a:cubicBezTo>
                  <a:cubicBezTo>
                    <a:pt x="25201" y="97126"/>
                    <a:pt x="29385" y="41672"/>
                    <a:pt x="29385" y="41672"/>
                  </a:cubicBezTo>
                  <a:cubicBezTo>
                    <a:pt x="29385" y="41672"/>
                    <a:pt x="15679" y="216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52"/>
            <p:cNvSpPr/>
            <p:nvPr/>
          </p:nvSpPr>
          <p:spPr>
            <a:xfrm>
              <a:off x="1024737" y="1468983"/>
              <a:ext cx="508920" cy="312343"/>
            </a:xfrm>
            <a:custGeom>
              <a:rect b="b" l="l" r="r" t="t"/>
              <a:pathLst>
                <a:path extrusionOk="0" h="312343" w="508920">
                  <a:moveTo>
                    <a:pt x="113357" y="0"/>
                  </a:moveTo>
                  <a:lnTo>
                    <a:pt x="0" y="105385"/>
                  </a:lnTo>
                  <a:cubicBezTo>
                    <a:pt x="0" y="105385"/>
                    <a:pt x="51064" y="174460"/>
                    <a:pt x="112986" y="234706"/>
                  </a:cubicBezTo>
                  <a:cubicBezTo>
                    <a:pt x="184890" y="271243"/>
                    <a:pt x="262557" y="298037"/>
                    <a:pt x="344643" y="312344"/>
                  </a:cubicBezTo>
                  <a:cubicBezTo>
                    <a:pt x="425844" y="295780"/>
                    <a:pt x="508921" y="262566"/>
                    <a:pt x="508921" y="262566"/>
                  </a:cubicBezTo>
                  <a:lnTo>
                    <a:pt x="454971" y="115262"/>
                  </a:lnTo>
                  <a:cubicBezTo>
                    <a:pt x="454971" y="115262"/>
                    <a:pt x="340681" y="107270"/>
                    <a:pt x="271558" y="87144"/>
                  </a:cubicBezTo>
                  <a:cubicBezTo>
                    <a:pt x="202444" y="67018"/>
                    <a:pt x="113357" y="0"/>
                    <a:pt x="11335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600746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52"/>
            <p:cNvSpPr/>
            <p:nvPr/>
          </p:nvSpPr>
          <p:spPr>
            <a:xfrm>
              <a:off x="2023205" y="1486585"/>
              <a:ext cx="134007" cy="130968"/>
            </a:xfrm>
            <a:custGeom>
              <a:rect b="b" l="l" r="r" t="t"/>
              <a:pathLst>
                <a:path extrusionOk="0" h="130968" w="134007">
                  <a:moveTo>
                    <a:pt x="134007" y="0"/>
                  </a:moveTo>
                  <a:cubicBezTo>
                    <a:pt x="99603" y="12344"/>
                    <a:pt x="71818" y="20021"/>
                    <a:pt x="71818" y="20021"/>
                  </a:cubicBezTo>
                  <a:cubicBezTo>
                    <a:pt x="71818" y="20021"/>
                    <a:pt x="52454" y="55121"/>
                    <a:pt x="34709" y="79038"/>
                  </a:cubicBezTo>
                  <a:cubicBezTo>
                    <a:pt x="29299" y="86344"/>
                    <a:pt x="13068" y="111309"/>
                    <a:pt x="0" y="130969"/>
                  </a:cubicBezTo>
                  <a:cubicBezTo>
                    <a:pt x="49397" y="92345"/>
                    <a:pt x="94497" y="48663"/>
                    <a:pt x="13400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52"/>
            <p:cNvSpPr/>
            <p:nvPr/>
          </p:nvSpPr>
          <p:spPr>
            <a:xfrm>
              <a:off x="1673209" y="811852"/>
              <a:ext cx="473249" cy="543397"/>
            </a:xfrm>
            <a:custGeom>
              <a:rect b="b" l="l" r="r" t="t"/>
              <a:pathLst>
                <a:path extrusionOk="0" h="543397" w="473249">
                  <a:moveTo>
                    <a:pt x="0" y="214580"/>
                  </a:moveTo>
                  <a:cubicBezTo>
                    <a:pt x="0" y="214580"/>
                    <a:pt x="57779" y="150401"/>
                    <a:pt x="118739" y="96497"/>
                  </a:cubicBezTo>
                  <a:cubicBezTo>
                    <a:pt x="175736" y="46103"/>
                    <a:pt x="253841" y="0"/>
                    <a:pt x="253841" y="0"/>
                  </a:cubicBezTo>
                  <a:cubicBezTo>
                    <a:pt x="253841" y="0"/>
                    <a:pt x="321802" y="30095"/>
                    <a:pt x="382410" y="79691"/>
                  </a:cubicBezTo>
                  <a:cubicBezTo>
                    <a:pt x="439141" y="126121"/>
                    <a:pt x="473250" y="178118"/>
                    <a:pt x="473250" y="178118"/>
                  </a:cubicBezTo>
                  <a:cubicBezTo>
                    <a:pt x="473250" y="178118"/>
                    <a:pt x="464668" y="259624"/>
                    <a:pt x="438626" y="347111"/>
                  </a:cubicBezTo>
                  <a:cubicBezTo>
                    <a:pt x="414900" y="426816"/>
                    <a:pt x="371932" y="509531"/>
                    <a:pt x="371932" y="509531"/>
                  </a:cubicBezTo>
                  <a:cubicBezTo>
                    <a:pt x="371932" y="509531"/>
                    <a:pt x="308181" y="532629"/>
                    <a:pt x="225866" y="541564"/>
                  </a:cubicBezTo>
                  <a:cubicBezTo>
                    <a:pt x="168212" y="547822"/>
                    <a:pt x="75705" y="536058"/>
                    <a:pt x="75705" y="536058"/>
                  </a:cubicBezTo>
                  <a:lnTo>
                    <a:pt x="0" y="214580"/>
                  </a:lnTo>
                  <a:close/>
                </a:path>
              </a:pathLst>
            </a:custGeom>
            <a:gradFill>
              <a:gsLst>
                <a:gs pos="0">
                  <a:srgbClr val="6F6F6F"/>
                </a:gs>
                <a:gs pos="50000">
                  <a:srgbClr val="373737"/>
                </a:gs>
                <a:gs pos="100000">
                  <a:srgbClr val="000000"/>
                </a:gs>
              </a:gsLst>
              <a:lin ang="426624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3" name="Google Shape;3143;p52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5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710" name="Google Shape;710;p35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711" name="Google Shape;711;p35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2" name="Google Shape;712;p35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713" name="Google Shape;713;p35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5" name="Google Shape;715;p35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716" name="Google Shape;716;p35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7" name="Google Shape;717;p35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718" name="Google Shape;718;p35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29" name="Google Shape;729;p35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730" name="Google Shape;730;p35"/>
          <p:cNvGrpSpPr/>
          <p:nvPr/>
        </p:nvGrpSpPr>
        <p:grpSpPr>
          <a:xfrm>
            <a:off x="3997783" y="4583257"/>
            <a:ext cx="1155481" cy="1155481"/>
            <a:chOff x="4599993" y="4636246"/>
            <a:chExt cx="960739" cy="960739"/>
          </a:xfrm>
        </p:grpSpPr>
        <p:sp>
          <p:nvSpPr>
            <p:cNvPr id="731" name="Google Shape;731;p35"/>
            <p:cNvSpPr/>
            <p:nvPr/>
          </p:nvSpPr>
          <p:spPr>
            <a:xfrm>
              <a:off x="4599993" y="4636246"/>
              <a:ext cx="960739" cy="960739"/>
            </a:xfrm>
            <a:custGeom>
              <a:rect b="b" l="l" r="r" t="t"/>
              <a:pathLst>
                <a:path extrusionOk="0" h="960739" w="960739">
                  <a:moveTo>
                    <a:pt x="0" y="480365"/>
                  </a:moveTo>
                  <a:cubicBezTo>
                    <a:pt x="0" y="215065"/>
                    <a:pt x="215075" y="0"/>
                    <a:pt x="480374" y="0"/>
                  </a:cubicBezTo>
                  <a:cubicBezTo>
                    <a:pt x="745674" y="0"/>
                    <a:pt x="960739" y="215065"/>
                    <a:pt x="960739" y="480365"/>
                  </a:cubicBezTo>
                  <a:cubicBezTo>
                    <a:pt x="960739" y="745665"/>
                    <a:pt x="745674" y="960739"/>
                    <a:pt x="480374" y="960739"/>
                  </a:cubicBezTo>
                  <a:cubicBezTo>
                    <a:pt x="215075" y="960739"/>
                    <a:pt x="0" y="745665"/>
                    <a:pt x="0" y="480365"/>
                  </a:cubicBezTo>
                  <a:close/>
                </a:path>
              </a:pathLst>
            </a:custGeom>
            <a:gradFill>
              <a:gsLst>
                <a:gs pos="0">
                  <a:srgbClr val="FBFBFB"/>
                </a:gs>
                <a:gs pos="22340">
                  <a:srgbClr val="FBFBFB"/>
                </a:gs>
                <a:gs pos="100000">
                  <a:srgbClr val="D6D6D6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4753213" y="4704619"/>
              <a:ext cx="662730" cy="68758"/>
            </a:xfrm>
            <a:custGeom>
              <a:rect b="b" l="l" r="r" t="t"/>
              <a:pathLst>
                <a:path extrusionOk="0" h="68758" w="662730">
                  <a:moveTo>
                    <a:pt x="336252" y="207"/>
                  </a:moveTo>
                  <a:cubicBezTo>
                    <a:pt x="293666" y="-584"/>
                    <a:pt x="252994" y="912"/>
                    <a:pt x="214322" y="4388"/>
                  </a:cubicBezTo>
                  <a:cubicBezTo>
                    <a:pt x="158487" y="9408"/>
                    <a:pt x="106823" y="18552"/>
                    <a:pt x="59645" y="30886"/>
                  </a:cubicBezTo>
                  <a:cubicBezTo>
                    <a:pt x="44187" y="34925"/>
                    <a:pt x="32309" y="39307"/>
                    <a:pt x="19193" y="43574"/>
                  </a:cubicBezTo>
                  <a:cubicBezTo>
                    <a:pt x="12554" y="49127"/>
                    <a:pt x="6334" y="55147"/>
                    <a:pt x="0" y="61052"/>
                  </a:cubicBezTo>
                  <a:cubicBezTo>
                    <a:pt x="18088" y="54375"/>
                    <a:pt x="38481" y="47765"/>
                    <a:pt x="62389" y="41517"/>
                  </a:cubicBezTo>
                  <a:cubicBezTo>
                    <a:pt x="141284" y="20876"/>
                    <a:pt x="233039" y="9265"/>
                    <a:pt x="336080" y="11179"/>
                  </a:cubicBezTo>
                  <a:cubicBezTo>
                    <a:pt x="429482" y="12913"/>
                    <a:pt x="526885" y="29487"/>
                    <a:pt x="622973" y="56080"/>
                  </a:cubicBezTo>
                  <a:cubicBezTo>
                    <a:pt x="637442" y="60081"/>
                    <a:pt x="649205" y="64567"/>
                    <a:pt x="662731" y="68758"/>
                  </a:cubicBezTo>
                  <a:cubicBezTo>
                    <a:pt x="658454" y="64577"/>
                    <a:pt x="653987" y="60595"/>
                    <a:pt x="649539" y="56595"/>
                  </a:cubicBezTo>
                  <a:cubicBezTo>
                    <a:pt x="647471" y="54718"/>
                    <a:pt x="645471" y="52775"/>
                    <a:pt x="643366" y="50937"/>
                  </a:cubicBezTo>
                  <a:cubicBezTo>
                    <a:pt x="643309" y="50927"/>
                    <a:pt x="643252" y="50956"/>
                    <a:pt x="643195" y="50937"/>
                  </a:cubicBezTo>
                  <a:cubicBezTo>
                    <a:pt x="637099" y="49156"/>
                    <a:pt x="632175" y="47193"/>
                    <a:pt x="625888" y="45450"/>
                  </a:cubicBezTo>
                  <a:cubicBezTo>
                    <a:pt x="528980" y="18638"/>
                    <a:pt x="430683" y="1969"/>
                    <a:pt x="336252" y="207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4899689" y="4698222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5" y="574"/>
                  </a:moveTo>
                  <a:cubicBezTo>
                    <a:pt x="1561" y="-578"/>
                    <a:pt x="4104" y="60"/>
                    <a:pt x="6162" y="1993"/>
                  </a:cubicBezTo>
                  <a:cubicBezTo>
                    <a:pt x="8229" y="3927"/>
                    <a:pt x="9019" y="6432"/>
                    <a:pt x="7943" y="7575"/>
                  </a:cubicBezTo>
                  <a:cubicBezTo>
                    <a:pt x="6867" y="8727"/>
                    <a:pt x="4324" y="8089"/>
                    <a:pt x="2257" y="6156"/>
                  </a:cubicBezTo>
                  <a:cubicBezTo>
                    <a:pt x="199" y="4222"/>
                    <a:pt x="-601" y="1717"/>
                    <a:pt x="485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4858423" y="4709309"/>
              <a:ext cx="8425" cy="8148"/>
            </a:xfrm>
            <a:custGeom>
              <a:rect b="b" l="l" r="r" t="t"/>
              <a:pathLst>
                <a:path extrusionOk="0" h="8148" w="8425">
                  <a:moveTo>
                    <a:pt x="479" y="574"/>
                  </a:moveTo>
                  <a:cubicBezTo>
                    <a:pt x="1555" y="-578"/>
                    <a:pt x="4098" y="60"/>
                    <a:pt x="6165" y="1993"/>
                  </a:cubicBezTo>
                  <a:cubicBezTo>
                    <a:pt x="8223" y="3927"/>
                    <a:pt x="9023" y="6432"/>
                    <a:pt x="7946" y="7575"/>
                  </a:cubicBezTo>
                  <a:cubicBezTo>
                    <a:pt x="6870" y="8727"/>
                    <a:pt x="4317" y="8089"/>
                    <a:pt x="2260" y="6156"/>
                  </a:cubicBezTo>
                  <a:cubicBezTo>
                    <a:pt x="203" y="4222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4821969" y="4717517"/>
              <a:ext cx="8423" cy="8144"/>
            </a:xfrm>
            <a:custGeom>
              <a:rect b="b" l="l" r="r" t="t"/>
              <a:pathLst>
                <a:path extrusionOk="0" h="8144" w="8423">
                  <a:moveTo>
                    <a:pt x="481" y="567"/>
                  </a:moveTo>
                  <a:cubicBezTo>
                    <a:pt x="1557" y="-576"/>
                    <a:pt x="4100" y="62"/>
                    <a:pt x="6167" y="1996"/>
                  </a:cubicBezTo>
                  <a:cubicBezTo>
                    <a:pt x="8224" y="3930"/>
                    <a:pt x="9025" y="6425"/>
                    <a:pt x="7939" y="7578"/>
                  </a:cubicBezTo>
                  <a:cubicBezTo>
                    <a:pt x="6862" y="8721"/>
                    <a:pt x="4319" y="8083"/>
                    <a:pt x="2262" y="6149"/>
                  </a:cubicBezTo>
                  <a:cubicBezTo>
                    <a:pt x="195" y="4215"/>
                    <a:pt x="-596" y="1720"/>
                    <a:pt x="481" y="5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4940117" y="4691440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0" y="574"/>
                  </a:moveTo>
                  <a:cubicBezTo>
                    <a:pt x="1557" y="-578"/>
                    <a:pt x="4100" y="60"/>
                    <a:pt x="6167" y="1993"/>
                  </a:cubicBezTo>
                  <a:cubicBezTo>
                    <a:pt x="8224" y="3927"/>
                    <a:pt x="9024" y="6432"/>
                    <a:pt x="7939" y="7575"/>
                  </a:cubicBezTo>
                  <a:cubicBezTo>
                    <a:pt x="6862" y="8727"/>
                    <a:pt x="4319" y="8089"/>
                    <a:pt x="2262" y="6156"/>
                  </a:cubicBezTo>
                  <a:cubicBezTo>
                    <a:pt x="195" y="4222"/>
                    <a:pt x="-596" y="1717"/>
                    <a:pt x="480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4979696" y="4686735"/>
              <a:ext cx="8425" cy="8149"/>
            </a:xfrm>
            <a:custGeom>
              <a:rect b="b" l="l" r="r" t="t"/>
              <a:pathLst>
                <a:path extrusionOk="0" h="8149" w="8425">
                  <a:moveTo>
                    <a:pt x="479" y="574"/>
                  </a:moveTo>
                  <a:cubicBezTo>
                    <a:pt x="1555" y="-579"/>
                    <a:pt x="4108" y="60"/>
                    <a:pt x="6165" y="1993"/>
                  </a:cubicBezTo>
                  <a:cubicBezTo>
                    <a:pt x="8223" y="3927"/>
                    <a:pt x="9023" y="6432"/>
                    <a:pt x="7947" y="7575"/>
                  </a:cubicBezTo>
                  <a:cubicBezTo>
                    <a:pt x="6870" y="8728"/>
                    <a:pt x="4317" y="8089"/>
                    <a:pt x="2260" y="6156"/>
                  </a:cubicBezTo>
                  <a:cubicBezTo>
                    <a:pt x="202" y="4213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5020575" y="4683292"/>
              <a:ext cx="8427" cy="8147"/>
            </a:xfrm>
            <a:custGeom>
              <a:rect b="b" l="l" r="r" t="t"/>
              <a:pathLst>
                <a:path extrusionOk="0" h="8147" w="8427">
                  <a:moveTo>
                    <a:pt x="481" y="569"/>
                  </a:moveTo>
                  <a:cubicBezTo>
                    <a:pt x="1557" y="-574"/>
                    <a:pt x="4100" y="55"/>
                    <a:pt x="6167" y="1998"/>
                  </a:cubicBezTo>
                  <a:cubicBezTo>
                    <a:pt x="8225" y="3932"/>
                    <a:pt x="9025" y="6427"/>
                    <a:pt x="7948" y="7580"/>
                  </a:cubicBezTo>
                  <a:cubicBezTo>
                    <a:pt x="6862" y="8723"/>
                    <a:pt x="4319" y="8085"/>
                    <a:pt x="2262" y="6151"/>
                  </a:cubicBezTo>
                  <a:cubicBezTo>
                    <a:pt x="195" y="4218"/>
                    <a:pt x="-596" y="1722"/>
                    <a:pt x="481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5058915" y="4680196"/>
              <a:ext cx="8425" cy="8147"/>
            </a:xfrm>
            <a:custGeom>
              <a:rect b="b" l="l" r="r" t="t"/>
              <a:pathLst>
                <a:path extrusionOk="0" h="8147" w="8425">
                  <a:moveTo>
                    <a:pt x="479" y="569"/>
                  </a:moveTo>
                  <a:cubicBezTo>
                    <a:pt x="1555" y="-573"/>
                    <a:pt x="4098" y="55"/>
                    <a:pt x="6166" y="1998"/>
                  </a:cubicBezTo>
                  <a:cubicBezTo>
                    <a:pt x="8222" y="3932"/>
                    <a:pt x="9023" y="6427"/>
                    <a:pt x="7946" y="7580"/>
                  </a:cubicBezTo>
                  <a:cubicBezTo>
                    <a:pt x="6870" y="8723"/>
                    <a:pt x="4317" y="8085"/>
                    <a:pt x="2260" y="6151"/>
                  </a:cubicBezTo>
                  <a:cubicBezTo>
                    <a:pt x="203" y="4218"/>
                    <a:pt x="-597" y="1722"/>
                    <a:pt x="479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5101690" y="4680196"/>
              <a:ext cx="8427" cy="8147"/>
            </a:xfrm>
            <a:custGeom>
              <a:rect b="b" l="l" r="r" t="t"/>
              <a:pathLst>
                <a:path extrusionOk="0" h="8147" w="8427">
                  <a:moveTo>
                    <a:pt x="481" y="569"/>
                  </a:moveTo>
                  <a:cubicBezTo>
                    <a:pt x="1557" y="-573"/>
                    <a:pt x="4100" y="55"/>
                    <a:pt x="6167" y="1998"/>
                  </a:cubicBezTo>
                  <a:cubicBezTo>
                    <a:pt x="8225" y="3932"/>
                    <a:pt x="9024" y="6427"/>
                    <a:pt x="7948" y="7580"/>
                  </a:cubicBezTo>
                  <a:cubicBezTo>
                    <a:pt x="6862" y="8723"/>
                    <a:pt x="4320" y="8085"/>
                    <a:pt x="2262" y="6151"/>
                  </a:cubicBezTo>
                  <a:cubicBezTo>
                    <a:pt x="195" y="4218"/>
                    <a:pt x="-596" y="1722"/>
                    <a:pt x="481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5140925" y="4680963"/>
              <a:ext cx="8427" cy="8148"/>
            </a:xfrm>
            <a:custGeom>
              <a:rect b="b" l="l" r="r" t="t"/>
              <a:pathLst>
                <a:path extrusionOk="0" h="8148" w="8427">
                  <a:moveTo>
                    <a:pt x="479" y="574"/>
                  </a:moveTo>
                  <a:cubicBezTo>
                    <a:pt x="1564" y="-579"/>
                    <a:pt x="4108" y="60"/>
                    <a:pt x="6165" y="1993"/>
                  </a:cubicBezTo>
                  <a:cubicBezTo>
                    <a:pt x="8232" y="3927"/>
                    <a:pt x="9023" y="6432"/>
                    <a:pt x="7947" y="7575"/>
                  </a:cubicBezTo>
                  <a:cubicBezTo>
                    <a:pt x="6870" y="8727"/>
                    <a:pt x="4327" y="8089"/>
                    <a:pt x="2260" y="6156"/>
                  </a:cubicBezTo>
                  <a:cubicBezTo>
                    <a:pt x="202" y="4222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5178282" y="4683484"/>
              <a:ext cx="8425" cy="8144"/>
            </a:xfrm>
            <a:custGeom>
              <a:rect b="b" l="l" r="r" t="t"/>
              <a:pathLst>
                <a:path extrusionOk="0" h="8144" w="8425">
                  <a:moveTo>
                    <a:pt x="479" y="567"/>
                  </a:moveTo>
                  <a:cubicBezTo>
                    <a:pt x="1555" y="-576"/>
                    <a:pt x="4108" y="62"/>
                    <a:pt x="6165" y="1996"/>
                  </a:cubicBezTo>
                  <a:cubicBezTo>
                    <a:pt x="8223" y="3930"/>
                    <a:pt x="9023" y="6425"/>
                    <a:pt x="7947" y="7578"/>
                  </a:cubicBezTo>
                  <a:cubicBezTo>
                    <a:pt x="6870" y="8721"/>
                    <a:pt x="4327" y="8083"/>
                    <a:pt x="2260" y="6149"/>
                  </a:cubicBezTo>
                  <a:cubicBezTo>
                    <a:pt x="202" y="4215"/>
                    <a:pt x="-598" y="1720"/>
                    <a:pt x="479" y="5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5218634" y="4686735"/>
              <a:ext cx="8423" cy="8149"/>
            </a:xfrm>
            <a:custGeom>
              <a:rect b="b" l="l" r="r" t="t"/>
              <a:pathLst>
                <a:path extrusionOk="0" h="8149" w="8423">
                  <a:moveTo>
                    <a:pt x="485" y="574"/>
                  </a:moveTo>
                  <a:cubicBezTo>
                    <a:pt x="1561" y="-579"/>
                    <a:pt x="4104" y="60"/>
                    <a:pt x="6161" y="1993"/>
                  </a:cubicBezTo>
                  <a:cubicBezTo>
                    <a:pt x="8229" y="3927"/>
                    <a:pt x="9019" y="6432"/>
                    <a:pt x="7943" y="7575"/>
                  </a:cubicBezTo>
                  <a:cubicBezTo>
                    <a:pt x="6867" y="8728"/>
                    <a:pt x="4323" y="8089"/>
                    <a:pt x="2266" y="6156"/>
                  </a:cubicBezTo>
                  <a:cubicBezTo>
                    <a:pt x="199" y="4213"/>
                    <a:pt x="-601" y="1717"/>
                    <a:pt x="485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5259540" y="4691440"/>
              <a:ext cx="8425" cy="8148"/>
            </a:xfrm>
            <a:custGeom>
              <a:rect b="b" l="l" r="r" t="t"/>
              <a:pathLst>
                <a:path extrusionOk="0" h="8148" w="8425">
                  <a:moveTo>
                    <a:pt x="479" y="574"/>
                  </a:moveTo>
                  <a:cubicBezTo>
                    <a:pt x="1555" y="-578"/>
                    <a:pt x="4108" y="60"/>
                    <a:pt x="6166" y="1993"/>
                  </a:cubicBezTo>
                  <a:cubicBezTo>
                    <a:pt x="8223" y="3927"/>
                    <a:pt x="9023" y="6432"/>
                    <a:pt x="7947" y="7575"/>
                  </a:cubicBezTo>
                  <a:cubicBezTo>
                    <a:pt x="6870" y="8727"/>
                    <a:pt x="4327" y="8089"/>
                    <a:pt x="2260" y="6156"/>
                  </a:cubicBezTo>
                  <a:cubicBezTo>
                    <a:pt x="203" y="4222"/>
                    <a:pt x="-597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5295257" y="4698222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0" y="574"/>
                  </a:moveTo>
                  <a:cubicBezTo>
                    <a:pt x="1557" y="-578"/>
                    <a:pt x="4100" y="60"/>
                    <a:pt x="6167" y="1993"/>
                  </a:cubicBezTo>
                  <a:cubicBezTo>
                    <a:pt x="8225" y="3927"/>
                    <a:pt x="9025" y="6432"/>
                    <a:pt x="7939" y="7575"/>
                  </a:cubicBezTo>
                  <a:cubicBezTo>
                    <a:pt x="6863" y="8727"/>
                    <a:pt x="4319" y="8089"/>
                    <a:pt x="2262" y="6156"/>
                  </a:cubicBezTo>
                  <a:cubicBezTo>
                    <a:pt x="195" y="4222"/>
                    <a:pt x="-596" y="1717"/>
                    <a:pt x="480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5334504" y="4709464"/>
              <a:ext cx="6918" cy="5686"/>
            </a:xfrm>
            <a:custGeom>
              <a:rect b="b" l="l" r="r" t="t"/>
              <a:pathLst>
                <a:path extrusionOk="0" h="5686" w="6918">
                  <a:moveTo>
                    <a:pt x="172" y="0"/>
                  </a:moveTo>
                  <a:cubicBezTo>
                    <a:pt x="115" y="0"/>
                    <a:pt x="58" y="162"/>
                    <a:pt x="0" y="172"/>
                  </a:cubicBezTo>
                  <a:cubicBezTo>
                    <a:pt x="86" y="1391"/>
                    <a:pt x="-162" y="2486"/>
                    <a:pt x="1201" y="3772"/>
                  </a:cubicBezTo>
                  <a:cubicBezTo>
                    <a:pt x="1581" y="4124"/>
                    <a:pt x="1829" y="3848"/>
                    <a:pt x="2229" y="4115"/>
                  </a:cubicBezTo>
                  <a:cubicBezTo>
                    <a:pt x="4001" y="5286"/>
                    <a:pt x="5982" y="6248"/>
                    <a:pt x="6858" y="5305"/>
                  </a:cubicBezTo>
                  <a:cubicBezTo>
                    <a:pt x="7115" y="5039"/>
                    <a:pt x="6458" y="4343"/>
                    <a:pt x="6515" y="3943"/>
                  </a:cubicBezTo>
                  <a:cubicBezTo>
                    <a:pt x="5677" y="3391"/>
                    <a:pt x="4782" y="2934"/>
                    <a:pt x="3943" y="2400"/>
                  </a:cubicBezTo>
                  <a:cubicBezTo>
                    <a:pt x="2686" y="1591"/>
                    <a:pt x="1438" y="791"/>
                    <a:pt x="172" y="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5007106" y="4745418"/>
              <a:ext cx="11658" cy="7516"/>
            </a:xfrm>
            <a:custGeom>
              <a:rect b="b" l="l" r="r" t="t"/>
              <a:pathLst>
                <a:path extrusionOk="0" h="7516" w="11658">
                  <a:moveTo>
                    <a:pt x="100" y="5642"/>
                  </a:moveTo>
                  <a:cubicBezTo>
                    <a:pt x="-490" y="3852"/>
                    <a:pt x="1596" y="1556"/>
                    <a:pt x="4758" y="508"/>
                  </a:cubicBezTo>
                  <a:cubicBezTo>
                    <a:pt x="7930" y="-530"/>
                    <a:pt x="10968" y="70"/>
                    <a:pt x="11558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5044959" y="4742114"/>
              <a:ext cx="11668" cy="7518"/>
            </a:xfrm>
            <a:custGeom>
              <a:rect b="b" l="l" r="r" t="t"/>
              <a:pathLst>
                <a:path extrusionOk="0" h="7518" w="11668">
                  <a:moveTo>
                    <a:pt x="100" y="5650"/>
                  </a:moveTo>
                  <a:cubicBezTo>
                    <a:pt x="-490" y="3859"/>
                    <a:pt x="1596" y="1554"/>
                    <a:pt x="4768" y="506"/>
                  </a:cubicBezTo>
                  <a:cubicBezTo>
                    <a:pt x="7930" y="-532"/>
                    <a:pt x="10978" y="78"/>
                    <a:pt x="11568" y="1868"/>
                  </a:cubicBezTo>
                  <a:cubicBezTo>
                    <a:pt x="12159" y="3669"/>
                    <a:pt x="10072" y="5964"/>
                    <a:pt x="6910" y="7012"/>
                  </a:cubicBezTo>
                  <a:cubicBezTo>
                    <a:pt x="3739" y="8050"/>
                    <a:pt x="700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5085850" y="4741660"/>
              <a:ext cx="11658" cy="7515"/>
            </a:xfrm>
            <a:custGeom>
              <a:rect b="b" l="l" r="r" t="t"/>
              <a:pathLst>
                <a:path extrusionOk="0" h="7515" w="11658">
                  <a:moveTo>
                    <a:pt x="100" y="5647"/>
                  </a:moveTo>
                  <a:cubicBezTo>
                    <a:pt x="-491" y="3856"/>
                    <a:pt x="1595" y="1551"/>
                    <a:pt x="4758" y="513"/>
                  </a:cubicBezTo>
                  <a:cubicBezTo>
                    <a:pt x="7930" y="-535"/>
                    <a:pt x="10968" y="75"/>
                    <a:pt x="11559" y="1865"/>
                  </a:cubicBezTo>
                  <a:cubicBezTo>
                    <a:pt x="12149" y="3666"/>
                    <a:pt x="10063" y="5961"/>
                    <a:pt x="6901" y="7009"/>
                  </a:cubicBezTo>
                  <a:cubicBezTo>
                    <a:pt x="3739" y="8047"/>
                    <a:pt x="691" y="743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5125864" y="4741660"/>
              <a:ext cx="11667" cy="7515"/>
            </a:xfrm>
            <a:custGeom>
              <a:rect b="b" l="l" r="r" t="t"/>
              <a:pathLst>
                <a:path extrusionOk="0" h="7515" w="11667">
                  <a:moveTo>
                    <a:pt x="100" y="5647"/>
                  </a:moveTo>
                  <a:cubicBezTo>
                    <a:pt x="-491" y="3856"/>
                    <a:pt x="1595" y="1551"/>
                    <a:pt x="4767" y="513"/>
                  </a:cubicBezTo>
                  <a:cubicBezTo>
                    <a:pt x="7930" y="-535"/>
                    <a:pt x="10968" y="75"/>
                    <a:pt x="11568" y="1865"/>
                  </a:cubicBezTo>
                  <a:cubicBezTo>
                    <a:pt x="12159" y="3666"/>
                    <a:pt x="10073" y="5961"/>
                    <a:pt x="6901" y="7009"/>
                  </a:cubicBezTo>
                  <a:cubicBezTo>
                    <a:pt x="3739" y="8047"/>
                    <a:pt x="700" y="743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5163488" y="4744713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1"/>
                    <a:pt x="1595" y="1556"/>
                    <a:pt x="4758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5065675" y="4683484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38" y="60442"/>
                    <a:pt x="25209" y="49822"/>
                    <a:pt x="19532" y="41754"/>
                  </a:cubicBezTo>
                  <a:cubicBezTo>
                    <a:pt x="14207" y="34201"/>
                    <a:pt x="7988" y="26105"/>
                    <a:pt x="7988" y="26105"/>
                  </a:cubicBezTo>
                  <a:cubicBezTo>
                    <a:pt x="7988" y="26105"/>
                    <a:pt x="15608" y="20942"/>
                    <a:pt x="23732" y="14874"/>
                  </a:cubicBezTo>
                  <a:cubicBezTo>
                    <a:pt x="31095" y="9379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5104794" y="4683712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9" y="1254"/>
                  </a:moveTo>
                  <a:cubicBezTo>
                    <a:pt x="38401" y="-2527"/>
                    <a:pt x="25924" y="3035"/>
                    <a:pt x="17303" y="7474"/>
                  </a:cubicBezTo>
                  <a:cubicBezTo>
                    <a:pt x="5092" y="13770"/>
                    <a:pt x="-2556" y="22447"/>
                    <a:pt x="787" y="29896"/>
                  </a:cubicBezTo>
                  <a:cubicBezTo>
                    <a:pt x="4121" y="37354"/>
                    <a:pt x="9559" y="45888"/>
                    <a:pt x="12217" y="49441"/>
                  </a:cubicBezTo>
                  <a:cubicBezTo>
                    <a:pt x="15760" y="54175"/>
                    <a:pt x="23132" y="65024"/>
                    <a:pt x="26933" y="62823"/>
                  </a:cubicBezTo>
                  <a:cubicBezTo>
                    <a:pt x="31038" y="60442"/>
                    <a:pt x="25199" y="49822"/>
                    <a:pt x="19523" y="41754"/>
                  </a:cubicBezTo>
                  <a:cubicBezTo>
                    <a:pt x="14207" y="34201"/>
                    <a:pt x="7978" y="26104"/>
                    <a:pt x="7978" y="26104"/>
                  </a:cubicBezTo>
                  <a:cubicBezTo>
                    <a:pt x="7978" y="26104"/>
                    <a:pt x="15598" y="20942"/>
                    <a:pt x="23723" y="14875"/>
                  </a:cubicBezTo>
                  <a:cubicBezTo>
                    <a:pt x="31095" y="9379"/>
                    <a:pt x="41440" y="3664"/>
                    <a:pt x="40259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5143312" y="4686517"/>
              <a:ext cx="40351" cy="63117"/>
            </a:xfrm>
            <a:custGeom>
              <a:rect b="b" l="l" r="r" t="t"/>
              <a:pathLst>
                <a:path extrusionOk="0" h="63117" w="40351">
                  <a:moveTo>
                    <a:pt x="40258" y="1250"/>
                  </a:moveTo>
                  <a:cubicBezTo>
                    <a:pt x="38402" y="-2522"/>
                    <a:pt x="25924" y="3031"/>
                    <a:pt x="17303" y="7479"/>
                  </a:cubicBezTo>
                  <a:cubicBezTo>
                    <a:pt x="5093" y="13766"/>
                    <a:pt x="-2556" y="22453"/>
                    <a:pt x="787" y="29901"/>
                  </a:cubicBezTo>
                  <a:cubicBezTo>
                    <a:pt x="4130" y="37350"/>
                    <a:pt x="9560" y="45884"/>
                    <a:pt x="12226" y="49437"/>
                  </a:cubicBezTo>
                  <a:cubicBezTo>
                    <a:pt x="15770" y="54171"/>
                    <a:pt x="23142" y="65020"/>
                    <a:pt x="26933" y="62829"/>
                  </a:cubicBezTo>
                  <a:cubicBezTo>
                    <a:pt x="31039" y="60448"/>
                    <a:pt x="25199" y="49818"/>
                    <a:pt x="19523" y="41760"/>
                  </a:cubicBezTo>
                  <a:cubicBezTo>
                    <a:pt x="14208" y="34197"/>
                    <a:pt x="7978" y="26101"/>
                    <a:pt x="7978" y="26101"/>
                  </a:cubicBezTo>
                  <a:cubicBezTo>
                    <a:pt x="7978" y="26101"/>
                    <a:pt x="15598" y="20947"/>
                    <a:pt x="23723" y="14880"/>
                  </a:cubicBezTo>
                  <a:cubicBezTo>
                    <a:pt x="31096" y="9375"/>
                    <a:pt x="41440" y="3669"/>
                    <a:pt x="40258" y="125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5182498" y="468911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01" y="-2528"/>
                    <a:pt x="25923" y="3035"/>
                    <a:pt x="17303" y="7473"/>
                  </a:cubicBezTo>
                  <a:cubicBezTo>
                    <a:pt x="5093" y="13770"/>
                    <a:pt x="-2556" y="22457"/>
                    <a:pt x="787" y="29905"/>
                  </a:cubicBezTo>
                  <a:cubicBezTo>
                    <a:pt x="4130" y="37354"/>
                    <a:pt x="9560" y="45888"/>
                    <a:pt x="12226" y="49441"/>
                  </a:cubicBezTo>
                  <a:cubicBezTo>
                    <a:pt x="15770" y="54175"/>
                    <a:pt x="23142" y="65024"/>
                    <a:pt x="26933" y="62823"/>
                  </a:cubicBezTo>
                  <a:cubicBezTo>
                    <a:pt x="31039" y="60442"/>
                    <a:pt x="25199" y="49822"/>
                    <a:pt x="19522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84"/>
                  </a:cubicBezTo>
                  <a:cubicBezTo>
                    <a:pt x="31096" y="9379"/>
                    <a:pt x="41440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5223399" y="4694104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23" y="3035"/>
                    <a:pt x="17303" y="7483"/>
                  </a:cubicBezTo>
                  <a:cubicBezTo>
                    <a:pt x="5101" y="13770"/>
                    <a:pt x="-2557" y="22456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8" y="49822"/>
                    <a:pt x="19532" y="4176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52"/>
                    <a:pt x="23732" y="14884"/>
                  </a:cubicBezTo>
                  <a:cubicBezTo>
                    <a:pt x="31095" y="9378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5259118" y="4700943"/>
              <a:ext cx="40350" cy="63114"/>
            </a:xfrm>
            <a:custGeom>
              <a:rect b="b" l="l" r="r" t="t"/>
              <a:pathLst>
                <a:path extrusionOk="0" h="63114" w="40350">
                  <a:moveTo>
                    <a:pt x="40258" y="1254"/>
                  </a:moveTo>
                  <a:cubicBezTo>
                    <a:pt x="38400" y="-2528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905"/>
                  </a:cubicBezTo>
                  <a:cubicBezTo>
                    <a:pt x="4130" y="37354"/>
                    <a:pt x="9559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37" y="60442"/>
                    <a:pt x="25199" y="49822"/>
                    <a:pt x="19522" y="41754"/>
                  </a:cubicBezTo>
                  <a:cubicBezTo>
                    <a:pt x="14207" y="34201"/>
                    <a:pt x="7987" y="26105"/>
                    <a:pt x="7987" y="26105"/>
                  </a:cubicBezTo>
                  <a:cubicBezTo>
                    <a:pt x="7987" y="26105"/>
                    <a:pt x="15607" y="20942"/>
                    <a:pt x="23732" y="14875"/>
                  </a:cubicBezTo>
                  <a:cubicBezTo>
                    <a:pt x="31095" y="9379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5297434" y="4709309"/>
              <a:ext cx="42069" cy="62130"/>
            </a:xfrm>
            <a:custGeom>
              <a:rect b="b" l="l" r="r" t="t"/>
              <a:pathLst>
                <a:path extrusionOk="0" h="62130" w="42069">
                  <a:moveTo>
                    <a:pt x="42005" y="1479"/>
                  </a:moveTo>
                  <a:cubicBezTo>
                    <a:pt x="40433" y="-2426"/>
                    <a:pt x="27584" y="2213"/>
                    <a:pt x="18659" y="6013"/>
                  </a:cubicBezTo>
                  <a:cubicBezTo>
                    <a:pt x="6020" y="11385"/>
                    <a:pt x="-2249" y="19491"/>
                    <a:pt x="543" y="27159"/>
                  </a:cubicBezTo>
                  <a:cubicBezTo>
                    <a:pt x="3333" y="34836"/>
                    <a:pt x="8124" y="43751"/>
                    <a:pt x="10515" y="47485"/>
                  </a:cubicBezTo>
                  <a:cubicBezTo>
                    <a:pt x="13706" y="52467"/>
                    <a:pt x="20259" y="63830"/>
                    <a:pt x="24203" y="61915"/>
                  </a:cubicBezTo>
                  <a:cubicBezTo>
                    <a:pt x="28479" y="59839"/>
                    <a:pt x="23431" y="48818"/>
                    <a:pt x="18364" y="40361"/>
                  </a:cubicBezTo>
                  <a:cubicBezTo>
                    <a:pt x="13611" y="32436"/>
                    <a:pt x="8000" y="23901"/>
                    <a:pt x="8000" y="23901"/>
                  </a:cubicBezTo>
                  <a:cubicBezTo>
                    <a:pt x="8000" y="23901"/>
                    <a:pt x="15973" y="19320"/>
                    <a:pt x="24527" y="13862"/>
                  </a:cubicBezTo>
                  <a:cubicBezTo>
                    <a:pt x="32270" y="8918"/>
                    <a:pt x="43005" y="3975"/>
                    <a:pt x="42005" y="1479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5333476" y="4723342"/>
              <a:ext cx="29822" cy="57484"/>
            </a:xfrm>
            <a:custGeom>
              <a:rect b="b" l="l" r="r" t="t"/>
              <a:pathLst>
                <a:path extrusionOk="0" h="57484" w="29822">
                  <a:moveTo>
                    <a:pt x="22279" y="0"/>
                  </a:moveTo>
                  <a:cubicBezTo>
                    <a:pt x="20850" y="600"/>
                    <a:pt x="19298" y="953"/>
                    <a:pt x="17992" y="1543"/>
                  </a:cubicBezTo>
                  <a:cubicBezTo>
                    <a:pt x="9582" y="5382"/>
                    <a:pt x="3581" y="10411"/>
                    <a:pt x="1200" y="15592"/>
                  </a:cubicBezTo>
                  <a:cubicBezTo>
                    <a:pt x="48" y="18116"/>
                    <a:pt x="-458" y="20660"/>
                    <a:pt x="514" y="23136"/>
                  </a:cubicBezTo>
                  <a:cubicBezTo>
                    <a:pt x="1152" y="24765"/>
                    <a:pt x="1962" y="25755"/>
                    <a:pt x="2743" y="27422"/>
                  </a:cubicBezTo>
                  <a:cubicBezTo>
                    <a:pt x="5601" y="33576"/>
                    <a:pt x="9010" y="40300"/>
                    <a:pt x="10972" y="43186"/>
                  </a:cubicBezTo>
                  <a:cubicBezTo>
                    <a:pt x="14277" y="48092"/>
                    <a:pt x="21126" y="59255"/>
                    <a:pt x="25022" y="57245"/>
                  </a:cubicBezTo>
                  <a:cubicBezTo>
                    <a:pt x="29242" y="55064"/>
                    <a:pt x="23955" y="44148"/>
                    <a:pt x="18678" y="35823"/>
                  </a:cubicBezTo>
                  <a:cubicBezTo>
                    <a:pt x="17040" y="33242"/>
                    <a:pt x="16669" y="32890"/>
                    <a:pt x="15078" y="30509"/>
                  </a:cubicBezTo>
                  <a:cubicBezTo>
                    <a:pt x="11878" y="25679"/>
                    <a:pt x="7887" y="19707"/>
                    <a:pt x="7887" y="19707"/>
                  </a:cubicBezTo>
                  <a:cubicBezTo>
                    <a:pt x="7887" y="19707"/>
                    <a:pt x="10220" y="18250"/>
                    <a:pt x="10629" y="17993"/>
                  </a:cubicBezTo>
                  <a:cubicBezTo>
                    <a:pt x="12639" y="16755"/>
                    <a:pt x="17164" y="13973"/>
                    <a:pt x="24165" y="9258"/>
                  </a:cubicBezTo>
                  <a:cubicBezTo>
                    <a:pt x="26003" y="8020"/>
                    <a:pt x="27841" y="6858"/>
                    <a:pt x="29822" y="5658"/>
                  </a:cubicBezTo>
                  <a:cubicBezTo>
                    <a:pt x="27289" y="3800"/>
                    <a:pt x="24851" y="1800"/>
                    <a:pt x="22279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5367801" y="4740135"/>
              <a:ext cx="26192" cy="50449"/>
            </a:xfrm>
            <a:custGeom>
              <a:rect b="b" l="l" r="r" t="t"/>
              <a:pathLst>
                <a:path extrusionOk="0" h="50449" w="26192">
                  <a:moveTo>
                    <a:pt x="10232" y="0"/>
                  </a:moveTo>
                  <a:cubicBezTo>
                    <a:pt x="6756" y="2457"/>
                    <a:pt x="3375" y="4791"/>
                    <a:pt x="1841" y="7544"/>
                  </a:cubicBezTo>
                  <a:cubicBezTo>
                    <a:pt x="279" y="10335"/>
                    <a:pt x="-597" y="13163"/>
                    <a:pt x="470" y="15945"/>
                  </a:cubicBezTo>
                  <a:cubicBezTo>
                    <a:pt x="907" y="17107"/>
                    <a:pt x="1489" y="17831"/>
                    <a:pt x="2012" y="19031"/>
                  </a:cubicBezTo>
                  <a:cubicBezTo>
                    <a:pt x="4908" y="25679"/>
                    <a:pt x="8670" y="33033"/>
                    <a:pt x="10747" y="36166"/>
                  </a:cubicBezTo>
                  <a:cubicBezTo>
                    <a:pt x="14014" y="41091"/>
                    <a:pt x="20719" y="52197"/>
                    <a:pt x="24634" y="50216"/>
                  </a:cubicBezTo>
                  <a:cubicBezTo>
                    <a:pt x="28873" y="48073"/>
                    <a:pt x="23672" y="37166"/>
                    <a:pt x="18462" y="28794"/>
                  </a:cubicBezTo>
                  <a:cubicBezTo>
                    <a:pt x="16567" y="25746"/>
                    <a:pt x="16119" y="25155"/>
                    <a:pt x="14347" y="22450"/>
                  </a:cubicBezTo>
                  <a:cubicBezTo>
                    <a:pt x="11566" y="18212"/>
                    <a:pt x="7832" y="12516"/>
                    <a:pt x="7832" y="12516"/>
                  </a:cubicBezTo>
                  <a:cubicBezTo>
                    <a:pt x="7832" y="12516"/>
                    <a:pt x="10985" y="10601"/>
                    <a:pt x="11775" y="10115"/>
                  </a:cubicBezTo>
                  <a:cubicBezTo>
                    <a:pt x="13100" y="9315"/>
                    <a:pt x="15481" y="7763"/>
                    <a:pt x="18291" y="6001"/>
                  </a:cubicBezTo>
                  <a:cubicBezTo>
                    <a:pt x="15719" y="3877"/>
                    <a:pt x="12852" y="2076"/>
                    <a:pt x="10232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5024784" y="4683712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7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896"/>
                  </a:cubicBezTo>
                  <a:cubicBezTo>
                    <a:pt x="4129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8" y="49822"/>
                    <a:pt x="19531" y="4175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42"/>
                    <a:pt x="23732" y="14875"/>
                  </a:cubicBezTo>
                  <a:cubicBezTo>
                    <a:pt x="31095" y="9379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4985954" y="4686517"/>
              <a:ext cx="40348" cy="63117"/>
            </a:xfrm>
            <a:custGeom>
              <a:rect b="b" l="l" r="r" t="t"/>
              <a:pathLst>
                <a:path extrusionOk="0" h="63117" w="40348">
                  <a:moveTo>
                    <a:pt x="40254" y="1250"/>
                  </a:moveTo>
                  <a:cubicBezTo>
                    <a:pt x="38407" y="-2522"/>
                    <a:pt x="25929" y="3031"/>
                    <a:pt x="17309" y="7479"/>
                  </a:cubicBezTo>
                  <a:cubicBezTo>
                    <a:pt x="5098" y="13766"/>
                    <a:pt x="-2551" y="22453"/>
                    <a:pt x="783" y="29901"/>
                  </a:cubicBezTo>
                  <a:cubicBezTo>
                    <a:pt x="4126" y="37350"/>
                    <a:pt x="9565" y="45884"/>
                    <a:pt x="12222" y="49437"/>
                  </a:cubicBezTo>
                  <a:cubicBezTo>
                    <a:pt x="15766" y="54171"/>
                    <a:pt x="23138" y="65020"/>
                    <a:pt x="26929" y="62829"/>
                  </a:cubicBezTo>
                  <a:cubicBezTo>
                    <a:pt x="31044" y="60448"/>
                    <a:pt x="25205" y="49818"/>
                    <a:pt x="19528" y="41760"/>
                  </a:cubicBezTo>
                  <a:cubicBezTo>
                    <a:pt x="14204" y="34197"/>
                    <a:pt x="7984" y="26101"/>
                    <a:pt x="7984" y="26101"/>
                  </a:cubicBezTo>
                  <a:cubicBezTo>
                    <a:pt x="7984" y="26101"/>
                    <a:pt x="15604" y="20947"/>
                    <a:pt x="23729" y="14880"/>
                  </a:cubicBezTo>
                  <a:cubicBezTo>
                    <a:pt x="31101" y="9375"/>
                    <a:pt x="41445" y="3669"/>
                    <a:pt x="40254" y="125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4945841" y="468911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33" y="3035"/>
                    <a:pt x="17303" y="7473"/>
                  </a:cubicBezTo>
                  <a:cubicBezTo>
                    <a:pt x="5101" y="13770"/>
                    <a:pt x="-2557" y="22457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9" y="49822"/>
                    <a:pt x="19532" y="41754"/>
                  </a:cubicBezTo>
                  <a:cubicBezTo>
                    <a:pt x="14207" y="34201"/>
                    <a:pt x="7987" y="26105"/>
                    <a:pt x="7987" y="26105"/>
                  </a:cubicBezTo>
                  <a:cubicBezTo>
                    <a:pt x="7987" y="26105"/>
                    <a:pt x="15608" y="20942"/>
                    <a:pt x="23732" y="14884"/>
                  </a:cubicBezTo>
                  <a:cubicBezTo>
                    <a:pt x="31095" y="9379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4905820" y="4694104"/>
              <a:ext cx="40348" cy="63114"/>
            </a:xfrm>
            <a:custGeom>
              <a:rect b="b" l="l" r="r" t="t"/>
              <a:pathLst>
                <a:path extrusionOk="0" h="63114" w="40348">
                  <a:moveTo>
                    <a:pt x="40255" y="1254"/>
                  </a:moveTo>
                  <a:cubicBezTo>
                    <a:pt x="38407" y="-2528"/>
                    <a:pt x="25929" y="3035"/>
                    <a:pt x="17309" y="7483"/>
                  </a:cubicBezTo>
                  <a:cubicBezTo>
                    <a:pt x="5097" y="13770"/>
                    <a:pt x="-2551" y="22456"/>
                    <a:pt x="783" y="29905"/>
                  </a:cubicBezTo>
                  <a:cubicBezTo>
                    <a:pt x="4126" y="37354"/>
                    <a:pt x="9565" y="45888"/>
                    <a:pt x="12223" y="49441"/>
                  </a:cubicBezTo>
                  <a:cubicBezTo>
                    <a:pt x="15766" y="54175"/>
                    <a:pt x="23138" y="65024"/>
                    <a:pt x="26929" y="62823"/>
                  </a:cubicBezTo>
                  <a:cubicBezTo>
                    <a:pt x="31044" y="60442"/>
                    <a:pt x="25205" y="49822"/>
                    <a:pt x="19528" y="41764"/>
                  </a:cubicBezTo>
                  <a:cubicBezTo>
                    <a:pt x="14213" y="34201"/>
                    <a:pt x="7984" y="26104"/>
                    <a:pt x="7984" y="26104"/>
                  </a:cubicBezTo>
                  <a:cubicBezTo>
                    <a:pt x="7984" y="26104"/>
                    <a:pt x="15604" y="20952"/>
                    <a:pt x="23729" y="14884"/>
                  </a:cubicBezTo>
                  <a:cubicBezTo>
                    <a:pt x="31101" y="9378"/>
                    <a:pt x="41445" y="3664"/>
                    <a:pt x="40255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4865249" y="470094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01" y="-2528"/>
                    <a:pt x="25923" y="3035"/>
                    <a:pt x="17303" y="7474"/>
                  </a:cubicBezTo>
                  <a:cubicBezTo>
                    <a:pt x="5092" y="13770"/>
                    <a:pt x="-2556" y="22447"/>
                    <a:pt x="787" y="29905"/>
                  </a:cubicBezTo>
                  <a:cubicBezTo>
                    <a:pt x="4121" y="37354"/>
                    <a:pt x="9559" y="45888"/>
                    <a:pt x="12217" y="49441"/>
                  </a:cubicBezTo>
                  <a:cubicBezTo>
                    <a:pt x="15760" y="54175"/>
                    <a:pt x="23133" y="65024"/>
                    <a:pt x="26933" y="62823"/>
                  </a:cubicBezTo>
                  <a:cubicBezTo>
                    <a:pt x="31039" y="60442"/>
                    <a:pt x="25199" y="49822"/>
                    <a:pt x="19522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75"/>
                  </a:cubicBezTo>
                  <a:cubicBezTo>
                    <a:pt x="31096" y="9379"/>
                    <a:pt x="41440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4823701" y="4711525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9" y="1254"/>
                  </a:moveTo>
                  <a:cubicBezTo>
                    <a:pt x="38401" y="-2528"/>
                    <a:pt x="25923" y="3035"/>
                    <a:pt x="17303" y="7474"/>
                  </a:cubicBezTo>
                  <a:cubicBezTo>
                    <a:pt x="5092" y="13770"/>
                    <a:pt x="-2556" y="22447"/>
                    <a:pt x="787" y="29905"/>
                  </a:cubicBezTo>
                  <a:cubicBezTo>
                    <a:pt x="4130" y="37354"/>
                    <a:pt x="9559" y="45888"/>
                    <a:pt x="12227" y="49441"/>
                  </a:cubicBezTo>
                  <a:cubicBezTo>
                    <a:pt x="15770" y="54175"/>
                    <a:pt x="23142" y="65024"/>
                    <a:pt x="26933" y="62823"/>
                  </a:cubicBezTo>
                  <a:cubicBezTo>
                    <a:pt x="31038" y="60442"/>
                    <a:pt x="25200" y="49822"/>
                    <a:pt x="19523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84"/>
                  </a:cubicBezTo>
                  <a:cubicBezTo>
                    <a:pt x="31096" y="9379"/>
                    <a:pt x="41440" y="3664"/>
                    <a:pt x="40259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4786697" y="4720669"/>
              <a:ext cx="40350" cy="63114"/>
            </a:xfrm>
            <a:custGeom>
              <a:rect b="b" l="l" r="r" t="t"/>
              <a:pathLst>
                <a:path extrusionOk="0" h="63114" w="40350">
                  <a:moveTo>
                    <a:pt x="40258" y="1254"/>
                  </a:moveTo>
                  <a:cubicBezTo>
                    <a:pt x="38401" y="-2528"/>
                    <a:pt x="25923" y="3035"/>
                    <a:pt x="17303" y="7483"/>
                  </a:cubicBezTo>
                  <a:cubicBezTo>
                    <a:pt x="5101" y="13769"/>
                    <a:pt x="-2557" y="22456"/>
                    <a:pt x="786" y="29905"/>
                  </a:cubicBezTo>
                  <a:cubicBezTo>
                    <a:pt x="4130" y="37354"/>
                    <a:pt x="9559" y="45888"/>
                    <a:pt x="12226" y="49441"/>
                  </a:cubicBezTo>
                  <a:cubicBezTo>
                    <a:pt x="15769" y="54175"/>
                    <a:pt x="23142" y="65024"/>
                    <a:pt x="26933" y="62823"/>
                  </a:cubicBezTo>
                  <a:cubicBezTo>
                    <a:pt x="31038" y="60442"/>
                    <a:pt x="25199" y="49822"/>
                    <a:pt x="19522" y="4176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52"/>
                    <a:pt x="23732" y="14884"/>
                  </a:cubicBezTo>
                  <a:cubicBezTo>
                    <a:pt x="31095" y="9378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4749403" y="4737916"/>
              <a:ext cx="38827" cy="62841"/>
            </a:xfrm>
            <a:custGeom>
              <a:rect b="b" l="l" r="r" t="t"/>
              <a:pathLst>
                <a:path extrusionOk="0" h="62841" w="38827">
                  <a:moveTo>
                    <a:pt x="35995" y="0"/>
                  </a:moveTo>
                  <a:cubicBezTo>
                    <a:pt x="31633" y="3391"/>
                    <a:pt x="27203" y="6734"/>
                    <a:pt x="22974" y="10277"/>
                  </a:cubicBezTo>
                  <a:cubicBezTo>
                    <a:pt x="16326" y="15840"/>
                    <a:pt x="10106" y="21860"/>
                    <a:pt x="3772" y="27756"/>
                  </a:cubicBezTo>
                  <a:cubicBezTo>
                    <a:pt x="2534" y="28918"/>
                    <a:pt x="1238" y="30013"/>
                    <a:pt x="0" y="31185"/>
                  </a:cubicBezTo>
                  <a:cubicBezTo>
                    <a:pt x="3362" y="38176"/>
                    <a:pt x="8182" y="45901"/>
                    <a:pt x="10630" y="49178"/>
                  </a:cubicBezTo>
                  <a:cubicBezTo>
                    <a:pt x="14173" y="53912"/>
                    <a:pt x="21574" y="64751"/>
                    <a:pt x="25365" y="62551"/>
                  </a:cubicBezTo>
                  <a:cubicBezTo>
                    <a:pt x="29480" y="60169"/>
                    <a:pt x="23679" y="49530"/>
                    <a:pt x="18002" y="41472"/>
                  </a:cubicBezTo>
                  <a:cubicBezTo>
                    <a:pt x="12983" y="34337"/>
                    <a:pt x="7668" y="27565"/>
                    <a:pt x="7030" y="26727"/>
                  </a:cubicBezTo>
                  <a:cubicBezTo>
                    <a:pt x="6991" y="26679"/>
                    <a:pt x="6344" y="25870"/>
                    <a:pt x="6344" y="25870"/>
                  </a:cubicBezTo>
                  <a:cubicBezTo>
                    <a:pt x="6344" y="25870"/>
                    <a:pt x="13992" y="20631"/>
                    <a:pt x="22117" y="14564"/>
                  </a:cubicBezTo>
                  <a:cubicBezTo>
                    <a:pt x="25575" y="11982"/>
                    <a:pt x="29642" y="9506"/>
                    <a:pt x="32909" y="7191"/>
                  </a:cubicBezTo>
                  <a:cubicBezTo>
                    <a:pt x="36604" y="4581"/>
                    <a:pt x="39367" y="2305"/>
                    <a:pt x="38738" y="1019"/>
                  </a:cubicBezTo>
                  <a:cubicBezTo>
                    <a:pt x="38348" y="228"/>
                    <a:pt x="37195" y="57"/>
                    <a:pt x="35995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4768819" y="4795334"/>
              <a:ext cx="11658" cy="7521"/>
            </a:xfrm>
            <a:custGeom>
              <a:rect b="b" l="l" r="r" t="t"/>
              <a:pathLst>
                <a:path extrusionOk="0" h="7521" w="11658">
                  <a:moveTo>
                    <a:pt x="100" y="5647"/>
                  </a:moveTo>
                  <a:cubicBezTo>
                    <a:pt x="-491" y="3856"/>
                    <a:pt x="1595" y="1551"/>
                    <a:pt x="4758" y="513"/>
                  </a:cubicBezTo>
                  <a:cubicBezTo>
                    <a:pt x="7920" y="-535"/>
                    <a:pt x="10968" y="74"/>
                    <a:pt x="11559" y="1875"/>
                  </a:cubicBezTo>
                  <a:cubicBezTo>
                    <a:pt x="12149" y="3665"/>
                    <a:pt x="10063" y="5961"/>
                    <a:pt x="6901" y="7009"/>
                  </a:cubicBezTo>
                  <a:cubicBezTo>
                    <a:pt x="3738" y="8056"/>
                    <a:pt x="690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4807062" y="4778951"/>
              <a:ext cx="11658" cy="7521"/>
            </a:xfrm>
            <a:custGeom>
              <a:rect b="b" l="l" r="r" t="t"/>
              <a:pathLst>
                <a:path extrusionOk="0" h="7521" w="11658">
                  <a:moveTo>
                    <a:pt x="100" y="5647"/>
                  </a:moveTo>
                  <a:cubicBezTo>
                    <a:pt x="-490" y="3856"/>
                    <a:pt x="1595" y="1560"/>
                    <a:pt x="4758" y="513"/>
                  </a:cubicBezTo>
                  <a:cubicBezTo>
                    <a:pt x="7929" y="-535"/>
                    <a:pt x="10968" y="74"/>
                    <a:pt x="11559" y="1875"/>
                  </a:cubicBezTo>
                  <a:cubicBezTo>
                    <a:pt x="12149" y="3665"/>
                    <a:pt x="10063" y="5971"/>
                    <a:pt x="6901" y="7009"/>
                  </a:cubicBezTo>
                  <a:cubicBezTo>
                    <a:pt x="3739" y="8056"/>
                    <a:pt x="691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4843876" y="4769426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7"/>
                  </a:moveTo>
                  <a:cubicBezTo>
                    <a:pt x="-490" y="3856"/>
                    <a:pt x="1595" y="1551"/>
                    <a:pt x="4758" y="513"/>
                  </a:cubicBezTo>
                  <a:cubicBezTo>
                    <a:pt x="7920" y="-535"/>
                    <a:pt x="10968" y="74"/>
                    <a:pt x="11559" y="1875"/>
                  </a:cubicBezTo>
                  <a:cubicBezTo>
                    <a:pt x="12149" y="3665"/>
                    <a:pt x="10063" y="5961"/>
                    <a:pt x="6901" y="7009"/>
                  </a:cubicBezTo>
                  <a:cubicBezTo>
                    <a:pt x="3739" y="8047"/>
                    <a:pt x="691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4885425" y="4759526"/>
              <a:ext cx="11658" cy="7518"/>
            </a:xfrm>
            <a:custGeom>
              <a:rect b="b" l="l" r="r" t="t"/>
              <a:pathLst>
                <a:path extrusionOk="0" h="7518" w="11658">
                  <a:moveTo>
                    <a:pt x="100" y="5650"/>
                  </a:moveTo>
                  <a:cubicBezTo>
                    <a:pt x="-491" y="3859"/>
                    <a:pt x="1595" y="1554"/>
                    <a:pt x="4758" y="506"/>
                  </a:cubicBezTo>
                  <a:cubicBezTo>
                    <a:pt x="7920" y="-532"/>
                    <a:pt x="10968" y="78"/>
                    <a:pt x="11559" y="1868"/>
                  </a:cubicBezTo>
                  <a:cubicBezTo>
                    <a:pt x="12149" y="3669"/>
                    <a:pt x="10063" y="5964"/>
                    <a:pt x="6901" y="7012"/>
                  </a:cubicBezTo>
                  <a:cubicBezTo>
                    <a:pt x="3729" y="8050"/>
                    <a:pt x="691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4926001" y="4752935"/>
              <a:ext cx="11658" cy="7515"/>
            </a:xfrm>
            <a:custGeom>
              <a:rect b="b" l="l" r="r" t="t"/>
              <a:pathLst>
                <a:path extrusionOk="0" h="7515" w="11658">
                  <a:moveTo>
                    <a:pt x="100" y="5650"/>
                  </a:moveTo>
                  <a:cubicBezTo>
                    <a:pt x="-491" y="3849"/>
                    <a:pt x="1595" y="1554"/>
                    <a:pt x="4757" y="506"/>
                  </a:cubicBezTo>
                  <a:cubicBezTo>
                    <a:pt x="7920" y="-532"/>
                    <a:pt x="10968" y="78"/>
                    <a:pt x="11559" y="1868"/>
                  </a:cubicBezTo>
                  <a:cubicBezTo>
                    <a:pt x="12149" y="3659"/>
                    <a:pt x="10063" y="5964"/>
                    <a:pt x="6901" y="7002"/>
                  </a:cubicBezTo>
                  <a:cubicBezTo>
                    <a:pt x="3729" y="8050"/>
                    <a:pt x="690" y="7441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4968035" y="4748561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2"/>
                    <a:pt x="1595" y="1556"/>
                    <a:pt x="4758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5204064" y="4748561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2"/>
                    <a:pt x="1595" y="1556"/>
                    <a:pt x="4757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8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5243574" y="4753462"/>
              <a:ext cx="11667" cy="7521"/>
            </a:xfrm>
            <a:custGeom>
              <a:rect b="b" l="l" r="r" t="t"/>
              <a:pathLst>
                <a:path extrusionOk="0" h="7521" w="11667">
                  <a:moveTo>
                    <a:pt x="100" y="5647"/>
                  </a:moveTo>
                  <a:cubicBezTo>
                    <a:pt x="-491" y="3856"/>
                    <a:pt x="1595" y="1551"/>
                    <a:pt x="4767" y="513"/>
                  </a:cubicBezTo>
                  <a:cubicBezTo>
                    <a:pt x="7929" y="-535"/>
                    <a:pt x="10968" y="74"/>
                    <a:pt x="11568" y="1875"/>
                  </a:cubicBezTo>
                  <a:cubicBezTo>
                    <a:pt x="12159" y="3665"/>
                    <a:pt x="10073" y="5961"/>
                    <a:pt x="6901" y="7009"/>
                  </a:cubicBezTo>
                  <a:cubicBezTo>
                    <a:pt x="3738" y="8056"/>
                    <a:pt x="700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5279293" y="4759526"/>
              <a:ext cx="11658" cy="7518"/>
            </a:xfrm>
            <a:custGeom>
              <a:rect b="b" l="l" r="r" t="t"/>
              <a:pathLst>
                <a:path extrusionOk="0" h="7518" w="11658">
                  <a:moveTo>
                    <a:pt x="100" y="5650"/>
                  </a:moveTo>
                  <a:cubicBezTo>
                    <a:pt x="-491" y="3859"/>
                    <a:pt x="1595" y="1554"/>
                    <a:pt x="4757" y="506"/>
                  </a:cubicBezTo>
                  <a:cubicBezTo>
                    <a:pt x="7920" y="-532"/>
                    <a:pt x="10968" y="78"/>
                    <a:pt x="11558" y="1868"/>
                  </a:cubicBezTo>
                  <a:cubicBezTo>
                    <a:pt x="12149" y="3669"/>
                    <a:pt x="10063" y="5964"/>
                    <a:pt x="6901" y="7012"/>
                  </a:cubicBezTo>
                  <a:cubicBezTo>
                    <a:pt x="3738" y="8050"/>
                    <a:pt x="690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5315920" y="4767911"/>
              <a:ext cx="11946" cy="7051"/>
            </a:xfrm>
            <a:custGeom>
              <a:rect b="b" l="l" r="r" t="t"/>
              <a:pathLst>
                <a:path extrusionOk="0" h="7051" w="11946">
                  <a:moveTo>
                    <a:pt x="29" y="4561"/>
                  </a:moveTo>
                  <a:cubicBezTo>
                    <a:pt x="-294" y="2704"/>
                    <a:pt x="2097" y="732"/>
                    <a:pt x="5383" y="160"/>
                  </a:cubicBezTo>
                  <a:cubicBezTo>
                    <a:pt x="8659" y="-421"/>
                    <a:pt x="11593" y="627"/>
                    <a:pt x="11917" y="2485"/>
                  </a:cubicBezTo>
                  <a:cubicBezTo>
                    <a:pt x="12241" y="4351"/>
                    <a:pt x="9840" y="6323"/>
                    <a:pt x="6564" y="6895"/>
                  </a:cubicBezTo>
                  <a:cubicBezTo>
                    <a:pt x="3277" y="7466"/>
                    <a:pt x="353" y="6428"/>
                    <a:pt x="29" y="4561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5352716" y="4776947"/>
              <a:ext cx="12068" cy="6842"/>
            </a:xfrm>
            <a:custGeom>
              <a:rect b="b" l="l" r="r" t="t"/>
              <a:pathLst>
                <a:path extrusionOk="0" h="6842" w="12068">
                  <a:moveTo>
                    <a:pt x="0" y="3307"/>
                  </a:moveTo>
                  <a:cubicBezTo>
                    <a:pt x="29" y="1421"/>
                    <a:pt x="2762" y="-64"/>
                    <a:pt x="6096" y="2"/>
                  </a:cubicBezTo>
                  <a:cubicBezTo>
                    <a:pt x="9420" y="59"/>
                    <a:pt x="12097" y="1640"/>
                    <a:pt x="12068" y="3526"/>
                  </a:cubicBezTo>
                  <a:cubicBezTo>
                    <a:pt x="12030" y="5412"/>
                    <a:pt x="9306" y="6898"/>
                    <a:pt x="5972" y="6841"/>
                  </a:cubicBezTo>
                  <a:cubicBezTo>
                    <a:pt x="2639" y="6784"/>
                    <a:pt x="-38" y="5203"/>
                    <a:pt x="0" y="330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5386212" y="4786474"/>
              <a:ext cx="12046" cy="6868"/>
            </a:xfrm>
            <a:custGeom>
              <a:rect b="b" l="l" r="r" t="t"/>
              <a:pathLst>
                <a:path extrusionOk="0" h="6868" w="12046">
                  <a:moveTo>
                    <a:pt x="4" y="3067"/>
                  </a:moveTo>
                  <a:cubicBezTo>
                    <a:pt x="118" y="1181"/>
                    <a:pt x="2909" y="-181"/>
                    <a:pt x="6233" y="20"/>
                  </a:cubicBezTo>
                  <a:cubicBezTo>
                    <a:pt x="9557" y="220"/>
                    <a:pt x="12158" y="1915"/>
                    <a:pt x="12043" y="3801"/>
                  </a:cubicBezTo>
                  <a:cubicBezTo>
                    <a:pt x="11929" y="5677"/>
                    <a:pt x="9138" y="7049"/>
                    <a:pt x="5814" y="6849"/>
                  </a:cubicBezTo>
                  <a:cubicBezTo>
                    <a:pt x="2490" y="6639"/>
                    <a:pt x="-111" y="4953"/>
                    <a:pt x="4" y="30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1" name="Google Shape;781;p35"/>
            <p:cNvGrpSpPr/>
            <p:nvPr/>
          </p:nvGrpSpPr>
          <p:grpSpPr>
            <a:xfrm>
              <a:off x="4739841" y="4982537"/>
              <a:ext cx="792469" cy="555278"/>
              <a:chOff x="4739841" y="4982537"/>
              <a:chExt cx="792469" cy="555278"/>
            </a:xfrm>
          </p:grpSpPr>
          <p:sp>
            <p:nvSpPr>
              <p:cNvPr id="782" name="Google Shape;782;p35"/>
              <p:cNvSpPr/>
              <p:nvPr/>
            </p:nvSpPr>
            <p:spPr>
              <a:xfrm>
                <a:off x="5355440" y="501507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63" y="0"/>
                      <a:pt x="8449" y="2343"/>
                      <a:pt x="8449" y="5229"/>
                    </a:cubicBezTo>
                    <a:cubicBezTo>
                      <a:pt x="8449" y="8115"/>
                      <a:pt x="656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5308863" y="4996186"/>
                <a:ext cx="8458" cy="10458"/>
              </a:xfrm>
              <a:custGeom>
                <a:rect b="b" l="l" r="r" t="t"/>
                <a:pathLst>
                  <a:path extrusionOk="0" h="10458" w="845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2" y="0"/>
                      <a:pt x="8458" y="2334"/>
                      <a:pt x="8458" y="5229"/>
                    </a:cubicBezTo>
                    <a:cubicBezTo>
                      <a:pt x="8458" y="8115"/>
                      <a:pt x="6562" y="10459"/>
                      <a:pt x="4229" y="10459"/>
                    </a:cubicBezTo>
                    <a:cubicBezTo>
                      <a:pt x="1895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5269773" y="498776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8" y="2343"/>
                      <a:pt x="8448" y="5229"/>
                    </a:cubicBezTo>
                    <a:cubicBezTo>
                      <a:pt x="8448" y="8115"/>
                      <a:pt x="655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219823" y="4982537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3" y="0"/>
                      <a:pt x="8449" y="2334"/>
                      <a:pt x="8449" y="5229"/>
                    </a:cubicBezTo>
                    <a:cubicBezTo>
                      <a:pt x="8449" y="8115"/>
                      <a:pt x="6563" y="10458"/>
                      <a:pt x="4229" y="10458"/>
                    </a:cubicBezTo>
                    <a:cubicBezTo>
                      <a:pt x="1895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5178075" y="498776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9" y="2343"/>
                      <a:pt x="8449" y="5229"/>
                    </a:cubicBezTo>
                    <a:cubicBezTo>
                      <a:pt x="8449" y="8115"/>
                      <a:pt x="655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5126983" y="4985718"/>
                <a:ext cx="8448" cy="10467"/>
              </a:xfrm>
              <a:custGeom>
                <a:rect b="b" l="l" r="r" t="t"/>
                <a:pathLst>
                  <a:path extrusionOk="0" h="10467" w="8448">
                    <a:moveTo>
                      <a:pt x="0" y="523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9" y="2343"/>
                      <a:pt x="8449" y="5239"/>
                    </a:cubicBezTo>
                    <a:cubicBezTo>
                      <a:pt x="8449" y="8125"/>
                      <a:pt x="6553" y="10468"/>
                      <a:pt x="4220" y="10468"/>
                    </a:cubicBezTo>
                    <a:cubicBezTo>
                      <a:pt x="1886" y="10468"/>
                      <a:pt x="0" y="8125"/>
                      <a:pt x="0" y="523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5085464" y="499618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86" y="0"/>
                      <a:pt x="4220" y="0"/>
                    </a:cubicBezTo>
                    <a:cubicBezTo>
                      <a:pt x="6553" y="0"/>
                      <a:pt x="8449" y="2334"/>
                      <a:pt x="8449" y="5229"/>
                    </a:cubicBezTo>
                    <a:cubicBezTo>
                      <a:pt x="8449" y="8115"/>
                      <a:pt x="6553" y="10459"/>
                      <a:pt x="4220" y="10459"/>
                    </a:cubicBezTo>
                    <a:cubicBezTo>
                      <a:pt x="188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5036106" y="5010576"/>
                <a:ext cx="10484" cy="13758"/>
              </a:xfrm>
              <a:custGeom>
                <a:rect b="b" l="l" r="r" t="t"/>
                <a:pathLst>
                  <a:path extrusionOk="0" h="13758" w="10484">
                    <a:moveTo>
                      <a:pt x="713" y="8679"/>
                    </a:moveTo>
                    <a:cubicBezTo>
                      <a:pt x="-745" y="5012"/>
                      <a:pt x="104" y="1240"/>
                      <a:pt x="2609" y="240"/>
                    </a:cubicBezTo>
                    <a:cubicBezTo>
                      <a:pt x="5104" y="-750"/>
                      <a:pt x="8314" y="1412"/>
                      <a:pt x="9771" y="5079"/>
                    </a:cubicBezTo>
                    <a:cubicBezTo>
                      <a:pt x="11229" y="8746"/>
                      <a:pt x="10381" y="12518"/>
                      <a:pt x="7876" y="13518"/>
                    </a:cubicBezTo>
                    <a:cubicBezTo>
                      <a:pt x="5371" y="14509"/>
                      <a:pt x="2170" y="12347"/>
                      <a:pt x="713" y="867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5001461" y="5024330"/>
                <a:ext cx="10477" cy="13752"/>
              </a:xfrm>
              <a:custGeom>
                <a:rect b="b" l="l" r="r" t="t"/>
                <a:pathLst>
                  <a:path extrusionOk="0" h="13752" w="10477">
                    <a:moveTo>
                      <a:pt x="707" y="8680"/>
                    </a:moveTo>
                    <a:cubicBezTo>
                      <a:pt x="-741" y="5013"/>
                      <a:pt x="107" y="1241"/>
                      <a:pt x="2602" y="240"/>
                    </a:cubicBezTo>
                    <a:cubicBezTo>
                      <a:pt x="5107" y="-750"/>
                      <a:pt x="8317" y="1412"/>
                      <a:pt x="9765" y="5079"/>
                    </a:cubicBezTo>
                    <a:cubicBezTo>
                      <a:pt x="11222" y="8746"/>
                      <a:pt x="10375" y="12518"/>
                      <a:pt x="7869" y="13509"/>
                    </a:cubicBezTo>
                    <a:cubicBezTo>
                      <a:pt x="5374" y="14509"/>
                      <a:pt x="2164" y="12337"/>
                      <a:pt x="707" y="868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513155" y="519273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95" y="0"/>
                      <a:pt x="4229" y="0"/>
                    </a:cubicBezTo>
                    <a:cubicBezTo>
                      <a:pt x="6562" y="0"/>
                      <a:pt x="8448" y="2343"/>
                      <a:pt x="8448" y="5229"/>
                    </a:cubicBezTo>
                    <a:cubicBezTo>
                      <a:pt x="8448" y="8115"/>
                      <a:pt x="6562" y="10459"/>
                      <a:pt x="4229" y="10459"/>
                    </a:cubicBezTo>
                    <a:cubicBezTo>
                      <a:pt x="1895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5497115" y="514661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3" y="0"/>
                      <a:pt x="8449" y="2334"/>
                      <a:pt x="8449" y="5229"/>
                    </a:cubicBezTo>
                    <a:cubicBezTo>
                      <a:pt x="8449" y="8115"/>
                      <a:pt x="6563" y="10458"/>
                      <a:pt x="4229" y="10458"/>
                    </a:cubicBezTo>
                    <a:cubicBezTo>
                      <a:pt x="1895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5470626" y="5106019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96" y="0"/>
                      <a:pt x="4229" y="0"/>
                    </a:cubicBezTo>
                    <a:cubicBezTo>
                      <a:pt x="6563" y="0"/>
                      <a:pt x="8449" y="2343"/>
                      <a:pt x="8449" y="5229"/>
                    </a:cubicBezTo>
                    <a:cubicBezTo>
                      <a:pt x="8449" y="8115"/>
                      <a:pt x="6563" y="10459"/>
                      <a:pt x="4229" y="10459"/>
                    </a:cubicBezTo>
                    <a:cubicBezTo>
                      <a:pt x="189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5438708" y="5068995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4" y="0"/>
                      <a:pt x="8449" y="2343"/>
                      <a:pt x="8449" y="5229"/>
                    </a:cubicBezTo>
                    <a:cubicBezTo>
                      <a:pt x="8449" y="8116"/>
                      <a:pt x="6554" y="10459"/>
                      <a:pt x="4220" y="10459"/>
                    </a:cubicBezTo>
                    <a:cubicBezTo>
                      <a:pt x="1886" y="10459"/>
                      <a:pt x="0" y="8116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5398636" y="503652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86" y="0"/>
                      <a:pt x="4220" y="0"/>
                    </a:cubicBezTo>
                    <a:cubicBezTo>
                      <a:pt x="6553" y="0"/>
                      <a:pt x="8448" y="2334"/>
                      <a:pt x="8448" y="5229"/>
                    </a:cubicBezTo>
                    <a:cubicBezTo>
                      <a:pt x="8448" y="8115"/>
                      <a:pt x="6553" y="10459"/>
                      <a:pt x="4220" y="10459"/>
                    </a:cubicBezTo>
                    <a:cubicBezTo>
                      <a:pt x="188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4970908" y="5045310"/>
                <a:ext cx="10484" cy="13752"/>
              </a:xfrm>
              <a:custGeom>
                <a:rect b="b" l="l" r="r" t="t"/>
                <a:pathLst>
                  <a:path extrusionOk="0" h="13752" w="10484">
                    <a:moveTo>
                      <a:pt x="713" y="8673"/>
                    </a:moveTo>
                    <a:cubicBezTo>
                      <a:pt x="-744" y="5006"/>
                      <a:pt x="103" y="1234"/>
                      <a:pt x="2608" y="243"/>
                    </a:cubicBezTo>
                    <a:cubicBezTo>
                      <a:pt x="5104" y="-756"/>
                      <a:pt x="8314" y="1416"/>
                      <a:pt x="9771" y="5073"/>
                    </a:cubicBezTo>
                    <a:cubicBezTo>
                      <a:pt x="11229" y="8740"/>
                      <a:pt x="10381" y="12512"/>
                      <a:pt x="7875" y="13512"/>
                    </a:cubicBezTo>
                    <a:cubicBezTo>
                      <a:pt x="5370" y="14502"/>
                      <a:pt x="2161" y="12340"/>
                      <a:pt x="713" y="86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4938601" y="5068993"/>
                <a:ext cx="11484" cy="12069"/>
              </a:xfrm>
              <a:custGeom>
                <a:rect b="b" l="l" r="r" t="t"/>
                <a:pathLst>
                  <a:path extrusionOk="0" h="12069" w="11484">
                    <a:moveTo>
                      <a:pt x="1664" y="9270"/>
                    </a:moveTo>
                    <a:cubicBezTo>
                      <a:pt x="-565" y="6460"/>
                      <a:pt x="-556" y="2726"/>
                      <a:pt x="1701" y="945"/>
                    </a:cubicBezTo>
                    <a:cubicBezTo>
                      <a:pt x="3949" y="-846"/>
                      <a:pt x="7588" y="-17"/>
                      <a:pt x="9817" y="2802"/>
                    </a:cubicBezTo>
                    <a:cubicBezTo>
                      <a:pt x="12055" y="5613"/>
                      <a:pt x="12036" y="9337"/>
                      <a:pt x="9788" y="11127"/>
                    </a:cubicBezTo>
                    <a:cubicBezTo>
                      <a:pt x="7531" y="12918"/>
                      <a:pt x="3902" y="12080"/>
                      <a:pt x="1664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4904997" y="5094863"/>
                <a:ext cx="11485" cy="12069"/>
              </a:xfrm>
              <a:custGeom>
                <a:rect b="b" l="l" r="r" t="t"/>
                <a:pathLst>
                  <a:path extrusionOk="0" h="12069" w="11485">
                    <a:moveTo>
                      <a:pt x="1664" y="9270"/>
                    </a:moveTo>
                    <a:cubicBezTo>
                      <a:pt x="-565" y="6460"/>
                      <a:pt x="-556" y="2726"/>
                      <a:pt x="1701" y="945"/>
                    </a:cubicBezTo>
                    <a:cubicBezTo>
                      <a:pt x="3949" y="-846"/>
                      <a:pt x="7588" y="-17"/>
                      <a:pt x="9817" y="2802"/>
                    </a:cubicBezTo>
                    <a:cubicBezTo>
                      <a:pt x="12055" y="5612"/>
                      <a:pt x="12036" y="9337"/>
                      <a:pt x="9788" y="11127"/>
                    </a:cubicBezTo>
                    <a:cubicBezTo>
                      <a:pt x="7531" y="12918"/>
                      <a:pt x="3902" y="12080"/>
                      <a:pt x="1664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4875912" y="5120802"/>
                <a:ext cx="11481" cy="12069"/>
              </a:xfrm>
              <a:custGeom>
                <a:rect b="b" l="l" r="r" t="t"/>
                <a:pathLst>
                  <a:path extrusionOk="0" h="12069" w="11481">
                    <a:moveTo>
                      <a:pt x="1668" y="9268"/>
                    </a:moveTo>
                    <a:cubicBezTo>
                      <a:pt x="-570" y="6457"/>
                      <a:pt x="-551" y="2733"/>
                      <a:pt x="1697" y="942"/>
                    </a:cubicBezTo>
                    <a:cubicBezTo>
                      <a:pt x="3954" y="-848"/>
                      <a:pt x="7583" y="-10"/>
                      <a:pt x="9821" y="2800"/>
                    </a:cubicBezTo>
                    <a:cubicBezTo>
                      <a:pt x="12050" y="5610"/>
                      <a:pt x="12031" y="9344"/>
                      <a:pt x="9784" y="11124"/>
                    </a:cubicBezTo>
                    <a:cubicBezTo>
                      <a:pt x="7536" y="12916"/>
                      <a:pt x="3897" y="12087"/>
                      <a:pt x="1668" y="926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4851719" y="5150737"/>
                <a:ext cx="11481" cy="12069"/>
              </a:xfrm>
              <a:custGeom>
                <a:rect b="b" l="l" r="r" t="t"/>
                <a:pathLst>
                  <a:path extrusionOk="0" h="12069" w="11481">
                    <a:moveTo>
                      <a:pt x="1668" y="9269"/>
                    </a:moveTo>
                    <a:cubicBezTo>
                      <a:pt x="-570" y="6460"/>
                      <a:pt x="-551" y="2726"/>
                      <a:pt x="1697" y="945"/>
                    </a:cubicBezTo>
                    <a:cubicBezTo>
                      <a:pt x="3954" y="-846"/>
                      <a:pt x="7583" y="-17"/>
                      <a:pt x="9822" y="2802"/>
                    </a:cubicBezTo>
                    <a:cubicBezTo>
                      <a:pt x="12050" y="5612"/>
                      <a:pt x="12031" y="9336"/>
                      <a:pt x="9784" y="11127"/>
                    </a:cubicBezTo>
                    <a:cubicBezTo>
                      <a:pt x="7535" y="12918"/>
                      <a:pt x="3897" y="12080"/>
                      <a:pt x="1668" y="926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4830721" y="5185667"/>
                <a:ext cx="12057" cy="11489"/>
              </a:xfrm>
              <a:custGeom>
                <a:rect b="b" l="l" r="r" t="t"/>
                <a:pathLst>
                  <a:path extrusionOk="0" h="11489" w="12057">
                    <a:moveTo>
                      <a:pt x="2777" y="9811"/>
                    </a:moveTo>
                    <a:cubicBezTo>
                      <a:pt x="-23" y="7563"/>
                      <a:pt x="-842" y="3924"/>
                      <a:pt x="949" y="1686"/>
                    </a:cubicBezTo>
                    <a:cubicBezTo>
                      <a:pt x="2749" y="-562"/>
                      <a:pt x="6473" y="-562"/>
                      <a:pt x="9283" y="1686"/>
                    </a:cubicBezTo>
                    <a:cubicBezTo>
                      <a:pt x="12083" y="3924"/>
                      <a:pt x="12902" y="7563"/>
                      <a:pt x="11102" y="9811"/>
                    </a:cubicBezTo>
                    <a:cubicBezTo>
                      <a:pt x="9312" y="12049"/>
                      <a:pt x="5578" y="12049"/>
                      <a:pt x="2777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4811891" y="5221367"/>
                <a:ext cx="12057" cy="11489"/>
              </a:xfrm>
              <a:custGeom>
                <a:rect b="b" l="l" r="r" t="t"/>
                <a:pathLst>
                  <a:path extrusionOk="0" h="11489" w="12057">
                    <a:moveTo>
                      <a:pt x="2777" y="9811"/>
                    </a:moveTo>
                    <a:cubicBezTo>
                      <a:pt x="-23" y="7563"/>
                      <a:pt x="-842" y="3924"/>
                      <a:pt x="949" y="1686"/>
                    </a:cubicBezTo>
                    <a:cubicBezTo>
                      <a:pt x="2749" y="-562"/>
                      <a:pt x="6473" y="-562"/>
                      <a:pt x="9283" y="1686"/>
                    </a:cubicBezTo>
                    <a:cubicBezTo>
                      <a:pt x="12083" y="3924"/>
                      <a:pt x="12903" y="7563"/>
                      <a:pt x="11102" y="9811"/>
                    </a:cubicBezTo>
                    <a:cubicBezTo>
                      <a:pt x="9312" y="12049"/>
                      <a:pt x="5578" y="12049"/>
                      <a:pt x="2777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4792624" y="5253256"/>
                <a:ext cx="12064" cy="11493"/>
              </a:xfrm>
              <a:custGeom>
                <a:rect b="b" l="l" r="r" t="t"/>
                <a:pathLst>
                  <a:path extrusionOk="0" h="11493" w="12064">
                    <a:moveTo>
                      <a:pt x="2784" y="9811"/>
                    </a:moveTo>
                    <a:cubicBezTo>
                      <a:pt x="-26" y="7563"/>
                      <a:pt x="-845" y="3934"/>
                      <a:pt x="955" y="1686"/>
                    </a:cubicBezTo>
                    <a:cubicBezTo>
                      <a:pt x="2755" y="-562"/>
                      <a:pt x="6480" y="-562"/>
                      <a:pt x="9280" y="1686"/>
                    </a:cubicBezTo>
                    <a:cubicBezTo>
                      <a:pt x="12090" y="3924"/>
                      <a:pt x="12909" y="7563"/>
                      <a:pt x="11109" y="9811"/>
                    </a:cubicBezTo>
                    <a:cubicBezTo>
                      <a:pt x="9309" y="12049"/>
                      <a:pt x="5584" y="12059"/>
                      <a:pt x="2784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4780566" y="5291897"/>
                <a:ext cx="12059" cy="11489"/>
              </a:xfrm>
              <a:custGeom>
                <a:rect b="b" l="l" r="r" t="t"/>
                <a:pathLst>
                  <a:path extrusionOk="0" h="11489" w="12059">
                    <a:moveTo>
                      <a:pt x="2784" y="9804"/>
                    </a:moveTo>
                    <a:cubicBezTo>
                      <a:pt x="-26" y="7566"/>
                      <a:pt x="-845" y="3927"/>
                      <a:pt x="955" y="1679"/>
                    </a:cubicBezTo>
                    <a:cubicBezTo>
                      <a:pt x="2746" y="-560"/>
                      <a:pt x="6480" y="-560"/>
                      <a:pt x="9280" y="1679"/>
                    </a:cubicBezTo>
                    <a:cubicBezTo>
                      <a:pt x="12090" y="3927"/>
                      <a:pt x="12899" y="7566"/>
                      <a:pt x="11109" y="9804"/>
                    </a:cubicBezTo>
                    <a:cubicBezTo>
                      <a:pt x="9308" y="12051"/>
                      <a:pt x="5584" y="12051"/>
                      <a:pt x="2784" y="9804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4767383" y="5327559"/>
                <a:ext cx="12060" cy="11490"/>
              </a:xfrm>
              <a:custGeom>
                <a:rect b="b" l="l" r="r" t="t"/>
                <a:pathLst>
                  <a:path extrusionOk="0" h="11490" w="12060">
                    <a:moveTo>
                      <a:pt x="2775" y="9812"/>
                    </a:moveTo>
                    <a:cubicBezTo>
                      <a:pt x="-25" y="7564"/>
                      <a:pt x="-845" y="3926"/>
                      <a:pt x="956" y="1687"/>
                    </a:cubicBezTo>
                    <a:cubicBezTo>
                      <a:pt x="2746" y="-561"/>
                      <a:pt x="6480" y="-561"/>
                      <a:pt x="9280" y="1678"/>
                    </a:cubicBezTo>
                    <a:cubicBezTo>
                      <a:pt x="12090" y="3926"/>
                      <a:pt x="12900" y="7564"/>
                      <a:pt x="11109" y="9812"/>
                    </a:cubicBezTo>
                    <a:cubicBezTo>
                      <a:pt x="9309" y="12050"/>
                      <a:pt x="5585" y="12050"/>
                      <a:pt x="2775" y="981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4752523" y="5364919"/>
                <a:ext cx="12679" cy="10807"/>
              </a:xfrm>
              <a:custGeom>
                <a:rect b="b" l="l" r="r" t="t"/>
                <a:pathLst>
                  <a:path extrusionOk="0" h="10807" w="12679">
                    <a:moveTo>
                      <a:pt x="4413" y="10237"/>
                    </a:moveTo>
                    <a:cubicBezTo>
                      <a:pt x="1080" y="8904"/>
                      <a:pt x="-759" y="5666"/>
                      <a:pt x="299" y="2998"/>
                    </a:cubicBezTo>
                    <a:cubicBezTo>
                      <a:pt x="1366" y="322"/>
                      <a:pt x="4937" y="-764"/>
                      <a:pt x="8271" y="570"/>
                    </a:cubicBezTo>
                    <a:cubicBezTo>
                      <a:pt x="11605" y="1903"/>
                      <a:pt x="13443" y="5142"/>
                      <a:pt x="12377" y="7818"/>
                    </a:cubicBezTo>
                    <a:cubicBezTo>
                      <a:pt x="11319" y="10485"/>
                      <a:pt x="7747" y="11571"/>
                      <a:pt x="4413" y="102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4747480" y="5404324"/>
                <a:ext cx="12683" cy="10802"/>
              </a:xfrm>
              <a:custGeom>
                <a:rect b="b" l="l" r="r" t="t"/>
                <a:pathLst>
                  <a:path extrusionOk="0" h="10802" w="12683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90"/>
                    </a:cubicBezTo>
                    <a:cubicBezTo>
                      <a:pt x="1370" y="323"/>
                      <a:pt x="4933" y="-763"/>
                      <a:pt x="8266" y="570"/>
                    </a:cubicBezTo>
                    <a:cubicBezTo>
                      <a:pt x="11600" y="1894"/>
                      <a:pt x="13448" y="5142"/>
                      <a:pt x="12381" y="7809"/>
                    </a:cubicBezTo>
                    <a:cubicBezTo>
                      <a:pt x="11314" y="10476"/>
                      <a:pt x="774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4739841" y="5439481"/>
                <a:ext cx="12683" cy="10808"/>
              </a:xfrm>
              <a:custGeom>
                <a:rect b="b" l="l" r="r" t="t"/>
                <a:pathLst>
                  <a:path extrusionOk="0" h="10808" w="12683">
                    <a:moveTo>
                      <a:pt x="4409" y="10238"/>
                    </a:moveTo>
                    <a:cubicBezTo>
                      <a:pt x="1075" y="8904"/>
                      <a:pt x="-764" y="5666"/>
                      <a:pt x="303" y="2990"/>
                    </a:cubicBezTo>
                    <a:cubicBezTo>
                      <a:pt x="1370" y="322"/>
                      <a:pt x="4932" y="-763"/>
                      <a:pt x="8266" y="570"/>
                    </a:cubicBezTo>
                    <a:cubicBezTo>
                      <a:pt x="11609" y="1904"/>
                      <a:pt x="13448" y="5142"/>
                      <a:pt x="12381" y="7809"/>
                    </a:cubicBezTo>
                    <a:cubicBezTo>
                      <a:pt x="11314" y="10486"/>
                      <a:pt x="7752" y="11572"/>
                      <a:pt x="4409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4840973" y="5514991"/>
                <a:ext cx="12679" cy="10802"/>
              </a:xfrm>
              <a:custGeom>
                <a:rect b="b" l="l" r="r" t="t"/>
                <a:pathLst>
                  <a:path extrusionOk="0" h="10802" w="12679">
                    <a:moveTo>
                      <a:pt x="4414" y="10232"/>
                    </a:moveTo>
                    <a:cubicBezTo>
                      <a:pt x="1080" y="8908"/>
                      <a:pt x="-759" y="5660"/>
                      <a:pt x="299" y="2993"/>
                    </a:cubicBezTo>
                    <a:cubicBezTo>
                      <a:pt x="1365" y="326"/>
                      <a:pt x="4937" y="-760"/>
                      <a:pt x="8271" y="564"/>
                    </a:cubicBezTo>
                    <a:cubicBezTo>
                      <a:pt x="11605" y="1898"/>
                      <a:pt x="13443" y="5146"/>
                      <a:pt x="12376" y="7813"/>
                    </a:cubicBezTo>
                    <a:cubicBezTo>
                      <a:pt x="11319" y="10480"/>
                      <a:pt x="7747" y="11566"/>
                      <a:pt x="4414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4842778" y="5482581"/>
                <a:ext cx="12684" cy="10808"/>
              </a:xfrm>
              <a:custGeom>
                <a:rect b="b" l="l" r="r" t="t"/>
                <a:pathLst>
                  <a:path extrusionOk="0" h="10808" w="12684">
                    <a:moveTo>
                      <a:pt x="4418" y="10238"/>
                    </a:moveTo>
                    <a:cubicBezTo>
                      <a:pt x="1075" y="8904"/>
                      <a:pt x="-764" y="5666"/>
                      <a:pt x="303" y="2999"/>
                    </a:cubicBezTo>
                    <a:cubicBezTo>
                      <a:pt x="1370" y="322"/>
                      <a:pt x="4932" y="-764"/>
                      <a:pt x="8276" y="570"/>
                    </a:cubicBezTo>
                    <a:cubicBezTo>
                      <a:pt x="11609" y="1904"/>
                      <a:pt x="13448" y="5142"/>
                      <a:pt x="12381" y="7818"/>
                    </a:cubicBezTo>
                    <a:cubicBezTo>
                      <a:pt x="11314" y="10486"/>
                      <a:pt x="7752" y="11572"/>
                      <a:pt x="441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4847312" y="5448040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1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70" y="326"/>
                      <a:pt x="4942" y="-760"/>
                      <a:pt x="8276" y="564"/>
                    </a:cubicBezTo>
                    <a:cubicBezTo>
                      <a:pt x="11609" y="1898"/>
                      <a:pt x="13448" y="5146"/>
                      <a:pt x="12381" y="7813"/>
                    </a:cubicBezTo>
                    <a:cubicBezTo>
                      <a:pt x="11314" y="10480"/>
                      <a:pt x="7751" y="11566"/>
                      <a:pt x="441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4853655" y="5408839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90"/>
                    </a:cubicBezTo>
                    <a:cubicBezTo>
                      <a:pt x="1370" y="323"/>
                      <a:pt x="4933" y="-763"/>
                      <a:pt x="8266" y="570"/>
                    </a:cubicBezTo>
                    <a:cubicBezTo>
                      <a:pt x="11609" y="1895"/>
                      <a:pt x="13448" y="5142"/>
                      <a:pt x="12381" y="7809"/>
                    </a:cubicBezTo>
                    <a:cubicBezTo>
                      <a:pt x="11314" y="10476"/>
                      <a:pt x="775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4859999" y="5373831"/>
                <a:ext cx="12679" cy="10801"/>
              </a:xfrm>
              <a:custGeom>
                <a:rect b="b" l="l" r="r" t="t"/>
                <a:pathLst>
                  <a:path extrusionOk="0" h="10801" w="12679">
                    <a:moveTo>
                      <a:pt x="440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60" y="326"/>
                      <a:pt x="4932" y="-760"/>
                      <a:pt x="8266" y="564"/>
                    </a:cubicBezTo>
                    <a:cubicBezTo>
                      <a:pt x="11600" y="1897"/>
                      <a:pt x="13438" y="5145"/>
                      <a:pt x="12381" y="7813"/>
                    </a:cubicBezTo>
                    <a:cubicBezTo>
                      <a:pt x="11314" y="10479"/>
                      <a:pt x="7742" y="11565"/>
                      <a:pt x="440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4872677" y="5340855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1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70" y="326"/>
                      <a:pt x="4932" y="-760"/>
                      <a:pt x="8275" y="564"/>
                    </a:cubicBezTo>
                    <a:cubicBezTo>
                      <a:pt x="11609" y="1898"/>
                      <a:pt x="13448" y="5146"/>
                      <a:pt x="12381" y="7812"/>
                    </a:cubicBezTo>
                    <a:cubicBezTo>
                      <a:pt x="11314" y="10480"/>
                      <a:pt x="7751" y="11566"/>
                      <a:pt x="441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4885364" y="5308541"/>
                <a:ext cx="12679" cy="10801"/>
              </a:xfrm>
              <a:custGeom>
                <a:rect b="b" l="l" r="r" t="t"/>
                <a:pathLst>
                  <a:path extrusionOk="0" h="10801" w="12679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89"/>
                    </a:cubicBezTo>
                    <a:cubicBezTo>
                      <a:pt x="1360" y="323"/>
                      <a:pt x="4932" y="-763"/>
                      <a:pt x="8266" y="570"/>
                    </a:cubicBezTo>
                    <a:cubicBezTo>
                      <a:pt x="11600" y="1894"/>
                      <a:pt x="13438" y="5142"/>
                      <a:pt x="12381" y="7809"/>
                    </a:cubicBezTo>
                    <a:cubicBezTo>
                      <a:pt x="11314" y="10476"/>
                      <a:pt x="774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900856" y="5278270"/>
                <a:ext cx="12679" cy="10802"/>
              </a:xfrm>
              <a:custGeom>
                <a:rect b="b" l="l" r="r" t="t"/>
                <a:pathLst>
                  <a:path extrusionOk="0" h="10802" w="12679">
                    <a:moveTo>
                      <a:pt x="4414" y="10238"/>
                    </a:moveTo>
                    <a:cubicBezTo>
                      <a:pt x="1080" y="8905"/>
                      <a:pt x="-759" y="5657"/>
                      <a:pt x="299" y="2990"/>
                    </a:cubicBezTo>
                    <a:cubicBezTo>
                      <a:pt x="1366" y="323"/>
                      <a:pt x="4937" y="-763"/>
                      <a:pt x="8271" y="570"/>
                    </a:cubicBezTo>
                    <a:cubicBezTo>
                      <a:pt x="11605" y="1895"/>
                      <a:pt x="13443" y="5143"/>
                      <a:pt x="12377" y="7809"/>
                    </a:cubicBezTo>
                    <a:cubicBezTo>
                      <a:pt x="11319" y="10477"/>
                      <a:pt x="7747" y="11562"/>
                      <a:pt x="4414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919242" y="5247222"/>
                <a:ext cx="11480" cy="12071"/>
              </a:xfrm>
              <a:custGeom>
                <a:rect b="b" l="l" r="r" t="t"/>
                <a:pathLst>
                  <a:path extrusionOk="0" h="12071" w="11480">
                    <a:moveTo>
                      <a:pt x="1659" y="9263"/>
                    </a:moveTo>
                    <a:cubicBezTo>
                      <a:pt x="-570" y="6443"/>
                      <a:pt x="-551" y="2719"/>
                      <a:pt x="1706" y="938"/>
                    </a:cubicBezTo>
                    <a:cubicBezTo>
                      <a:pt x="3964" y="-843"/>
                      <a:pt x="7593" y="-15"/>
                      <a:pt x="9822" y="2805"/>
                    </a:cubicBezTo>
                    <a:cubicBezTo>
                      <a:pt x="12050" y="5624"/>
                      <a:pt x="12031" y="9348"/>
                      <a:pt x="9774" y="11129"/>
                    </a:cubicBezTo>
                    <a:cubicBezTo>
                      <a:pt x="7516" y="12920"/>
                      <a:pt x="3888" y="12082"/>
                      <a:pt x="1659" y="926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940853" y="5219367"/>
                <a:ext cx="11474" cy="12076"/>
              </a:xfrm>
              <a:custGeom>
                <a:rect b="b" l="l" r="r" t="t"/>
                <a:pathLst>
                  <a:path extrusionOk="0" h="12076" w="11474">
                    <a:moveTo>
                      <a:pt x="1651" y="9267"/>
                    </a:moveTo>
                    <a:cubicBezTo>
                      <a:pt x="-569" y="6448"/>
                      <a:pt x="-550" y="2723"/>
                      <a:pt x="1708" y="942"/>
                    </a:cubicBezTo>
                    <a:cubicBezTo>
                      <a:pt x="3956" y="-849"/>
                      <a:pt x="7594" y="-10"/>
                      <a:pt x="9823" y="2809"/>
                    </a:cubicBezTo>
                    <a:cubicBezTo>
                      <a:pt x="12042" y="5629"/>
                      <a:pt x="12023" y="9353"/>
                      <a:pt x="9775" y="11134"/>
                    </a:cubicBezTo>
                    <a:cubicBezTo>
                      <a:pt x="7518" y="12925"/>
                      <a:pt x="3879" y="12087"/>
                      <a:pt x="1651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64670" y="5194428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5" y="9270"/>
                    </a:moveTo>
                    <a:cubicBezTo>
                      <a:pt x="-574" y="6450"/>
                      <a:pt x="-545" y="2726"/>
                      <a:pt x="1703" y="935"/>
                    </a:cubicBezTo>
                    <a:cubicBezTo>
                      <a:pt x="3960" y="-846"/>
                      <a:pt x="7589" y="-8"/>
                      <a:pt x="9818" y="2812"/>
                    </a:cubicBezTo>
                    <a:cubicBezTo>
                      <a:pt x="12047" y="5622"/>
                      <a:pt x="12028" y="9355"/>
                      <a:pt x="9770" y="11136"/>
                    </a:cubicBezTo>
                    <a:cubicBezTo>
                      <a:pt x="7523" y="12918"/>
                      <a:pt x="3884" y="12079"/>
                      <a:pt x="1655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86707" y="5173596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9" y="9261"/>
                    </a:moveTo>
                    <a:cubicBezTo>
                      <a:pt x="-570" y="6441"/>
                      <a:pt x="-551" y="2717"/>
                      <a:pt x="1706" y="936"/>
                    </a:cubicBezTo>
                    <a:cubicBezTo>
                      <a:pt x="3954" y="-846"/>
                      <a:pt x="7593" y="-7"/>
                      <a:pt x="9822" y="2802"/>
                    </a:cubicBezTo>
                    <a:cubicBezTo>
                      <a:pt x="12050" y="5622"/>
                      <a:pt x="12022" y="9346"/>
                      <a:pt x="9774" y="11137"/>
                    </a:cubicBezTo>
                    <a:cubicBezTo>
                      <a:pt x="7516" y="12918"/>
                      <a:pt x="3878" y="12080"/>
                      <a:pt x="1659" y="926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018283" y="5150730"/>
                <a:ext cx="11476" cy="12076"/>
              </a:xfrm>
              <a:custGeom>
                <a:rect b="b" l="l" r="r" t="t"/>
                <a:pathLst>
                  <a:path extrusionOk="0" h="12076" w="11476">
                    <a:moveTo>
                      <a:pt x="1659" y="9267"/>
                    </a:moveTo>
                    <a:cubicBezTo>
                      <a:pt x="-570" y="6448"/>
                      <a:pt x="-551" y="2723"/>
                      <a:pt x="1706" y="942"/>
                    </a:cubicBezTo>
                    <a:cubicBezTo>
                      <a:pt x="3954" y="-849"/>
                      <a:pt x="7593" y="-10"/>
                      <a:pt x="9822" y="2809"/>
                    </a:cubicBezTo>
                    <a:cubicBezTo>
                      <a:pt x="12050" y="5628"/>
                      <a:pt x="12022" y="9353"/>
                      <a:pt x="9774" y="11134"/>
                    </a:cubicBezTo>
                    <a:cubicBezTo>
                      <a:pt x="7516" y="12925"/>
                      <a:pt x="3888" y="12087"/>
                      <a:pt x="1659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5049096" y="5136201"/>
                <a:ext cx="11480" cy="12072"/>
              </a:xfrm>
              <a:custGeom>
                <a:rect b="b" l="l" r="r" t="t"/>
                <a:pathLst>
                  <a:path extrusionOk="0" h="12072" w="11480">
                    <a:moveTo>
                      <a:pt x="1659" y="9260"/>
                    </a:moveTo>
                    <a:cubicBezTo>
                      <a:pt x="-570" y="6451"/>
                      <a:pt x="-551" y="2717"/>
                      <a:pt x="1706" y="935"/>
                    </a:cubicBezTo>
                    <a:cubicBezTo>
                      <a:pt x="3964" y="-845"/>
                      <a:pt x="7593" y="-8"/>
                      <a:pt x="9822" y="2803"/>
                    </a:cubicBezTo>
                    <a:cubicBezTo>
                      <a:pt x="12050" y="5622"/>
                      <a:pt x="12031" y="9356"/>
                      <a:pt x="9774" y="11137"/>
                    </a:cubicBezTo>
                    <a:cubicBezTo>
                      <a:pt x="7516" y="12918"/>
                      <a:pt x="3888" y="12080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083948" y="5125676"/>
                <a:ext cx="11476" cy="12071"/>
              </a:xfrm>
              <a:custGeom>
                <a:rect b="b" l="l" r="r" t="t"/>
                <a:pathLst>
                  <a:path extrusionOk="0" h="12071" w="11476">
                    <a:moveTo>
                      <a:pt x="1659" y="9260"/>
                    </a:moveTo>
                    <a:cubicBezTo>
                      <a:pt x="-570" y="6451"/>
                      <a:pt x="-551" y="2717"/>
                      <a:pt x="1706" y="935"/>
                    </a:cubicBezTo>
                    <a:cubicBezTo>
                      <a:pt x="3954" y="-846"/>
                      <a:pt x="7593" y="-8"/>
                      <a:pt x="9822" y="2812"/>
                    </a:cubicBezTo>
                    <a:cubicBezTo>
                      <a:pt x="12050" y="5622"/>
                      <a:pt x="12022" y="9356"/>
                      <a:pt x="9774" y="11136"/>
                    </a:cubicBezTo>
                    <a:cubicBezTo>
                      <a:pt x="7516" y="12918"/>
                      <a:pt x="3888" y="12079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119727" y="5113601"/>
                <a:ext cx="11476" cy="12076"/>
              </a:xfrm>
              <a:custGeom>
                <a:rect b="b" l="l" r="r" t="t"/>
                <a:pathLst>
                  <a:path extrusionOk="0" h="12076" w="11476">
                    <a:moveTo>
                      <a:pt x="1655" y="9267"/>
                    </a:moveTo>
                    <a:cubicBezTo>
                      <a:pt x="-574" y="6448"/>
                      <a:pt x="-545" y="2723"/>
                      <a:pt x="1703" y="942"/>
                    </a:cubicBezTo>
                    <a:cubicBezTo>
                      <a:pt x="3960" y="-849"/>
                      <a:pt x="7599" y="-10"/>
                      <a:pt x="9818" y="2809"/>
                    </a:cubicBezTo>
                    <a:cubicBezTo>
                      <a:pt x="12047" y="5629"/>
                      <a:pt x="12028" y="9353"/>
                      <a:pt x="9771" y="11134"/>
                    </a:cubicBezTo>
                    <a:cubicBezTo>
                      <a:pt x="7523" y="12925"/>
                      <a:pt x="3884" y="12087"/>
                      <a:pt x="1655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5156195" y="5102692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9" y="9260"/>
                    </a:moveTo>
                    <a:cubicBezTo>
                      <a:pt x="-570" y="6450"/>
                      <a:pt x="-551" y="2716"/>
                      <a:pt x="1706" y="936"/>
                    </a:cubicBezTo>
                    <a:cubicBezTo>
                      <a:pt x="3954" y="-846"/>
                      <a:pt x="7593" y="-7"/>
                      <a:pt x="9822" y="2802"/>
                    </a:cubicBezTo>
                    <a:cubicBezTo>
                      <a:pt x="12050" y="5622"/>
                      <a:pt x="12021" y="9346"/>
                      <a:pt x="9774" y="11137"/>
                    </a:cubicBezTo>
                    <a:cubicBezTo>
                      <a:pt x="7516" y="12918"/>
                      <a:pt x="3888" y="12080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187988" y="5101829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3" y="3847"/>
                      <a:pt x="1279" y="570"/>
                      <a:pt x="4117" y="66"/>
                    </a:cubicBezTo>
                    <a:cubicBezTo>
                      <a:pt x="6946" y="-439"/>
                      <a:pt x="9746" y="2018"/>
                      <a:pt x="10375" y="5552"/>
                    </a:cubicBezTo>
                    <a:cubicBezTo>
                      <a:pt x="11004" y="9086"/>
                      <a:pt x="9222" y="12362"/>
                      <a:pt x="6393" y="12867"/>
                    </a:cubicBezTo>
                    <a:cubicBezTo>
                      <a:pt x="3564" y="13372"/>
                      <a:pt x="764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228270" y="5098314"/>
                <a:ext cx="10504" cy="12932"/>
              </a:xfrm>
              <a:custGeom>
                <a:rect b="b" l="l" r="r" t="t"/>
                <a:pathLst>
                  <a:path extrusionOk="0" h="12932" w="10504">
                    <a:moveTo>
                      <a:pt x="126" y="7381"/>
                    </a:moveTo>
                    <a:cubicBezTo>
                      <a:pt x="-503" y="3847"/>
                      <a:pt x="1279" y="570"/>
                      <a:pt x="4117" y="66"/>
                    </a:cubicBezTo>
                    <a:cubicBezTo>
                      <a:pt x="6946" y="-439"/>
                      <a:pt x="9746" y="2018"/>
                      <a:pt x="10375" y="5552"/>
                    </a:cubicBezTo>
                    <a:cubicBezTo>
                      <a:pt x="11013" y="9086"/>
                      <a:pt x="9222" y="12363"/>
                      <a:pt x="6393" y="12867"/>
                    </a:cubicBezTo>
                    <a:cubicBezTo>
                      <a:pt x="3564" y="13372"/>
                      <a:pt x="764" y="10914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5261779" y="5100895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3" y="3847"/>
                      <a:pt x="1279" y="570"/>
                      <a:pt x="4107" y="66"/>
                    </a:cubicBezTo>
                    <a:cubicBezTo>
                      <a:pt x="6936" y="-439"/>
                      <a:pt x="9746" y="2018"/>
                      <a:pt x="10375" y="5552"/>
                    </a:cubicBezTo>
                    <a:cubicBezTo>
                      <a:pt x="11004" y="9086"/>
                      <a:pt x="9222" y="12363"/>
                      <a:pt x="6393" y="12867"/>
                    </a:cubicBezTo>
                    <a:cubicBezTo>
                      <a:pt x="3564" y="13372"/>
                      <a:pt x="755" y="10914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5298364" y="5110011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9" y="570"/>
                      <a:pt x="4108" y="66"/>
                    </a:cubicBezTo>
                    <a:cubicBezTo>
                      <a:pt x="6937" y="-439"/>
                      <a:pt x="9746" y="2018"/>
                      <a:pt x="10375" y="5552"/>
                    </a:cubicBezTo>
                    <a:cubicBezTo>
                      <a:pt x="11004" y="9086"/>
                      <a:pt x="9223" y="12362"/>
                      <a:pt x="6394" y="12867"/>
                    </a:cubicBezTo>
                    <a:cubicBezTo>
                      <a:pt x="3565" y="13372"/>
                      <a:pt x="755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331416" y="5126403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8" y="571"/>
                      <a:pt x="4117" y="66"/>
                    </a:cubicBezTo>
                    <a:cubicBezTo>
                      <a:pt x="6946" y="-439"/>
                      <a:pt x="9746" y="2018"/>
                      <a:pt x="10375" y="5553"/>
                    </a:cubicBezTo>
                    <a:cubicBezTo>
                      <a:pt x="11003" y="9086"/>
                      <a:pt x="9223" y="12363"/>
                      <a:pt x="6394" y="12868"/>
                    </a:cubicBezTo>
                    <a:cubicBezTo>
                      <a:pt x="3565" y="13372"/>
                      <a:pt x="764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358638" y="5142234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9" y="570"/>
                      <a:pt x="4108" y="66"/>
                    </a:cubicBezTo>
                    <a:cubicBezTo>
                      <a:pt x="6937" y="-439"/>
                      <a:pt x="9746" y="2018"/>
                      <a:pt x="10375" y="5552"/>
                    </a:cubicBezTo>
                    <a:cubicBezTo>
                      <a:pt x="11004" y="9096"/>
                      <a:pt x="9223" y="12362"/>
                      <a:pt x="6394" y="12867"/>
                    </a:cubicBezTo>
                    <a:cubicBezTo>
                      <a:pt x="3565" y="13372"/>
                      <a:pt x="755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387482" y="5162806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1" y="3573"/>
                    </a:moveTo>
                    <a:cubicBezTo>
                      <a:pt x="1800" y="782"/>
                      <a:pt x="4610" y="-675"/>
                      <a:pt x="6839" y="306"/>
                    </a:cubicBezTo>
                    <a:cubicBezTo>
                      <a:pt x="9077" y="1287"/>
                      <a:pt x="9887" y="4344"/>
                      <a:pt x="8658" y="7135"/>
                    </a:cubicBezTo>
                    <a:cubicBezTo>
                      <a:pt x="7430" y="9926"/>
                      <a:pt x="4619" y="11393"/>
                      <a:pt x="2391" y="10412"/>
                    </a:cubicBezTo>
                    <a:cubicBezTo>
                      <a:pt x="162" y="9421"/>
                      <a:pt x="-657" y="6364"/>
                      <a:pt x="571" y="35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409323" y="5189752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2" y="3573"/>
                    </a:moveTo>
                    <a:cubicBezTo>
                      <a:pt x="1800" y="782"/>
                      <a:pt x="4610" y="-676"/>
                      <a:pt x="6839" y="306"/>
                    </a:cubicBezTo>
                    <a:cubicBezTo>
                      <a:pt x="9078" y="1287"/>
                      <a:pt x="9887" y="4345"/>
                      <a:pt x="8658" y="7135"/>
                    </a:cubicBezTo>
                    <a:cubicBezTo>
                      <a:pt x="7439" y="9926"/>
                      <a:pt x="4629" y="11393"/>
                      <a:pt x="2391" y="10412"/>
                    </a:cubicBezTo>
                    <a:cubicBezTo>
                      <a:pt x="162" y="9421"/>
                      <a:pt x="-657" y="6364"/>
                      <a:pt x="572" y="35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420361" y="5219366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4" y="3581"/>
                    </a:moveTo>
                    <a:cubicBezTo>
                      <a:pt x="1802" y="790"/>
                      <a:pt x="4612" y="-677"/>
                      <a:pt x="6841" y="305"/>
                    </a:cubicBezTo>
                    <a:cubicBezTo>
                      <a:pt x="9070" y="1295"/>
                      <a:pt x="9889" y="4353"/>
                      <a:pt x="8660" y="7144"/>
                    </a:cubicBezTo>
                    <a:cubicBezTo>
                      <a:pt x="7431" y="9934"/>
                      <a:pt x="4622" y="11392"/>
                      <a:pt x="2393" y="10411"/>
                    </a:cubicBezTo>
                    <a:cubicBezTo>
                      <a:pt x="154" y="9430"/>
                      <a:pt x="-655" y="6372"/>
                      <a:pt x="574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433698" y="5253256"/>
                <a:ext cx="9231" cy="10715"/>
              </a:xfrm>
              <a:custGeom>
                <a:rect b="b" l="l" r="r" t="t"/>
                <a:pathLst>
                  <a:path extrusionOk="0" h="10715" w="9231">
                    <a:moveTo>
                      <a:pt x="571" y="3581"/>
                    </a:moveTo>
                    <a:cubicBezTo>
                      <a:pt x="1800" y="790"/>
                      <a:pt x="4610" y="-676"/>
                      <a:pt x="6839" y="304"/>
                    </a:cubicBezTo>
                    <a:cubicBezTo>
                      <a:pt x="9077" y="1286"/>
                      <a:pt x="9887" y="4352"/>
                      <a:pt x="8658" y="7144"/>
                    </a:cubicBezTo>
                    <a:cubicBezTo>
                      <a:pt x="7430" y="9925"/>
                      <a:pt x="4629" y="11392"/>
                      <a:pt x="2391" y="10411"/>
                    </a:cubicBezTo>
                    <a:cubicBezTo>
                      <a:pt x="162" y="9430"/>
                      <a:pt x="-657" y="6372"/>
                      <a:pt x="571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429592" y="5286537"/>
                <a:ext cx="9231" cy="10715"/>
              </a:xfrm>
              <a:custGeom>
                <a:rect b="b" l="l" r="r" t="t"/>
                <a:pathLst>
                  <a:path extrusionOk="0" h="10715" w="9231">
                    <a:moveTo>
                      <a:pt x="572" y="3581"/>
                    </a:moveTo>
                    <a:cubicBezTo>
                      <a:pt x="1800" y="790"/>
                      <a:pt x="4610" y="-677"/>
                      <a:pt x="6839" y="305"/>
                    </a:cubicBezTo>
                    <a:cubicBezTo>
                      <a:pt x="9078" y="1286"/>
                      <a:pt x="9887" y="4343"/>
                      <a:pt x="8658" y="7134"/>
                    </a:cubicBezTo>
                    <a:cubicBezTo>
                      <a:pt x="7429" y="9925"/>
                      <a:pt x="4629" y="11392"/>
                      <a:pt x="2391" y="10411"/>
                    </a:cubicBezTo>
                    <a:cubicBezTo>
                      <a:pt x="162" y="9430"/>
                      <a:pt x="-657" y="6363"/>
                      <a:pt x="572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428257" y="5327560"/>
                <a:ext cx="10881" cy="9030"/>
              </a:xfrm>
              <a:custGeom>
                <a:rect b="b" l="l" r="r" t="t"/>
                <a:pathLst>
                  <a:path extrusionOk="0" h="9030" w="10881">
                    <a:moveTo>
                      <a:pt x="4202" y="277"/>
                    </a:moveTo>
                    <a:cubicBezTo>
                      <a:pt x="7126" y="-581"/>
                      <a:pt x="10050" y="619"/>
                      <a:pt x="10736" y="2963"/>
                    </a:cubicBezTo>
                    <a:cubicBezTo>
                      <a:pt x="11422" y="5306"/>
                      <a:pt x="9613" y="7897"/>
                      <a:pt x="6688" y="8754"/>
                    </a:cubicBezTo>
                    <a:cubicBezTo>
                      <a:pt x="3754" y="9611"/>
                      <a:pt x="830" y="8411"/>
                      <a:pt x="145" y="6068"/>
                    </a:cubicBezTo>
                    <a:cubicBezTo>
                      <a:pt x="-541" y="3725"/>
                      <a:pt x="1278" y="1134"/>
                      <a:pt x="4202" y="27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424980" y="5360404"/>
                <a:ext cx="10881" cy="9034"/>
              </a:xfrm>
              <a:custGeom>
                <a:rect b="b" l="l" r="r" t="t"/>
                <a:pathLst>
                  <a:path extrusionOk="0" h="9034" w="10881">
                    <a:moveTo>
                      <a:pt x="4203" y="276"/>
                    </a:moveTo>
                    <a:cubicBezTo>
                      <a:pt x="7127" y="-582"/>
                      <a:pt x="10051" y="628"/>
                      <a:pt x="10737" y="2971"/>
                    </a:cubicBezTo>
                    <a:cubicBezTo>
                      <a:pt x="11422" y="5305"/>
                      <a:pt x="9603" y="7905"/>
                      <a:pt x="6679" y="8762"/>
                    </a:cubicBezTo>
                    <a:cubicBezTo>
                      <a:pt x="3755" y="9610"/>
                      <a:pt x="831" y="8410"/>
                      <a:pt x="145" y="6067"/>
                    </a:cubicBezTo>
                    <a:cubicBezTo>
                      <a:pt x="-541" y="3724"/>
                      <a:pt x="1269" y="1133"/>
                      <a:pt x="4203" y="276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415960" y="5398256"/>
                <a:ext cx="10881" cy="9037"/>
              </a:xfrm>
              <a:custGeom>
                <a:rect b="b" l="l" r="r" t="t"/>
                <a:pathLst>
                  <a:path extrusionOk="0" h="9037" w="10881">
                    <a:moveTo>
                      <a:pt x="4203" y="276"/>
                    </a:moveTo>
                    <a:cubicBezTo>
                      <a:pt x="7127" y="-582"/>
                      <a:pt x="10050" y="628"/>
                      <a:pt x="10736" y="2971"/>
                    </a:cubicBezTo>
                    <a:cubicBezTo>
                      <a:pt x="11422" y="5314"/>
                      <a:pt x="9613" y="7905"/>
                      <a:pt x="6688" y="8762"/>
                    </a:cubicBezTo>
                    <a:cubicBezTo>
                      <a:pt x="3755" y="9619"/>
                      <a:pt x="831" y="8410"/>
                      <a:pt x="145" y="6067"/>
                    </a:cubicBezTo>
                    <a:cubicBezTo>
                      <a:pt x="-541" y="3724"/>
                      <a:pt x="1278" y="1133"/>
                      <a:pt x="4203" y="276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94424" y="5433240"/>
                <a:ext cx="10890" cy="9030"/>
              </a:xfrm>
              <a:custGeom>
                <a:rect b="b" l="l" r="r" t="t"/>
                <a:pathLst>
                  <a:path extrusionOk="0" h="9030" w="10890">
                    <a:moveTo>
                      <a:pt x="4202" y="277"/>
                    </a:moveTo>
                    <a:cubicBezTo>
                      <a:pt x="7126" y="-581"/>
                      <a:pt x="10060" y="620"/>
                      <a:pt x="10746" y="2963"/>
                    </a:cubicBezTo>
                    <a:cubicBezTo>
                      <a:pt x="11432" y="5306"/>
                      <a:pt x="9613" y="7897"/>
                      <a:pt x="6688" y="8754"/>
                    </a:cubicBezTo>
                    <a:cubicBezTo>
                      <a:pt x="3764" y="9611"/>
                      <a:pt x="831" y="8411"/>
                      <a:pt x="145" y="6068"/>
                    </a:cubicBezTo>
                    <a:cubicBezTo>
                      <a:pt x="-541" y="3725"/>
                      <a:pt x="1278" y="1134"/>
                      <a:pt x="4202" y="27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41" name="Google Shape;841;p35"/>
              <p:cNvGrpSpPr/>
              <p:nvPr/>
            </p:nvGrpSpPr>
            <p:grpSpPr>
              <a:xfrm>
                <a:off x="4743905" y="4986086"/>
                <a:ext cx="788405" cy="551729"/>
                <a:chOff x="4743905" y="4986086"/>
                <a:chExt cx="788405" cy="551729"/>
              </a:xfrm>
            </p:grpSpPr>
            <p:sp>
              <p:nvSpPr>
                <p:cNvPr id="842" name="Google Shape;842;p35"/>
                <p:cNvSpPr/>
                <p:nvPr/>
              </p:nvSpPr>
              <p:spPr>
                <a:xfrm>
                  <a:off x="5220753" y="4986086"/>
                  <a:ext cx="36677" cy="119983"/>
                </a:xfrm>
                <a:custGeom>
                  <a:rect b="b" l="l" r="r" t="t"/>
                  <a:pathLst>
                    <a:path extrusionOk="0" h="119983" w="36677">
                      <a:moveTo>
                        <a:pt x="21187" y="60430"/>
                      </a:moveTo>
                      <a:cubicBezTo>
                        <a:pt x="20758" y="56610"/>
                        <a:pt x="10310" y="39398"/>
                        <a:pt x="5995" y="30331"/>
                      </a:cubicBezTo>
                      <a:cubicBezTo>
                        <a:pt x="547" y="18891"/>
                        <a:pt x="-2483" y="1403"/>
                        <a:pt x="2604" y="41"/>
                      </a:cubicBezTo>
                      <a:cubicBezTo>
                        <a:pt x="6214" y="-931"/>
                        <a:pt x="9576" y="15453"/>
                        <a:pt x="16482" y="24349"/>
                      </a:cubicBezTo>
                      <a:cubicBezTo>
                        <a:pt x="22311" y="31864"/>
                        <a:pt x="33741" y="43170"/>
                        <a:pt x="36275" y="52267"/>
                      </a:cubicBezTo>
                      <a:cubicBezTo>
                        <a:pt x="38808" y="61353"/>
                        <a:pt x="28664" y="77061"/>
                        <a:pt x="25912" y="84794"/>
                      </a:cubicBezTo>
                      <a:cubicBezTo>
                        <a:pt x="23169" y="92539"/>
                        <a:pt x="14977" y="109874"/>
                        <a:pt x="16006" y="116580"/>
                      </a:cubicBezTo>
                      <a:cubicBezTo>
                        <a:pt x="16473" y="119637"/>
                        <a:pt x="12339" y="122504"/>
                        <a:pt x="10214" y="116332"/>
                      </a:cubicBezTo>
                      <a:cubicBezTo>
                        <a:pt x="9043" y="112941"/>
                        <a:pt x="8367" y="100082"/>
                        <a:pt x="11739" y="86280"/>
                      </a:cubicBezTo>
                      <a:cubicBezTo>
                        <a:pt x="14501" y="74936"/>
                        <a:pt x="21378" y="62154"/>
                        <a:pt x="21187" y="6043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3" name="Google Shape;843;p35"/>
                <p:cNvSpPr/>
                <p:nvPr/>
              </p:nvSpPr>
              <p:spPr>
                <a:xfrm>
                  <a:off x="5179405" y="4991506"/>
                  <a:ext cx="36677" cy="119993"/>
                </a:xfrm>
                <a:custGeom>
                  <a:rect b="b" l="l" r="r" t="t"/>
                  <a:pathLst>
                    <a:path extrusionOk="0" h="119993" w="36677">
                      <a:moveTo>
                        <a:pt x="21178" y="60430"/>
                      </a:moveTo>
                      <a:cubicBezTo>
                        <a:pt x="20749" y="56611"/>
                        <a:pt x="10310" y="39399"/>
                        <a:pt x="5986" y="30341"/>
                      </a:cubicBezTo>
                      <a:cubicBezTo>
                        <a:pt x="547" y="18901"/>
                        <a:pt x="-2482" y="1413"/>
                        <a:pt x="2605" y="41"/>
                      </a:cubicBezTo>
                      <a:cubicBezTo>
                        <a:pt x="6214" y="-930"/>
                        <a:pt x="9567" y="15462"/>
                        <a:pt x="16482" y="24358"/>
                      </a:cubicBezTo>
                      <a:cubicBezTo>
                        <a:pt x="22311" y="31864"/>
                        <a:pt x="33732" y="43180"/>
                        <a:pt x="36275" y="52267"/>
                      </a:cubicBezTo>
                      <a:cubicBezTo>
                        <a:pt x="38809" y="61363"/>
                        <a:pt x="28665" y="77060"/>
                        <a:pt x="25912" y="84804"/>
                      </a:cubicBezTo>
                      <a:cubicBezTo>
                        <a:pt x="23169" y="92539"/>
                        <a:pt x="14977" y="109883"/>
                        <a:pt x="15996" y="116589"/>
                      </a:cubicBezTo>
                      <a:cubicBezTo>
                        <a:pt x="16463" y="119647"/>
                        <a:pt x="12339" y="122514"/>
                        <a:pt x="10205" y="116342"/>
                      </a:cubicBezTo>
                      <a:cubicBezTo>
                        <a:pt x="9034" y="112951"/>
                        <a:pt x="8367" y="100082"/>
                        <a:pt x="11739" y="86281"/>
                      </a:cubicBezTo>
                      <a:cubicBezTo>
                        <a:pt x="14501" y="74946"/>
                        <a:pt x="21378" y="62154"/>
                        <a:pt x="21178" y="6043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4" name="Google Shape;844;p35"/>
                <p:cNvSpPr/>
                <p:nvPr/>
              </p:nvSpPr>
              <p:spPr>
                <a:xfrm>
                  <a:off x="5129811" y="4989569"/>
                  <a:ext cx="45404" cy="122451"/>
                </a:xfrm>
                <a:custGeom>
                  <a:rect b="b" l="l" r="r" t="t"/>
                  <a:pathLst>
                    <a:path extrusionOk="0" h="122451" w="45404">
                      <a:moveTo>
                        <a:pt x="30729" y="59481"/>
                      </a:moveTo>
                      <a:cubicBezTo>
                        <a:pt x="29624" y="55604"/>
                        <a:pt x="16270" y="39545"/>
                        <a:pt x="10412" y="30896"/>
                      </a:cubicBezTo>
                      <a:cubicBezTo>
                        <a:pt x="3011" y="19971"/>
                        <a:pt x="-3075" y="2378"/>
                        <a:pt x="1687" y="112"/>
                      </a:cubicBezTo>
                      <a:cubicBezTo>
                        <a:pt x="5078" y="-1507"/>
                        <a:pt x="11298" y="14885"/>
                        <a:pt x="19680" y="22934"/>
                      </a:cubicBezTo>
                      <a:cubicBezTo>
                        <a:pt x="26766" y="29725"/>
                        <a:pt x="40035" y="39498"/>
                        <a:pt x="44150" y="48480"/>
                      </a:cubicBezTo>
                      <a:cubicBezTo>
                        <a:pt x="48264" y="57462"/>
                        <a:pt x="41054" y="75435"/>
                        <a:pt x="39720" y="83903"/>
                      </a:cubicBezTo>
                      <a:cubicBezTo>
                        <a:pt x="38387" y="92380"/>
                        <a:pt x="33386" y="111716"/>
                        <a:pt x="35587" y="118488"/>
                      </a:cubicBezTo>
                      <a:cubicBezTo>
                        <a:pt x="36597" y="121575"/>
                        <a:pt x="33034" y="125241"/>
                        <a:pt x="29834" y="119212"/>
                      </a:cubicBezTo>
                      <a:cubicBezTo>
                        <a:pt x="28081" y="115898"/>
                        <a:pt x="25128" y="102696"/>
                        <a:pt x="26005" y="87837"/>
                      </a:cubicBezTo>
                      <a:cubicBezTo>
                        <a:pt x="26719" y="75636"/>
                        <a:pt x="31224" y="61234"/>
                        <a:pt x="30729" y="59481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5" name="Google Shape;845;p35"/>
                <p:cNvSpPr/>
                <p:nvPr/>
              </p:nvSpPr>
              <p:spPr>
                <a:xfrm>
                  <a:off x="5087442" y="4998854"/>
                  <a:ext cx="47195" cy="123407"/>
                </a:xfrm>
                <a:custGeom>
                  <a:rect b="b" l="l" r="r" t="t"/>
                  <a:pathLst>
                    <a:path extrusionOk="0" h="123407" w="47195">
                      <a:moveTo>
                        <a:pt x="32997" y="59454"/>
                      </a:moveTo>
                      <a:cubicBezTo>
                        <a:pt x="31721" y="55549"/>
                        <a:pt x="17805" y="39718"/>
                        <a:pt x="11605" y="31126"/>
                      </a:cubicBezTo>
                      <a:cubicBezTo>
                        <a:pt x="3794" y="20297"/>
                        <a:pt x="-3093" y="2618"/>
                        <a:pt x="1451" y="132"/>
                      </a:cubicBezTo>
                      <a:cubicBezTo>
                        <a:pt x="4680" y="-1639"/>
                        <a:pt x="11633" y="14811"/>
                        <a:pt x="20272" y="22687"/>
                      </a:cubicBezTo>
                      <a:cubicBezTo>
                        <a:pt x="27550" y="29327"/>
                        <a:pt x="41056" y="38775"/>
                        <a:pt x="45561" y="47767"/>
                      </a:cubicBezTo>
                      <a:cubicBezTo>
                        <a:pt x="50057" y="56749"/>
                        <a:pt x="43942" y="75294"/>
                        <a:pt x="43085" y="83971"/>
                      </a:cubicBezTo>
                      <a:cubicBezTo>
                        <a:pt x="42227" y="92639"/>
                        <a:pt x="38351" y="112490"/>
                        <a:pt x="40866" y="119300"/>
                      </a:cubicBezTo>
                      <a:cubicBezTo>
                        <a:pt x="42009" y="122395"/>
                        <a:pt x="38722" y="126263"/>
                        <a:pt x="35274" y="120243"/>
                      </a:cubicBezTo>
                      <a:cubicBezTo>
                        <a:pt x="33379" y="116947"/>
                        <a:pt x="29797" y="103621"/>
                        <a:pt x="29873" y="88477"/>
                      </a:cubicBezTo>
                      <a:cubicBezTo>
                        <a:pt x="29931" y="76028"/>
                        <a:pt x="33579" y="61216"/>
                        <a:pt x="32997" y="59454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Google Shape;846;p35"/>
                <p:cNvSpPr/>
                <p:nvPr/>
              </p:nvSpPr>
              <p:spPr>
                <a:xfrm>
                  <a:off x="5038471" y="5013957"/>
                  <a:ext cx="55015" cy="120546"/>
                </a:xfrm>
                <a:custGeom>
                  <a:rect b="b" l="l" r="r" t="t"/>
                  <a:pathLst>
                    <a:path extrusionOk="0" h="120546" w="55015">
                      <a:moveTo>
                        <a:pt x="40116" y="56495"/>
                      </a:moveTo>
                      <a:cubicBezTo>
                        <a:pt x="38392" y="52695"/>
                        <a:pt x="22209" y="38322"/>
                        <a:pt x="14865" y="30369"/>
                      </a:cubicBezTo>
                      <a:cubicBezTo>
                        <a:pt x="5588" y="20338"/>
                        <a:pt x="-3337" y="3270"/>
                        <a:pt x="1235" y="203"/>
                      </a:cubicBezTo>
                      <a:cubicBezTo>
                        <a:pt x="4483" y="-1969"/>
                        <a:pt x="13360" y="13852"/>
                        <a:pt x="23219" y="20796"/>
                      </a:cubicBezTo>
                      <a:cubicBezTo>
                        <a:pt x="31543" y="26644"/>
                        <a:pt x="46688" y="34597"/>
                        <a:pt x="52289" y="43161"/>
                      </a:cubicBezTo>
                      <a:cubicBezTo>
                        <a:pt x="57880" y="51714"/>
                        <a:pt x="53156" y="71221"/>
                        <a:pt x="53060" y="80108"/>
                      </a:cubicBezTo>
                      <a:cubicBezTo>
                        <a:pt x="52965" y="88985"/>
                        <a:pt x="50736" y="109550"/>
                        <a:pt x="54023" y="116141"/>
                      </a:cubicBezTo>
                      <a:cubicBezTo>
                        <a:pt x="55518" y="119142"/>
                        <a:pt x="52403" y="123447"/>
                        <a:pt x="48203" y="117770"/>
                      </a:cubicBezTo>
                      <a:cubicBezTo>
                        <a:pt x="45898" y="114645"/>
                        <a:pt x="40868" y="101596"/>
                        <a:pt x="39525" y="86252"/>
                      </a:cubicBezTo>
                      <a:cubicBezTo>
                        <a:pt x="38421" y="73640"/>
                        <a:pt x="40887" y="58210"/>
                        <a:pt x="40116" y="5649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7" name="Google Shape;847;p35"/>
                <p:cNvSpPr/>
                <p:nvPr/>
              </p:nvSpPr>
              <p:spPr>
                <a:xfrm>
                  <a:off x="5003928" y="5028739"/>
                  <a:ext cx="55498" cy="116960"/>
                </a:xfrm>
                <a:custGeom>
                  <a:rect b="b" l="l" r="r" t="t"/>
                  <a:pathLst>
                    <a:path extrusionOk="0" h="116960" w="55498">
                      <a:moveTo>
                        <a:pt x="40215" y="54553"/>
                      </a:moveTo>
                      <a:cubicBezTo>
                        <a:pt x="38520" y="50866"/>
                        <a:pt x="22175" y="37103"/>
                        <a:pt x="14784" y="29464"/>
                      </a:cubicBezTo>
                      <a:cubicBezTo>
                        <a:pt x="5450" y="19815"/>
                        <a:pt x="-3419" y="3289"/>
                        <a:pt x="1315" y="212"/>
                      </a:cubicBezTo>
                      <a:cubicBezTo>
                        <a:pt x="4678" y="-1978"/>
                        <a:pt x="13517" y="13338"/>
                        <a:pt x="23500" y="19939"/>
                      </a:cubicBezTo>
                      <a:cubicBezTo>
                        <a:pt x="31929" y="25520"/>
                        <a:pt x="47321" y="33026"/>
                        <a:pt x="52912" y="41294"/>
                      </a:cubicBezTo>
                      <a:cubicBezTo>
                        <a:pt x="58494" y="49562"/>
                        <a:pt x="53341" y="68716"/>
                        <a:pt x="53094" y="77403"/>
                      </a:cubicBezTo>
                      <a:cubicBezTo>
                        <a:pt x="52846" y="86090"/>
                        <a:pt x="50217" y="106235"/>
                        <a:pt x="53484" y="112617"/>
                      </a:cubicBezTo>
                      <a:cubicBezTo>
                        <a:pt x="54970" y="115532"/>
                        <a:pt x="51703" y="119790"/>
                        <a:pt x="47493" y="114313"/>
                      </a:cubicBezTo>
                      <a:cubicBezTo>
                        <a:pt x="45179" y="111312"/>
                        <a:pt x="40245" y="98634"/>
                        <a:pt x="39120" y="83652"/>
                      </a:cubicBezTo>
                      <a:cubicBezTo>
                        <a:pt x="38196" y="71345"/>
                        <a:pt x="40987" y="56210"/>
                        <a:pt x="40215" y="54553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8" name="Google Shape;848;p35"/>
                <p:cNvSpPr/>
                <p:nvPr/>
              </p:nvSpPr>
              <p:spPr>
                <a:xfrm>
                  <a:off x="4974820" y="5049953"/>
                  <a:ext cx="51771" cy="110073"/>
                </a:xfrm>
                <a:custGeom>
                  <a:rect b="b" l="l" r="r" t="t"/>
                  <a:pathLst>
                    <a:path extrusionOk="0" h="110073" w="51771">
                      <a:moveTo>
                        <a:pt x="37263" y="51456"/>
                      </a:moveTo>
                      <a:cubicBezTo>
                        <a:pt x="35616" y="47989"/>
                        <a:pt x="20795" y="34959"/>
                        <a:pt x="14022" y="27729"/>
                      </a:cubicBezTo>
                      <a:cubicBezTo>
                        <a:pt x="5479" y="18614"/>
                        <a:pt x="-2961" y="3040"/>
                        <a:pt x="1011" y="192"/>
                      </a:cubicBezTo>
                      <a:cubicBezTo>
                        <a:pt x="3840" y="-1827"/>
                        <a:pt x="12203" y="12594"/>
                        <a:pt x="21185" y="18871"/>
                      </a:cubicBezTo>
                      <a:cubicBezTo>
                        <a:pt x="28757" y="24167"/>
                        <a:pt x="42473" y="31330"/>
                        <a:pt x="47703" y="39130"/>
                      </a:cubicBezTo>
                      <a:cubicBezTo>
                        <a:pt x="52932" y="46922"/>
                        <a:pt x="49303" y="64848"/>
                        <a:pt x="49474" y="72992"/>
                      </a:cubicBezTo>
                      <a:cubicBezTo>
                        <a:pt x="49646" y="81136"/>
                        <a:pt x="48264" y="100005"/>
                        <a:pt x="51379" y="106015"/>
                      </a:cubicBezTo>
                      <a:cubicBezTo>
                        <a:pt x="52808" y="108758"/>
                        <a:pt x="50160" y="112730"/>
                        <a:pt x="46255" y="107558"/>
                      </a:cubicBezTo>
                      <a:cubicBezTo>
                        <a:pt x="44102" y="104719"/>
                        <a:pt x="39245" y="92795"/>
                        <a:pt x="37606" y="78736"/>
                      </a:cubicBezTo>
                      <a:cubicBezTo>
                        <a:pt x="36253" y="67191"/>
                        <a:pt x="37997" y="53018"/>
                        <a:pt x="37263" y="51456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9" name="Google Shape;849;p35"/>
                <p:cNvSpPr/>
                <p:nvPr/>
              </p:nvSpPr>
              <p:spPr>
                <a:xfrm>
                  <a:off x="4942683" y="5072794"/>
                  <a:ext cx="51771" cy="110076"/>
                </a:xfrm>
                <a:custGeom>
                  <a:rect b="b" l="l" r="r" t="t"/>
                  <a:pathLst>
                    <a:path extrusionOk="0" h="110076" w="51771">
                      <a:moveTo>
                        <a:pt x="37263" y="51465"/>
                      </a:moveTo>
                      <a:cubicBezTo>
                        <a:pt x="35615" y="47988"/>
                        <a:pt x="20794" y="34958"/>
                        <a:pt x="14022" y="27729"/>
                      </a:cubicBezTo>
                      <a:cubicBezTo>
                        <a:pt x="5478" y="18614"/>
                        <a:pt x="-2961" y="3049"/>
                        <a:pt x="1011" y="192"/>
                      </a:cubicBezTo>
                      <a:cubicBezTo>
                        <a:pt x="3840" y="-1827"/>
                        <a:pt x="12203" y="12603"/>
                        <a:pt x="21185" y="18880"/>
                      </a:cubicBezTo>
                      <a:cubicBezTo>
                        <a:pt x="28757" y="24176"/>
                        <a:pt x="42473" y="31330"/>
                        <a:pt x="47702" y="39130"/>
                      </a:cubicBezTo>
                      <a:cubicBezTo>
                        <a:pt x="52932" y="46932"/>
                        <a:pt x="49303" y="64857"/>
                        <a:pt x="49474" y="72992"/>
                      </a:cubicBezTo>
                      <a:cubicBezTo>
                        <a:pt x="49646" y="81135"/>
                        <a:pt x="48264" y="100014"/>
                        <a:pt x="51379" y="106024"/>
                      </a:cubicBezTo>
                      <a:cubicBezTo>
                        <a:pt x="52808" y="108758"/>
                        <a:pt x="50160" y="112730"/>
                        <a:pt x="46255" y="107567"/>
                      </a:cubicBezTo>
                      <a:cubicBezTo>
                        <a:pt x="44111" y="104729"/>
                        <a:pt x="39244" y="92794"/>
                        <a:pt x="37606" y="78745"/>
                      </a:cubicBezTo>
                      <a:cubicBezTo>
                        <a:pt x="36254" y="67201"/>
                        <a:pt x="37996" y="53027"/>
                        <a:pt x="37263" y="5146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0" name="Google Shape;850;p35"/>
                <p:cNvSpPr/>
                <p:nvPr/>
              </p:nvSpPr>
              <p:spPr>
                <a:xfrm>
                  <a:off x="4907694" y="5098344"/>
                  <a:ext cx="63846" cy="104614"/>
                </a:xfrm>
                <a:custGeom>
                  <a:rect b="b" l="l" r="r" t="t"/>
                  <a:pathLst>
                    <a:path extrusionOk="0" h="104614" w="63846">
                      <a:moveTo>
                        <a:pt x="42620" y="47499"/>
                      </a:moveTo>
                      <a:cubicBezTo>
                        <a:pt x="40572" y="44213"/>
                        <a:pt x="24427" y="32811"/>
                        <a:pt x="16893" y="26334"/>
                      </a:cubicBezTo>
                      <a:cubicBezTo>
                        <a:pt x="7387" y="18152"/>
                        <a:pt x="-2824" y="3532"/>
                        <a:pt x="719" y="265"/>
                      </a:cubicBezTo>
                      <a:cubicBezTo>
                        <a:pt x="3234" y="-2050"/>
                        <a:pt x="13226" y="11438"/>
                        <a:pt x="22808" y="16733"/>
                      </a:cubicBezTo>
                      <a:cubicBezTo>
                        <a:pt x="30894" y="21200"/>
                        <a:pt x="45230" y="26877"/>
                        <a:pt x="51316" y="34088"/>
                      </a:cubicBezTo>
                      <a:cubicBezTo>
                        <a:pt x="57412" y="41308"/>
                        <a:pt x="56078" y="59567"/>
                        <a:pt x="57269" y="67663"/>
                      </a:cubicBezTo>
                      <a:cubicBezTo>
                        <a:pt x="58450" y="75769"/>
                        <a:pt x="59431" y="94734"/>
                        <a:pt x="63241" y="100392"/>
                      </a:cubicBezTo>
                      <a:cubicBezTo>
                        <a:pt x="64975" y="102973"/>
                        <a:pt x="62870" y="107212"/>
                        <a:pt x="58403" y="102477"/>
                      </a:cubicBezTo>
                      <a:cubicBezTo>
                        <a:pt x="55945" y="99877"/>
                        <a:pt x="49706" y="88505"/>
                        <a:pt x="46344" y="74665"/>
                      </a:cubicBezTo>
                      <a:cubicBezTo>
                        <a:pt x="43582" y="63301"/>
                        <a:pt x="43534" y="48985"/>
                        <a:pt x="42620" y="4749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1" name="Google Shape;851;p35"/>
                <p:cNvSpPr/>
                <p:nvPr/>
              </p:nvSpPr>
              <p:spPr>
                <a:xfrm>
                  <a:off x="4879297" y="5125769"/>
                  <a:ext cx="69537" cy="100557"/>
                </a:xfrm>
                <a:custGeom>
                  <a:rect b="b" l="l" r="r" t="t"/>
                  <a:pathLst>
                    <a:path extrusionOk="0" h="100557" w="69537">
                      <a:moveTo>
                        <a:pt x="46965" y="44067"/>
                      </a:moveTo>
                      <a:cubicBezTo>
                        <a:pt x="44736" y="40933"/>
                        <a:pt x="26801" y="31075"/>
                        <a:pt x="18457" y="25293"/>
                      </a:cubicBezTo>
                      <a:cubicBezTo>
                        <a:pt x="7932" y="17988"/>
                        <a:pt x="-3222" y="4138"/>
                        <a:pt x="865" y="367"/>
                      </a:cubicBezTo>
                      <a:cubicBezTo>
                        <a:pt x="3760" y="-2310"/>
                        <a:pt x="14705" y="10406"/>
                        <a:pt x="25382" y="14739"/>
                      </a:cubicBezTo>
                      <a:cubicBezTo>
                        <a:pt x="34392" y="18388"/>
                        <a:pt x="50433" y="22560"/>
                        <a:pt x="57129" y="29265"/>
                      </a:cubicBezTo>
                      <a:cubicBezTo>
                        <a:pt x="63825" y="35981"/>
                        <a:pt x="61853" y="54907"/>
                        <a:pt x="62986" y="63098"/>
                      </a:cubicBezTo>
                      <a:cubicBezTo>
                        <a:pt x="64120" y="71290"/>
                        <a:pt x="64749" y="90673"/>
                        <a:pt x="68901" y="96055"/>
                      </a:cubicBezTo>
                      <a:cubicBezTo>
                        <a:pt x="70797" y="98502"/>
                        <a:pt x="68311" y="103113"/>
                        <a:pt x="63386" y="98760"/>
                      </a:cubicBezTo>
                      <a:cubicBezTo>
                        <a:pt x="60681" y="96369"/>
                        <a:pt x="53918" y="85406"/>
                        <a:pt x="50480" y="71566"/>
                      </a:cubicBezTo>
                      <a:cubicBezTo>
                        <a:pt x="47651" y="60202"/>
                        <a:pt x="47965" y="45486"/>
                        <a:pt x="46965" y="4406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35"/>
                <p:cNvSpPr/>
                <p:nvPr/>
              </p:nvSpPr>
              <p:spPr>
                <a:xfrm>
                  <a:off x="4854137" y="5154081"/>
                  <a:ext cx="73554" cy="101479"/>
                </a:xfrm>
                <a:custGeom>
                  <a:rect b="b" l="l" r="r" t="t"/>
                  <a:pathLst>
                    <a:path extrusionOk="0" h="101479" w="73554">
                      <a:moveTo>
                        <a:pt x="47790" y="44673"/>
                      </a:moveTo>
                      <a:cubicBezTo>
                        <a:pt x="45437" y="41501"/>
                        <a:pt x="27682" y="31424"/>
                        <a:pt x="19319" y="25518"/>
                      </a:cubicBezTo>
                      <a:cubicBezTo>
                        <a:pt x="8775" y="18079"/>
                        <a:pt x="-2902" y="4087"/>
                        <a:pt x="650" y="353"/>
                      </a:cubicBezTo>
                      <a:cubicBezTo>
                        <a:pt x="3165" y="-2285"/>
                        <a:pt x="14547" y="10574"/>
                        <a:pt x="24996" y="15041"/>
                      </a:cubicBezTo>
                      <a:cubicBezTo>
                        <a:pt x="33807" y="18803"/>
                        <a:pt x="49304" y="23175"/>
                        <a:pt x="56181" y="29976"/>
                      </a:cubicBezTo>
                      <a:cubicBezTo>
                        <a:pt x="63058" y="36767"/>
                        <a:pt x="62753" y="55703"/>
                        <a:pt x="64497" y="63923"/>
                      </a:cubicBezTo>
                      <a:cubicBezTo>
                        <a:pt x="66240" y="72134"/>
                        <a:pt x="68421" y="91555"/>
                        <a:pt x="72793" y="96985"/>
                      </a:cubicBezTo>
                      <a:cubicBezTo>
                        <a:pt x="74774" y="99471"/>
                        <a:pt x="72812" y="104052"/>
                        <a:pt x="67802" y="99632"/>
                      </a:cubicBezTo>
                      <a:cubicBezTo>
                        <a:pt x="65049" y="97213"/>
                        <a:pt x="57762" y="86145"/>
                        <a:pt x="53371" y="72248"/>
                      </a:cubicBezTo>
                      <a:cubicBezTo>
                        <a:pt x="49771" y="60837"/>
                        <a:pt x="48856" y="46102"/>
                        <a:pt x="47790" y="44673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35"/>
                <p:cNvSpPr/>
                <p:nvPr/>
              </p:nvSpPr>
              <p:spPr>
                <a:xfrm>
                  <a:off x="4835332" y="5188587"/>
                  <a:ext cx="73972" cy="96487"/>
                </a:xfrm>
                <a:custGeom>
                  <a:rect b="b" l="l" r="r" t="t"/>
                  <a:pathLst>
                    <a:path extrusionOk="0" h="96487" w="73972">
                      <a:moveTo>
                        <a:pt x="48335" y="41647"/>
                      </a:moveTo>
                      <a:cubicBezTo>
                        <a:pt x="45963" y="38637"/>
                        <a:pt x="27932" y="29635"/>
                        <a:pt x="19455" y="24254"/>
                      </a:cubicBezTo>
                      <a:cubicBezTo>
                        <a:pt x="8768" y="17472"/>
                        <a:pt x="-2995" y="4271"/>
                        <a:pt x="691" y="403"/>
                      </a:cubicBezTo>
                      <a:cubicBezTo>
                        <a:pt x="3301" y="-2349"/>
                        <a:pt x="14769" y="9748"/>
                        <a:pt x="25399" y="13596"/>
                      </a:cubicBezTo>
                      <a:cubicBezTo>
                        <a:pt x="34371" y="16844"/>
                        <a:pt x="50164" y="20330"/>
                        <a:pt x="57108" y="26673"/>
                      </a:cubicBezTo>
                      <a:cubicBezTo>
                        <a:pt x="64051" y="33026"/>
                        <a:pt x="63499" y="51743"/>
                        <a:pt x="65165" y="59763"/>
                      </a:cubicBezTo>
                      <a:cubicBezTo>
                        <a:pt x="66842" y="67783"/>
                        <a:pt x="68823" y="86843"/>
                        <a:pt x="73214" y="91977"/>
                      </a:cubicBezTo>
                      <a:cubicBezTo>
                        <a:pt x="75224" y="94320"/>
                        <a:pt x="73147" y="98949"/>
                        <a:pt x="68080" y="94863"/>
                      </a:cubicBezTo>
                      <a:cubicBezTo>
                        <a:pt x="65299" y="92615"/>
                        <a:pt x="57984" y="82080"/>
                        <a:pt x="53678" y="68584"/>
                      </a:cubicBezTo>
                      <a:cubicBezTo>
                        <a:pt x="50145" y="57506"/>
                        <a:pt x="49402" y="42999"/>
                        <a:pt x="48335" y="4164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4" name="Google Shape;854;p35"/>
                <p:cNvSpPr/>
                <p:nvPr/>
              </p:nvSpPr>
              <p:spPr>
                <a:xfrm>
                  <a:off x="4815962" y="5224776"/>
                  <a:ext cx="79918" cy="91289"/>
                </a:xfrm>
                <a:custGeom>
                  <a:rect b="b" l="l" r="r" t="t"/>
                  <a:pathLst>
                    <a:path extrusionOk="0" h="91289" w="79918">
                      <a:moveTo>
                        <a:pt x="50074" y="38710"/>
                      </a:moveTo>
                      <a:cubicBezTo>
                        <a:pt x="47512" y="35881"/>
                        <a:pt x="29424" y="27842"/>
                        <a:pt x="20813" y="22946"/>
                      </a:cubicBezTo>
                      <a:cubicBezTo>
                        <a:pt x="9945" y="16764"/>
                        <a:pt x="-2618" y="4372"/>
                        <a:pt x="477" y="438"/>
                      </a:cubicBezTo>
                      <a:cubicBezTo>
                        <a:pt x="2678" y="-2352"/>
                        <a:pt x="14841" y="8972"/>
                        <a:pt x="25347" y="12287"/>
                      </a:cubicBezTo>
                      <a:cubicBezTo>
                        <a:pt x="34215" y="15088"/>
                        <a:pt x="49598" y="17821"/>
                        <a:pt x="56856" y="23727"/>
                      </a:cubicBezTo>
                      <a:cubicBezTo>
                        <a:pt x="64123" y="29642"/>
                        <a:pt x="65543" y="47939"/>
                        <a:pt x="67962" y="55702"/>
                      </a:cubicBezTo>
                      <a:cubicBezTo>
                        <a:pt x="70391" y="63465"/>
                        <a:pt x="74258" y="81991"/>
                        <a:pt x="78973" y="86821"/>
                      </a:cubicBezTo>
                      <a:cubicBezTo>
                        <a:pt x="81116" y="89021"/>
                        <a:pt x="79630" y="93631"/>
                        <a:pt x="74391" y="89849"/>
                      </a:cubicBezTo>
                      <a:cubicBezTo>
                        <a:pt x="71505" y="87773"/>
                        <a:pt x="63457" y="77791"/>
                        <a:pt x="57961" y="64789"/>
                      </a:cubicBezTo>
                      <a:cubicBezTo>
                        <a:pt x="53446" y="54121"/>
                        <a:pt x="51226" y="39996"/>
                        <a:pt x="50074" y="3871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5" name="Google Shape;855;p35"/>
                <p:cNvSpPr/>
                <p:nvPr/>
              </p:nvSpPr>
              <p:spPr>
                <a:xfrm>
                  <a:off x="4795626" y="5257524"/>
                  <a:ext cx="85703" cy="89946"/>
                </a:xfrm>
                <a:custGeom>
                  <a:rect b="b" l="l" r="r" t="t"/>
                  <a:pathLst>
                    <a:path extrusionOk="0" h="89946" w="85703">
                      <a:moveTo>
                        <a:pt x="54208" y="36557"/>
                      </a:moveTo>
                      <a:cubicBezTo>
                        <a:pt x="51455" y="33785"/>
                        <a:pt x="31729" y="26984"/>
                        <a:pt x="22366" y="22602"/>
                      </a:cubicBezTo>
                      <a:cubicBezTo>
                        <a:pt x="10545" y="17078"/>
                        <a:pt x="-2961" y="5086"/>
                        <a:pt x="573" y="580"/>
                      </a:cubicBezTo>
                      <a:cubicBezTo>
                        <a:pt x="3078" y="-2610"/>
                        <a:pt x="16184" y="8277"/>
                        <a:pt x="27681" y="10791"/>
                      </a:cubicBezTo>
                      <a:cubicBezTo>
                        <a:pt x="37377" y="12906"/>
                        <a:pt x="54274" y="14316"/>
                        <a:pt x="62123" y="19907"/>
                      </a:cubicBezTo>
                      <a:cubicBezTo>
                        <a:pt x="69972" y="25498"/>
                        <a:pt x="71010" y="44881"/>
                        <a:pt x="73467" y="52930"/>
                      </a:cubicBezTo>
                      <a:cubicBezTo>
                        <a:pt x="75915" y="60978"/>
                        <a:pt x="79659" y="80362"/>
                        <a:pt x="84717" y="85049"/>
                      </a:cubicBezTo>
                      <a:cubicBezTo>
                        <a:pt x="87031" y="87191"/>
                        <a:pt x="85260" y="92259"/>
                        <a:pt x="79573" y="88734"/>
                      </a:cubicBezTo>
                      <a:cubicBezTo>
                        <a:pt x="76458" y="86801"/>
                        <a:pt x="67857" y="76933"/>
                        <a:pt x="62171" y="63617"/>
                      </a:cubicBezTo>
                      <a:cubicBezTo>
                        <a:pt x="57484" y="52663"/>
                        <a:pt x="55446" y="37814"/>
                        <a:pt x="54208" y="3655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6" name="Google Shape;856;p35"/>
                <p:cNvSpPr/>
                <p:nvPr/>
              </p:nvSpPr>
              <p:spPr>
                <a:xfrm>
                  <a:off x="4784822" y="5294314"/>
                  <a:ext cx="85668" cy="86545"/>
                </a:xfrm>
                <a:custGeom>
                  <a:rect b="b" l="l" r="r" t="t"/>
                  <a:pathLst>
                    <a:path extrusionOk="0" h="86545" w="85668">
                      <a:moveTo>
                        <a:pt x="53221" y="35190"/>
                      </a:moveTo>
                      <a:cubicBezTo>
                        <a:pt x="50468" y="32523"/>
                        <a:pt x="31380" y="25970"/>
                        <a:pt x="22264" y="21750"/>
                      </a:cubicBezTo>
                      <a:cubicBezTo>
                        <a:pt x="10758" y="16436"/>
                        <a:pt x="-2672" y="4891"/>
                        <a:pt x="462" y="558"/>
                      </a:cubicBezTo>
                      <a:cubicBezTo>
                        <a:pt x="2691" y="-2510"/>
                        <a:pt x="15683" y="7968"/>
                        <a:pt x="26732" y="10387"/>
                      </a:cubicBezTo>
                      <a:cubicBezTo>
                        <a:pt x="36057" y="12425"/>
                        <a:pt x="52182" y="13797"/>
                        <a:pt x="59926" y="19178"/>
                      </a:cubicBezTo>
                      <a:cubicBezTo>
                        <a:pt x="67661" y="24560"/>
                        <a:pt x="69604" y="43201"/>
                        <a:pt x="72328" y="50945"/>
                      </a:cubicBezTo>
                      <a:cubicBezTo>
                        <a:pt x="75062" y="58679"/>
                        <a:pt x="79576" y="77329"/>
                        <a:pt x="84615" y="81844"/>
                      </a:cubicBezTo>
                      <a:cubicBezTo>
                        <a:pt x="86920" y="83901"/>
                        <a:pt x="85482" y="88768"/>
                        <a:pt x="79910" y="85377"/>
                      </a:cubicBezTo>
                      <a:cubicBezTo>
                        <a:pt x="76852" y="83520"/>
                        <a:pt x="68194" y="74033"/>
                        <a:pt x="62117" y="61213"/>
                      </a:cubicBezTo>
                      <a:cubicBezTo>
                        <a:pt x="57136" y="50678"/>
                        <a:pt x="54459" y="36390"/>
                        <a:pt x="53221" y="3519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7" name="Google Shape;857;p35"/>
                <p:cNvSpPr/>
                <p:nvPr/>
              </p:nvSpPr>
              <p:spPr>
                <a:xfrm>
                  <a:off x="4771444" y="5331162"/>
                  <a:ext cx="91728" cy="85723"/>
                </a:xfrm>
                <a:custGeom>
                  <a:rect b="b" l="l" r="r" t="t"/>
                  <a:pathLst>
                    <a:path extrusionOk="0" h="85723" w="91728">
                      <a:moveTo>
                        <a:pt x="55902" y="34327"/>
                      </a:moveTo>
                      <a:cubicBezTo>
                        <a:pt x="52949" y="31688"/>
                        <a:pt x="33233" y="25574"/>
                        <a:pt x="23736" y="21544"/>
                      </a:cubicBezTo>
                      <a:cubicBezTo>
                        <a:pt x="11763" y="16468"/>
                        <a:pt x="-2524" y="5104"/>
                        <a:pt x="381" y="608"/>
                      </a:cubicBezTo>
                      <a:cubicBezTo>
                        <a:pt x="2448" y="-2582"/>
                        <a:pt x="16240" y="7714"/>
                        <a:pt x="27575" y="9857"/>
                      </a:cubicBezTo>
                      <a:cubicBezTo>
                        <a:pt x="37147" y="11658"/>
                        <a:pt x="53559" y="12591"/>
                        <a:pt x="61722" y="17839"/>
                      </a:cubicBezTo>
                      <a:cubicBezTo>
                        <a:pt x="69875" y="23097"/>
                        <a:pt x="72980" y="42013"/>
                        <a:pt x="76209" y="49805"/>
                      </a:cubicBezTo>
                      <a:cubicBezTo>
                        <a:pt x="79438" y="57606"/>
                        <a:pt x="85144" y="76447"/>
                        <a:pt x="90516" y="80895"/>
                      </a:cubicBezTo>
                      <a:cubicBezTo>
                        <a:pt x="92973" y="82924"/>
                        <a:pt x="91811" y="87924"/>
                        <a:pt x="85963" y="84628"/>
                      </a:cubicBezTo>
                      <a:cubicBezTo>
                        <a:pt x="82753" y="82828"/>
                        <a:pt x="73409" y="73417"/>
                        <a:pt x="66494" y="60549"/>
                      </a:cubicBezTo>
                      <a:cubicBezTo>
                        <a:pt x="60807" y="49976"/>
                        <a:pt x="57226" y="35518"/>
                        <a:pt x="55902" y="3432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35"/>
                <p:cNvSpPr/>
                <p:nvPr/>
              </p:nvSpPr>
              <p:spPr>
                <a:xfrm>
                  <a:off x="4755733" y="5367925"/>
                  <a:ext cx="101847" cy="88417"/>
                </a:xfrm>
                <a:custGeom>
                  <a:rect b="b" l="l" r="r" t="t"/>
                  <a:pathLst>
                    <a:path extrusionOk="0" h="88417" w="101847">
                      <a:moveTo>
                        <a:pt x="60782" y="35092"/>
                      </a:moveTo>
                      <a:cubicBezTo>
                        <a:pt x="57506" y="32378"/>
                        <a:pt x="36456" y="26292"/>
                        <a:pt x="26245" y="22224"/>
                      </a:cubicBezTo>
                      <a:cubicBezTo>
                        <a:pt x="13367" y="17090"/>
                        <a:pt x="-2407" y="5422"/>
                        <a:pt x="308" y="659"/>
                      </a:cubicBezTo>
                      <a:cubicBezTo>
                        <a:pt x="2223" y="-2712"/>
                        <a:pt x="17386" y="7842"/>
                        <a:pt x="29388" y="9908"/>
                      </a:cubicBezTo>
                      <a:cubicBezTo>
                        <a:pt x="39513" y="11642"/>
                        <a:pt x="56715" y="12346"/>
                        <a:pt x="65630" y="17719"/>
                      </a:cubicBezTo>
                      <a:cubicBezTo>
                        <a:pt x="74536" y="23091"/>
                        <a:pt x="79185" y="42865"/>
                        <a:pt x="83138" y="50989"/>
                      </a:cubicBezTo>
                      <a:cubicBezTo>
                        <a:pt x="87090" y="59105"/>
                        <a:pt x="94444" y="78765"/>
                        <a:pt x="100387" y="83336"/>
                      </a:cubicBezTo>
                      <a:cubicBezTo>
                        <a:pt x="103102" y="85423"/>
                        <a:pt x="102264" y="90680"/>
                        <a:pt x="95911" y="87327"/>
                      </a:cubicBezTo>
                      <a:cubicBezTo>
                        <a:pt x="92424" y="85489"/>
                        <a:pt x="81975" y="75783"/>
                        <a:pt x="73784" y="62410"/>
                      </a:cubicBezTo>
                      <a:cubicBezTo>
                        <a:pt x="67059" y="51419"/>
                        <a:pt x="62259" y="36321"/>
                        <a:pt x="60782" y="3509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9" name="Google Shape;859;p35"/>
                <p:cNvSpPr/>
                <p:nvPr/>
              </p:nvSpPr>
              <p:spPr>
                <a:xfrm>
                  <a:off x="4751003" y="5408219"/>
                  <a:ext cx="100961" cy="81865"/>
                </a:xfrm>
                <a:custGeom>
                  <a:rect b="b" l="l" r="r" t="t"/>
                  <a:pathLst>
                    <a:path extrusionOk="0" h="81865" w="100961">
                      <a:moveTo>
                        <a:pt x="60588" y="30994"/>
                      </a:moveTo>
                      <a:cubicBezTo>
                        <a:pt x="57340" y="28498"/>
                        <a:pt x="36251" y="23926"/>
                        <a:pt x="26050" y="20583"/>
                      </a:cubicBezTo>
                      <a:cubicBezTo>
                        <a:pt x="13172" y="16373"/>
                        <a:pt x="-2487" y="5781"/>
                        <a:pt x="333" y="790"/>
                      </a:cubicBezTo>
                      <a:cubicBezTo>
                        <a:pt x="2333" y="-2763"/>
                        <a:pt x="17401" y="6752"/>
                        <a:pt x="29451" y="7943"/>
                      </a:cubicBezTo>
                      <a:cubicBezTo>
                        <a:pt x="39614" y="8943"/>
                        <a:pt x="56940" y="8372"/>
                        <a:pt x="65808" y="13125"/>
                      </a:cubicBezTo>
                      <a:cubicBezTo>
                        <a:pt x="74685" y="17878"/>
                        <a:pt x="78971" y="37461"/>
                        <a:pt x="82790" y="45348"/>
                      </a:cubicBezTo>
                      <a:cubicBezTo>
                        <a:pt x="86620" y="53234"/>
                        <a:pt x="93649" y="72503"/>
                        <a:pt x="99545" y="76666"/>
                      </a:cubicBezTo>
                      <a:cubicBezTo>
                        <a:pt x="102241" y="78571"/>
                        <a:pt x="101288" y="83924"/>
                        <a:pt x="94954" y="81019"/>
                      </a:cubicBezTo>
                      <a:cubicBezTo>
                        <a:pt x="91477" y="79419"/>
                        <a:pt x="81143" y="70418"/>
                        <a:pt x="73151" y="57549"/>
                      </a:cubicBezTo>
                      <a:cubicBezTo>
                        <a:pt x="66598" y="46977"/>
                        <a:pt x="62045" y="32118"/>
                        <a:pt x="60588" y="30994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35"/>
                <p:cNvSpPr/>
                <p:nvPr/>
              </p:nvSpPr>
              <p:spPr>
                <a:xfrm>
                  <a:off x="4743905" y="5443592"/>
                  <a:ext cx="106344" cy="78439"/>
                </a:xfrm>
                <a:custGeom>
                  <a:rect b="b" l="l" r="r" t="t"/>
                  <a:pathLst>
                    <a:path extrusionOk="0" h="78439" w="106344">
                      <a:moveTo>
                        <a:pt x="63191" y="28377"/>
                      </a:moveTo>
                      <a:cubicBezTo>
                        <a:pt x="59771" y="26015"/>
                        <a:pt x="37978" y="22567"/>
                        <a:pt x="27386" y="19747"/>
                      </a:cubicBezTo>
                      <a:cubicBezTo>
                        <a:pt x="14022" y="16185"/>
                        <a:pt x="-2418" y="6231"/>
                        <a:pt x="297" y="926"/>
                      </a:cubicBezTo>
                      <a:cubicBezTo>
                        <a:pt x="2221" y="-2837"/>
                        <a:pt x="18023" y="6050"/>
                        <a:pt x="30425" y="6545"/>
                      </a:cubicBezTo>
                      <a:cubicBezTo>
                        <a:pt x="40892" y="6965"/>
                        <a:pt x="58647" y="5345"/>
                        <a:pt x="67915" y="9698"/>
                      </a:cubicBezTo>
                      <a:cubicBezTo>
                        <a:pt x="77192" y="14061"/>
                        <a:pt x="82288" y="33930"/>
                        <a:pt x="86498" y="41807"/>
                      </a:cubicBezTo>
                      <a:cubicBezTo>
                        <a:pt x="90699" y="49684"/>
                        <a:pt x="98595" y="69077"/>
                        <a:pt x="104796" y="73001"/>
                      </a:cubicBezTo>
                      <a:cubicBezTo>
                        <a:pt x="107624" y="74802"/>
                        <a:pt x="106844" y="80364"/>
                        <a:pt x="100243" y="77754"/>
                      </a:cubicBezTo>
                      <a:cubicBezTo>
                        <a:pt x="96614" y="76316"/>
                        <a:pt x="85689" y="67677"/>
                        <a:pt x="77030" y="54933"/>
                      </a:cubicBezTo>
                      <a:cubicBezTo>
                        <a:pt x="69925" y="44455"/>
                        <a:pt x="64733" y="29453"/>
                        <a:pt x="63191" y="2837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35"/>
                <p:cNvSpPr/>
                <p:nvPr/>
              </p:nvSpPr>
              <p:spPr>
                <a:xfrm>
                  <a:off x="4782045" y="5490124"/>
                  <a:ext cx="67522" cy="47691"/>
                </a:xfrm>
                <a:custGeom>
                  <a:rect b="b" l="l" r="r" t="t"/>
                  <a:pathLst>
                    <a:path extrusionOk="0" h="47691" w="67522">
                      <a:moveTo>
                        <a:pt x="20221" y="390"/>
                      </a:moveTo>
                      <a:cubicBezTo>
                        <a:pt x="14678" y="-724"/>
                        <a:pt x="7325" y="733"/>
                        <a:pt x="0" y="2447"/>
                      </a:cubicBezTo>
                      <a:cubicBezTo>
                        <a:pt x="6629" y="7715"/>
                        <a:pt x="13487" y="12782"/>
                        <a:pt x="20393" y="17697"/>
                      </a:cubicBezTo>
                      <a:cubicBezTo>
                        <a:pt x="20431" y="17726"/>
                        <a:pt x="20526" y="17668"/>
                        <a:pt x="20564" y="17697"/>
                      </a:cubicBezTo>
                      <a:cubicBezTo>
                        <a:pt x="20593" y="17706"/>
                        <a:pt x="20879" y="18021"/>
                        <a:pt x="20907" y="18040"/>
                      </a:cubicBezTo>
                      <a:cubicBezTo>
                        <a:pt x="20955" y="18069"/>
                        <a:pt x="21365" y="18516"/>
                        <a:pt x="21422" y="18554"/>
                      </a:cubicBezTo>
                      <a:cubicBezTo>
                        <a:pt x="21489" y="18602"/>
                        <a:pt x="21527" y="18678"/>
                        <a:pt x="21593" y="18726"/>
                      </a:cubicBezTo>
                      <a:cubicBezTo>
                        <a:pt x="24937" y="21088"/>
                        <a:pt x="28137" y="23650"/>
                        <a:pt x="31537" y="25926"/>
                      </a:cubicBezTo>
                      <a:cubicBezTo>
                        <a:pt x="43177" y="33718"/>
                        <a:pt x="55197" y="40919"/>
                        <a:pt x="67523" y="47691"/>
                      </a:cubicBezTo>
                      <a:cubicBezTo>
                        <a:pt x="61065" y="45205"/>
                        <a:pt x="49711" y="30470"/>
                        <a:pt x="44215" y="24555"/>
                      </a:cubicBezTo>
                      <a:cubicBezTo>
                        <a:pt x="41234" y="21335"/>
                        <a:pt x="37243" y="15135"/>
                        <a:pt x="32738" y="9810"/>
                      </a:cubicBezTo>
                      <a:cubicBezTo>
                        <a:pt x="29451" y="5933"/>
                        <a:pt x="25870" y="2924"/>
                        <a:pt x="22279" y="1418"/>
                      </a:cubicBezTo>
                      <a:cubicBezTo>
                        <a:pt x="21603" y="1133"/>
                        <a:pt x="20917" y="523"/>
                        <a:pt x="20221" y="39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35"/>
                <p:cNvSpPr/>
                <p:nvPr/>
              </p:nvSpPr>
              <p:spPr>
                <a:xfrm>
                  <a:off x="5263884" y="4991235"/>
                  <a:ext cx="35678" cy="120262"/>
                </a:xfrm>
                <a:custGeom>
                  <a:rect b="b" l="l" r="r" t="t"/>
                  <a:pathLst>
                    <a:path extrusionOk="0" h="120262" w="35678">
                      <a:moveTo>
                        <a:pt x="19452" y="62520"/>
                      </a:moveTo>
                      <a:cubicBezTo>
                        <a:pt x="19604" y="58681"/>
                        <a:pt x="11879" y="40079"/>
                        <a:pt x="8984" y="30468"/>
                      </a:cubicBezTo>
                      <a:cubicBezTo>
                        <a:pt x="5336" y="18343"/>
                        <a:pt x="4983" y="598"/>
                        <a:pt x="10222" y="7"/>
                      </a:cubicBezTo>
                      <a:cubicBezTo>
                        <a:pt x="13937" y="-402"/>
                        <a:pt x="14775" y="16305"/>
                        <a:pt x="20261" y="26144"/>
                      </a:cubicBezTo>
                      <a:cubicBezTo>
                        <a:pt x="24881" y="34449"/>
                        <a:pt x="34473" y="47356"/>
                        <a:pt x="35606" y="56728"/>
                      </a:cubicBezTo>
                      <a:cubicBezTo>
                        <a:pt x="36730" y="66101"/>
                        <a:pt x="24329" y="80084"/>
                        <a:pt x="20442" y="87323"/>
                      </a:cubicBezTo>
                      <a:cubicBezTo>
                        <a:pt x="16556" y="94552"/>
                        <a:pt x="5841" y="110459"/>
                        <a:pt x="5841" y="117241"/>
                      </a:cubicBezTo>
                      <a:cubicBezTo>
                        <a:pt x="5841" y="120337"/>
                        <a:pt x="1326" y="122546"/>
                        <a:pt x="154" y="116117"/>
                      </a:cubicBezTo>
                      <a:cubicBezTo>
                        <a:pt x="-494" y="112593"/>
                        <a:pt x="783" y="99772"/>
                        <a:pt x="6202" y="86637"/>
                      </a:cubicBezTo>
                      <a:cubicBezTo>
                        <a:pt x="10660" y="75855"/>
                        <a:pt x="19385" y="64253"/>
                        <a:pt x="19452" y="6252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35"/>
                <p:cNvSpPr/>
                <p:nvPr/>
              </p:nvSpPr>
              <p:spPr>
                <a:xfrm>
                  <a:off x="5300473" y="4999343"/>
                  <a:ext cx="36440" cy="120147"/>
                </a:xfrm>
                <a:custGeom>
                  <a:rect b="b" l="l" r="r" t="t"/>
                  <a:pathLst>
                    <a:path extrusionOk="0" h="120147" w="36440">
                      <a:moveTo>
                        <a:pt x="20154" y="62632"/>
                      </a:moveTo>
                      <a:cubicBezTo>
                        <a:pt x="20363" y="58794"/>
                        <a:pt x="12895" y="40096"/>
                        <a:pt x="10133" y="30448"/>
                      </a:cubicBezTo>
                      <a:cubicBezTo>
                        <a:pt x="6647" y="18265"/>
                        <a:pt x="6542" y="520"/>
                        <a:pt x="11781" y="6"/>
                      </a:cubicBezTo>
                      <a:cubicBezTo>
                        <a:pt x="15496" y="-356"/>
                        <a:pt x="16115" y="16360"/>
                        <a:pt x="21458" y="26276"/>
                      </a:cubicBezTo>
                      <a:cubicBezTo>
                        <a:pt x="25973" y="34639"/>
                        <a:pt x="35384" y="47678"/>
                        <a:pt x="36384" y="57060"/>
                      </a:cubicBezTo>
                      <a:cubicBezTo>
                        <a:pt x="37385" y="66452"/>
                        <a:pt x="24792" y="80263"/>
                        <a:pt x="20811" y="87445"/>
                      </a:cubicBezTo>
                      <a:cubicBezTo>
                        <a:pt x="16829" y="94627"/>
                        <a:pt x="5895" y="110381"/>
                        <a:pt x="5799" y="117163"/>
                      </a:cubicBezTo>
                      <a:cubicBezTo>
                        <a:pt x="5752" y="120259"/>
                        <a:pt x="1208" y="122402"/>
                        <a:pt x="122" y="115963"/>
                      </a:cubicBezTo>
                      <a:cubicBezTo>
                        <a:pt x="-468" y="112429"/>
                        <a:pt x="980" y="99628"/>
                        <a:pt x="6581" y="86569"/>
                      </a:cubicBezTo>
                      <a:cubicBezTo>
                        <a:pt x="11181" y="75844"/>
                        <a:pt x="20068" y="64366"/>
                        <a:pt x="20154" y="6263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35"/>
                <p:cNvSpPr/>
                <p:nvPr/>
              </p:nvSpPr>
              <p:spPr>
                <a:xfrm>
                  <a:off x="5333927" y="5018655"/>
                  <a:ext cx="43261" cy="118174"/>
                </a:xfrm>
                <a:custGeom>
                  <a:rect b="b" l="l" r="r" t="t"/>
                  <a:pathLst>
                    <a:path extrusionOk="0" h="118174" w="43261">
                      <a:moveTo>
                        <a:pt x="26475" y="63180"/>
                      </a:moveTo>
                      <a:cubicBezTo>
                        <a:pt x="27152" y="59399"/>
                        <a:pt x="22047" y="39920"/>
                        <a:pt x="20494" y="29995"/>
                      </a:cubicBezTo>
                      <a:cubicBezTo>
                        <a:pt x="18532" y="17479"/>
                        <a:pt x="20627" y="-142"/>
                        <a:pt x="25885" y="1"/>
                      </a:cubicBezTo>
                      <a:cubicBezTo>
                        <a:pt x="29619" y="96"/>
                        <a:pt x="28171" y="16765"/>
                        <a:pt x="32248" y="27261"/>
                      </a:cubicBezTo>
                      <a:cubicBezTo>
                        <a:pt x="35696" y="36120"/>
                        <a:pt x="43421" y="50216"/>
                        <a:pt x="43259" y="59656"/>
                      </a:cubicBezTo>
                      <a:cubicBezTo>
                        <a:pt x="43097" y="69095"/>
                        <a:pt x="28895" y="81249"/>
                        <a:pt x="24056" y="87888"/>
                      </a:cubicBezTo>
                      <a:cubicBezTo>
                        <a:pt x="19218" y="94517"/>
                        <a:pt x="6416" y="108805"/>
                        <a:pt x="5492" y="115520"/>
                      </a:cubicBezTo>
                      <a:cubicBezTo>
                        <a:pt x="5063" y="118587"/>
                        <a:pt x="292" y="120159"/>
                        <a:pt x="5" y="113634"/>
                      </a:cubicBezTo>
                      <a:cubicBezTo>
                        <a:pt x="-147" y="110053"/>
                        <a:pt x="2873" y="97527"/>
                        <a:pt x="10045" y="85259"/>
                      </a:cubicBezTo>
                      <a:cubicBezTo>
                        <a:pt x="15931" y="75182"/>
                        <a:pt x="26161" y="64885"/>
                        <a:pt x="26475" y="6318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5" name="Google Shape;865;p35"/>
                <p:cNvSpPr/>
                <p:nvPr/>
              </p:nvSpPr>
              <p:spPr>
                <a:xfrm>
                  <a:off x="5361209" y="5038316"/>
                  <a:ext cx="51358" cy="113316"/>
                </a:xfrm>
                <a:custGeom>
                  <a:rect b="b" l="l" r="r" t="t"/>
                  <a:pathLst>
                    <a:path extrusionOk="0" h="113316" w="51358">
                      <a:moveTo>
                        <a:pt x="33941" y="62569"/>
                      </a:moveTo>
                      <a:cubicBezTo>
                        <a:pt x="35189" y="58930"/>
                        <a:pt x="33122" y="38909"/>
                        <a:pt x="33103" y="28869"/>
                      </a:cubicBezTo>
                      <a:cubicBezTo>
                        <a:pt x="33084" y="16201"/>
                        <a:pt x="37846" y="-906"/>
                        <a:pt x="43028" y="37"/>
                      </a:cubicBezTo>
                      <a:cubicBezTo>
                        <a:pt x="46705" y="713"/>
                        <a:pt x="42714" y="16954"/>
                        <a:pt x="45142" y="27955"/>
                      </a:cubicBezTo>
                      <a:cubicBezTo>
                        <a:pt x="47190" y="37242"/>
                        <a:pt x="52677" y="52358"/>
                        <a:pt x="51067" y="61655"/>
                      </a:cubicBezTo>
                      <a:cubicBezTo>
                        <a:pt x="49467" y="70960"/>
                        <a:pt x="33569" y="80800"/>
                        <a:pt x="27778" y="86610"/>
                      </a:cubicBezTo>
                      <a:cubicBezTo>
                        <a:pt x="21978" y="92430"/>
                        <a:pt x="7147" y="104593"/>
                        <a:pt x="5194" y="111089"/>
                      </a:cubicBezTo>
                      <a:cubicBezTo>
                        <a:pt x="4309" y="114052"/>
                        <a:pt x="-644" y="114871"/>
                        <a:pt x="70" y="108384"/>
                      </a:cubicBezTo>
                      <a:cubicBezTo>
                        <a:pt x="470" y="104822"/>
                        <a:pt x="5366" y="92906"/>
                        <a:pt x="14329" y="81876"/>
                      </a:cubicBezTo>
                      <a:cubicBezTo>
                        <a:pt x="21692" y="72818"/>
                        <a:pt x="33379" y="64207"/>
                        <a:pt x="33941" y="6256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6" name="Google Shape;866;p35"/>
                <p:cNvSpPr/>
                <p:nvPr/>
              </p:nvSpPr>
              <p:spPr>
                <a:xfrm>
                  <a:off x="5389983" y="5072794"/>
                  <a:ext cx="54368" cy="97513"/>
                </a:xfrm>
                <a:custGeom>
                  <a:rect b="b" l="l" r="r" t="t"/>
                  <a:pathLst>
                    <a:path extrusionOk="0" h="97513" w="54368">
                      <a:moveTo>
                        <a:pt x="35847" y="54770"/>
                      </a:moveTo>
                      <a:cubicBezTo>
                        <a:pt x="37466" y="51636"/>
                        <a:pt x="39028" y="33776"/>
                        <a:pt x="40657" y="24890"/>
                      </a:cubicBezTo>
                      <a:cubicBezTo>
                        <a:pt x="42705" y="13688"/>
                        <a:pt x="49430" y="-1123"/>
                        <a:pt x="53554" y="67"/>
                      </a:cubicBezTo>
                      <a:cubicBezTo>
                        <a:pt x="56488" y="915"/>
                        <a:pt x="50534" y="15013"/>
                        <a:pt x="50754" y="24909"/>
                      </a:cubicBezTo>
                      <a:cubicBezTo>
                        <a:pt x="50934" y="33262"/>
                        <a:pt x="52992" y="47007"/>
                        <a:pt x="50154" y="55132"/>
                      </a:cubicBezTo>
                      <a:cubicBezTo>
                        <a:pt x="47306" y="63247"/>
                        <a:pt x="32570" y="70867"/>
                        <a:pt x="26827" y="75620"/>
                      </a:cubicBezTo>
                      <a:cubicBezTo>
                        <a:pt x="21083" y="80363"/>
                        <a:pt x="6844" y="90107"/>
                        <a:pt x="4176" y="95727"/>
                      </a:cubicBezTo>
                      <a:cubicBezTo>
                        <a:pt x="2957" y="98289"/>
                        <a:pt x="-1272" y="98670"/>
                        <a:pt x="376" y="92984"/>
                      </a:cubicBezTo>
                      <a:cubicBezTo>
                        <a:pt x="1290" y="89860"/>
                        <a:pt x="7282" y="79649"/>
                        <a:pt x="16483" y="70505"/>
                      </a:cubicBezTo>
                      <a:cubicBezTo>
                        <a:pt x="24045" y="62999"/>
                        <a:pt x="35114" y="56179"/>
                        <a:pt x="35847" y="5477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35"/>
                <p:cNvSpPr/>
                <p:nvPr/>
              </p:nvSpPr>
              <p:spPr>
                <a:xfrm>
                  <a:off x="5411602" y="5109859"/>
                  <a:ext cx="62694" cy="88447"/>
                </a:xfrm>
                <a:custGeom>
                  <a:rect b="b" l="l" r="r" t="t"/>
                  <a:pathLst>
                    <a:path extrusionOk="0" h="88447" w="62694">
                      <a:moveTo>
                        <a:pt x="39365" y="51262"/>
                      </a:moveTo>
                      <a:cubicBezTo>
                        <a:pt x="41270" y="48423"/>
                        <a:pt x="44480" y="31155"/>
                        <a:pt x="46927" y="22677"/>
                      </a:cubicBezTo>
                      <a:cubicBezTo>
                        <a:pt x="50004" y="11990"/>
                        <a:pt x="58053" y="-1583"/>
                        <a:pt x="62044" y="151"/>
                      </a:cubicBezTo>
                      <a:cubicBezTo>
                        <a:pt x="64863" y="1379"/>
                        <a:pt x="57653" y="14362"/>
                        <a:pt x="56938" y="24077"/>
                      </a:cubicBezTo>
                      <a:cubicBezTo>
                        <a:pt x="56339" y="32278"/>
                        <a:pt x="57101" y="46014"/>
                        <a:pt x="53529" y="53577"/>
                      </a:cubicBezTo>
                      <a:cubicBezTo>
                        <a:pt x="49947" y="61130"/>
                        <a:pt x="34612" y="66578"/>
                        <a:pt x="28468" y="70435"/>
                      </a:cubicBezTo>
                      <a:cubicBezTo>
                        <a:pt x="22334" y="74303"/>
                        <a:pt x="7294" y="81894"/>
                        <a:pt x="4123" y="87028"/>
                      </a:cubicBezTo>
                      <a:cubicBezTo>
                        <a:pt x="2674" y="89362"/>
                        <a:pt x="-1564" y="89162"/>
                        <a:pt x="608" y="83818"/>
                      </a:cubicBezTo>
                      <a:cubicBezTo>
                        <a:pt x="1798" y="80885"/>
                        <a:pt x="8704" y="71721"/>
                        <a:pt x="18686" y="64025"/>
                      </a:cubicBezTo>
                      <a:cubicBezTo>
                        <a:pt x="26887" y="57710"/>
                        <a:pt x="38508" y="52548"/>
                        <a:pt x="39365" y="5126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35"/>
                <p:cNvSpPr/>
                <p:nvPr/>
              </p:nvSpPr>
              <p:spPr>
                <a:xfrm>
                  <a:off x="5423163" y="5149185"/>
                  <a:ext cx="79313" cy="77297"/>
                </a:xfrm>
                <a:custGeom>
                  <a:rect b="b" l="l" r="r" t="t"/>
                  <a:pathLst>
                    <a:path extrusionOk="0" h="77297" w="79313">
                      <a:moveTo>
                        <a:pt x="47091" y="48397"/>
                      </a:moveTo>
                      <a:cubicBezTo>
                        <a:pt x="49539" y="45911"/>
                        <a:pt x="55530" y="28443"/>
                        <a:pt x="59388" y="20128"/>
                      </a:cubicBezTo>
                      <a:cubicBezTo>
                        <a:pt x="64246" y="9621"/>
                        <a:pt x="74828" y="-2523"/>
                        <a:pt x="78800" y="458"/>
                      </a:cubicBezTo>
                      <a:cubicBezTo>
                        <a:pt x="81619" y="2573"/>
                        <a:pt x="72018" y="14336"/>
                        <a:pt x="69818" y="24480"/>
                      </a:cubicBezTo>
                      <a:cubicBezTo>
                        <a:pt x="67951" y="33043"/>
                        <a:pt x="66723" y="47883"/>
                        <a:pt x="61789" y="54913"/>
                      </a:cubicBezTo>
                      <a:cubicBezTo>
                        <a:pt x="56864" y="61933"/>
                        <a:pt x="39757" y="63332"/>
                        <a:pt x="32661" y="65695"/>
                      </a:cubicBezTo>
                      <a:cubicBezTo>
                        <a:pt x="25565" y="68048"/>
                        <a:pt x="8458" y="71820"/>
                        <a:pt x="4324" y="76372"/>
                      </a:cubicBezTo>
                      <a:cubicBezTo>
                        <a:pt x="2438" y="78458"/>
                        <a:pt x="-2039" y="77030"/>
                        <a:pt x="1067" y="71962"/>
                      </a:cubicBezTo>
                      <a:cubicBezTo>
                        <a:pt x="2771" y="69172"/>
                        <a:pt x="11468" y="61390"/>
                        <a:pt x="23222" y="56056"/>
                      </a:cubicBezTo>
                      <a:cubicBezTo>
                        <a:pt x="32880" y="51684"/>
                        <a:pt x="45987" y="49512"/>
                        <a:pt x="47091" y="4839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35"/>
                <p:cNvSpPr/>
                <p:nvPr/>
              </p:nvSpPr>
              <p:spPr>
                <a:xfrm>
                  <a:off x="5436533" y="5195478"/>
                  <a:ext cx="82070" cy="64578"/>
                </a:xfrm>
                <a:custGeom>
                  <a:rect b="b" l="l" r="r" t="t"/>
                  <a:pathLst>
                    <a:path extrusionOk="0" h="64578" w="82070">
                      <a:moveTo>
                        <a:pt x="46075" y="40499"/>
                      </a:moveTo>
                      <a:cubicBezTo>
                        <a:pt x="48637" y="38423"/>
                        <a:pt x="56695" y="23783"/>
                        <a:pt x="61429" y="16821"/>
                      </a:cubicBezTo>
                      <a:cubicBezTo>
                        <a:pt x="67402" y="8019"/>
                        <a:pt x="78708" y="-2125"/>
                        <a:pt x="81775" y="390"/>
                      </a:cubicBezTo>
                      <a:cubicBezTo>
                        <a:pt x="83947" y="2180"/>
                        <a:pt x="73574" y="12010"/>
                        <a:pt x="70021" y="20516"/>
                      </a:cubicBezTo>
                      <a:cubicBezTo>
                        <a:pt x="67030" y="27698"/>
                        <a:pt x="63601" y="40156"/>
                        <a:pt x="58115" y="46024"/>
                      </a:cubicBezTo>
                      <a:cubicBezTo>
                        <a:pt x="52638" y="51901"/>
                        <a:pt x="37217" y="53015"/>
                        <a:pt x="30540" y="54958"/>
                      </a:cubicBezTo>
                      <a:cubicBezTo>
                        <a:pt x="23853" y="56911"/>
                        <a:pt x="8061" y="60007"/>
                        <a:pt x="3670" y="63817"/>
                      </a:cubicBezTo>
                      <a:cubicBezTo>
                        <a:pt x="1670" y="65550"/>
                        <a:pt x="-2083" y="64331"/>
                        <a:pt x="1470" y="60092"/>
                      </a:cubicBezTo>
                      <a:cubicBezTo>
                        <a:pt x="3422" y="57759"/>
                        <a:pt x="12376" y="51263"/>
                        <a:pt x="23653" y="46834"/>
                      </a:cubicBezTo>
                      <a:cubicBezTo>
                        <a:pt x="32930" y="43195"/>
                        <a:pt x="44923" y="41433"/>
                        <a:pt x="46075" y="4049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35"/>
                <p:cNvSpPr/>
                <p:nvPr/>
              </p:nvSpPr>
              <p:spPr>
                <a:xfrm>
                  <a:off x="5432542" y="5238038"/>
                  <a:ext cx="99768" cy="56736"/>
                </a:xfrm>
                <a:custGeom>
                  <a:rect b="b" l="l" r="r" t="t"/>
                  <a:pathLst>
                    <a:path extrusionOk="0" h="56736" w="99768">
                      <a:moveTo>
                        <a:pt x="54400" y="39640"/>
                      </a:moveTo>
                      <a:cubicBezTo>
                        <a:pt x="57534" y="37830"/>
                        <a:pt x="68459" y="22352"/>
                        <a:pt x="74660" y="15218"/>
                      </a:cubicBezTo>
                      <a:cubicBezTo>
                        <a:pt x="82480" y="6226"/>
                        <a:pt x="96424" y="-2965"/>
                        <a:pt x="99520" y="912"/>
                      </a:cubicBezTo>
                      <a:cubicBezTo>
                        <a:pt x="101711" y="3664"/>
                        <a:pt x="88833" y="12713"/>
                        <a:pt x="83756" y="22019"/>
                      </a:cubicBezTo>
                      <a:cubicBezTo>
                        <a:pt x="79470" y="29867"/>
                        <a:pt x="74003" y="43984"/>
                        <a:pt x="67116" y="49584"/>
                      </a:cubicBezTo>
                      <a:cubicBezTo>
                        <a:pt x="60230" y="55185"/>
                        <a:pt x="42865" y="52337"/>
                        <a:pt x="35160" y="52880"/>
                      </a:cubicBezTo>
                      <a:cubicBezTo>
                        <a:pt x="27444" y="53414"/>
                        <a:pt x="9413" y="52861"/>
                        <a:pt x="4013" y="56271"/>
                      </a:cubicBezTo>
                      <a:cubicBezTo>
                        <a:pt x="1546" y="57823"/>
                        <a:pt x="-2474" y="55337"/>
                        <a:pt x="2051" y="51175"/>
                      </a:cubicBezTo>
                      <a:cubicBezTo>
                        <a:pt x="4537" y="48899"/>
                        <a:pt x="15376" y="43479"/>
                        <a:pt x="28550" y="41202"/>
                      </a:cubicBezTo>
                      <a:cubicBezTo>
                        <a:pt x="39370" y="39326"/>
                        <a:pt x="52990" y="40450"/>
                        <a:pt x="54400" y="3964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35"/>
                <p:cNvSpPr/>
                <p:nvPr/>
              </p:nvSpPr>
              <p:spPr>
                <a:xfrm>
                  <a:off x="5432563" y="5303196"/>
                  <a:ext cx="90536" cy="32748"/>
                </a:xfrm>
                <a:custGeom>
                  <a:rect b="b" l="l" r="r" t="t"/>
                  <a:pathLst>
                    <a:path extrusionOk="0" h="32748" w="90536">
                      <a:moveTo>
                        <a:pt x="90537" y="0"/>
                      </a:moveTo>
                      <a:cubicBezTo>
                        <a:pt x="89032" y="867"/>
                        <a:pt x="87241" y="1314"/>
                        <a:pt x="85907" y="2229"/>
                      </a:cubicBezTo>
                      <a:cubicBezTo>
                        <a:pt x="80478" y="5944"/>
                        <a:pt x="74182" y="10687"/>
                        <a:pt x="68086" y="15078"/>
                      </a:cubicBezTo>
                      <a:cubicBezTo>
                        <a:pt x="65162" y="17193"/>
                        <a:pt x="60704" y="20860"/>
                        <a:pt x="59523" y="21250"/>
                      </a:cubicBezTo>
                      <a:cubicBezTo>
                        <a:pt x="59361" y="21298"/>
                        <a:pt x="57313" y="21079"/>
                        <a:pt x="56952" y="21079"/>
                      </a:cubicBezTo>
                      <a:cubicBezTo>
                        <a:pt x="53494" y="21060"/>
                        <a:pt x="43073" y="19088"/>
                        <a:pt x="32615" y="19365"/>
                      </a:cubicBezTo>
                      <a:cubicBezTo>
                        <a:pt x="18642" y="19726"/>
                        <a:pt x="6335" y="23136"/>
                        <a:pt x="3135" y="24851"/>
                      </a:cubicBezTo>
                      <a:cubicBezTo>
                        <a:pt x="3078" y="24832"/>
                        <a:pt x="3021" y="24860"/>
                        <a:pt x="2964" y="24851"/>
                      </a:cubicBezTo>
                      <a:cubicBezTo>
                        <a:pt x="-2656" y="27947"/>
                        <a:pt x="925" y="30709"/>
                        <a:pt x="3821" y="29642"/>
                      </a:cubicBezTo>
                      <a:cubicBezTo>
                        <a:pt x="4230" y="29489"/>
                        <a:pt x="5364" y="29585"/>
                        <a:pt x="5879" y="29470"/>
                      </a:cubicBezTo>
                      <a:cubicBezTo>
                        <a:pt x="13193" y="27889"/>
                        <a:pt x="29024" y="30052"/>
                        <a:pt x="36549" y="30499"/>
                      </a:cubicBezTo>
                      <a:cubicBezTo>
                        <a:pt x="40949" y="30766"/>
                        <a:pt x="47969" y="31909"/>
                        <a:pt x="54894" y="32557"/>
                      </a:cubicBezTo>
                      <a:cubicBezTo>
                        <a:pt x="59285" y="32976"/>
                        <a:pt x="63047" y="32690"/>
                        <a:pt x="66543" y="31871"/>
                      </a:cubicBezTo>
                      <a:cubicBezTo>
                        <a:pt x="67629" y="31623"/>
                        <a:pt x="69248" y="31966"/>
                        <a:pt x="70143" y="31528"/>
                      </a:cubicBezTo>
                      <a:cubicBezTo>
                        <a:pt x="72963" y="30156"/>
                        <a:pt x="75896" y="27280"/>
                        <a:pt x="78716" y="24679"/>
                      </a:cubicBezTo>
                      <a:cubicBezTo>
                        <a:pt x="82735" y="16488"/>
                        <a:pt x="86974" y="8439"/>
                        <a:pt x="90537" y="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35"/>
                <p:cNvSpPr/>
                <p:nvPr/>
              </p:nvSpPr>
              <p:spPr>
                <a:xfrm>
                  <a:off x="5428867" y="5359995"/>
                  <a:ext cx="62019" cy="16552"/>
                </a:xfrm>
                <a:custGeom>
                  <a:rect b="b" l="l" r="r" t="t"/>
                  <a:pathLst>
                    <a:path extrusionOk="0" h="16552" w="62019">
                      <a:moveTo>
                        <a:pt x="14375" y="265"/>
                      </a:moveTo>
                      <a:cubicBezTo>
                        <a:pt x="9946" y="579"/>
                        <a:pt x="7298" y="1103"/>
                        <a:pt x="5288" y="1637"/>
                      </a:cubicBezTo>
                      <a:cubicBezTo>
                        <a:pt x="4869" y="1751"/>
                        <a:pt x="3688" y="1875"/>
                        <a:pt x="3403" y="1980"/>
                      </a:cubicBezTo>
                      <a:cubicBezTo>
                        <a:pt x="-2598" y="4256"/>
                        <a:pt x="564" y="7257"/>
                        <a:pt x="3574" y="6608"/>
                      </a:cubicBezTo>
                      <a:cubicBezTo>
                        <a:pt x="4079" y="6504"/>
                        <a:pt x="5345" y="6818"/>
                        <a:pt x="5974" y="6780"/>
                      </a:cubicBezTo>
                      <a:cubicBezTo>
                        <a:pt x="6022" y="6780"/>
                        <a:pt x="6098" y="6780"/>
                        <a:pt x="6145" y="6780"/>
                      </a:cubicBezTo>
                      <a:cubicBezTo>
                        <a:pt x="13775" y="6399"/>
                        <a:pt x="28539" y="10495"/>
                        <a:pt x="35797" y="11924"/>
                      </a:cubicBezTo>
                      <a:cubicBezTo>
                        <a:pt x="39674" y="12685"/>
                        <a:pt x="45665" y="14829"/>
                        <a:pt x="51732" y="16381"/>
                      </a:cubicBezTo>
                      <a:cubicBezTo>
                        <a:pt x="52913" y="16676"/>
                        <a:pt x="53809" y="16296"/>
                        <a:pt x="54990" y="16552"/>
                      </a:cubicBezTo>
                      <a:cubicBezTo>
                        <a:pt x="57438" y="12676"/>
                        <a:pt x="59667" y="8666"/>
                        <a:pt x="62019" y="4722"/>
                      </a:cubicBezTo>
                      <a:cubicBezTo>
                        <a:pt x="61581" y="4885"/>
                        <a:pt x="60076" y="5865"/>
                        <a:pt x="59790" y="5923"/>
                      </a:cubicBezTo>
                      <a:cubicBezTo>
                        <a:pt x="59400" y="5989"/>
                        <a:pt x="55209" y="5056"/>
                        <a:pt x="53790" y="4722"/>
                      </a:cubicBezTo>
                      <a:cubicBezTo>
                        <a:pt x="48951" y="3608"/>
                        <a:pt x="42274" y="1580"/>
                        <a:pt x="33397" y="608"/>
                      </a:cubicBezTo>
                      <a:cubicBezTo>
                        <a:pt x="26396" y="-154"/>
                        <a:pt x="19719" y="-116"/>
                        <a:pt x="14375" y="26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35"/>
                <p:cNvSpPr/>
                <p:nvPr/>
              </p:nvSpPr>
              <p:spPr>
                <a:xfrm>
                  <a:off x="5419155" y="5398123"/>
                  <a:ext cx="46022" cy="15781"/>
                </a:xfrm>
                <a:custGeom>
                  <a:rect b="b" l="l" r="r" t="t"/>
                  <a:pathLst>
                    <a:path extrusionOk="0" h="15781" w="46022">
                      <a:moveTo>
                        <a:pt x="14657" y="18"/>
                      </a:moveTo>
                      <a:cubicBezTo>
                        <a:pt x="10275" y="94"/>
                        <a:pt x="7618" y="571"/>
                        <a:pt x="5570" y="1047"/>
                      </a:cubicBezTo>
                      <a:cubicBezTo>
                        <a:pt x="5113" y="1152"/>
                        <a:pt x="3827" y="1104"/>
                        <a:pt x="3513" y="1218"/>
                      </a:cubicBezTo>
                      <a:cubicBezTo>
                        <a:pt x="-2574" y="3438"/>
                        <a:pt x="474" y="7247"/>
                        <a:pt x="3513" y="6695"/>
                      </a:cubicBezTo>
                      <a:cubicBezTo>
                        <a:pt x="4065" y="6600"/>
                        <a:pt x="5399" y="7210"/>
                        <a:pt x="6084" y="7210"/>
                      </a:cubicBezTo>
                      <a:cubicBezTo>
                        <a:pt x="13733" y="7276"/>
                        <a:pt x="28382" y="12658"/>
                        <a:pt x="35564" y="14753"/>
                      </a:cubicBezTo>
                      <a:cubicBezTo>
                        <a:pt x="36193" y="14934"/>
                        <a:pt x="37412" y="15525"/>
                        <a:pt x="38136" y="15782"/>
                      </a:cubicBezTo>
                      <a:cubicBezTo>
                        <a:pt x="40841" y="12363"/>
                        <a:pt x="43403" y="8829"/>
                        <a:pt x="46022" y="5324"/>
                      </a:cubicBezTo>
                      <a:cubicBezTo>
                        <a:pt x="41279" y="3666"/>
                        <a:pt x="39069" y="2580"/>
                        <a:pt x="33678" y="1561"/>
                      </a:cubicBezTo>
                      <a:cubicBezTo>
                        <a:pt x="26725" y="237"/>
                        <a:pt x="20019" y="-86"/>
                        <a:pt x="14657" y="18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4" name="Google Shape;874;p35"/>
                <p:cNvSpPr/>
                <p:nvPr/>
              </p:nvSpPr>
              <p:spPr>
                <a:xfrm>
                  <a:off x="5397081" y="5434833"/>
                  <a:ext cx="37417" cy="15400"/>
                </a:xfrm>
                <a:custGeom>
                  <a:rect b="b" l="l" r="r" t="t"/>
                  <a:pathLst>
                    <a:path extrusionOk="0" h="15400" w="37417">
                      <a:moveTo>
                        <a:pt x="14966" y="151"/>
                      </a:moveTo>
                      <a:cubicBezTo>
                        <a:pt x="11185" y="-192"/>
                        <a:pt x="9214" y="131"/>
                        <a:pt x="7080" y="322"/>
                      </a:cubicBezTo>
                      <a:cubicBezTo>
                        <a:pt x="6203" y="398"/>
                        <a:pt x="4327" y="189"/>
                        <a:pt x="3822" y="322"/>
                      </a:cubicBezTo>
                      <a:cubicBezTo>
                        <a:pt x="-2483" y="2017"/>
                        <a:pt x="231" y="6228"/>
                        <a:pt x="3308" y="5980"/>
                      </a:cubicBezTo>
                      <a:cubicBezTo>
                        <a:pt x="3698" y="5951"/>
                        <a:pt x="4584" y="6466"/>
                        <a:pt x="5023" y="6494"/>
                      </a:cubicBezTo>
                      <a:cubicBezTo>
                        <a:pt x="11004" y="6894"/>
                        <a:pt x="20701" y="11619"/>
                        <a:pt x="28502" y="15400"/>
                      </a:cubicBezTo>
                      <a:cubicBezTo>
                        <a:pt x="31597" y="12209"/>
                        <a:pt x="34417" y="8752"/>
                        <a:pt x="37417" y="5465"/>
                      </a:cubicBezTo>
                      <a:cubicBezTo>
                        <a:pt x="35817" y="4818"/>
                        <a:pt x="35408" y="4428"/>
                        <a:pt x="33816" y="3923"/>
                      </a:cubicBezTo>
                      <a:cubicBezTo>
                        <a:pt x="27054" y="1760"/>
                        <a:pt x="20310" y="637"/>
                        <a:pt x="14966" y="151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75" name="Google Shape;875;p35"/>
            <p:cNvSpPr/>
            <p:nvPr/>
          </p:nvSpPr>
          <p:spPr>
            <a:xfrm>
              <a:off x="4802952" y="5042525"/>
              <a:ext cx="698946" cy="473525"/>
            </a:xfrm>
            <a:custGeom>
              <a:rect b="b" l="l" r="r" t="t"/>
              <a:pathLst>
                <a:path extrusionOk="0" h="473525" w="698946">
                  <a:moveTo>
                    <a:pt x="431197" y="0"/>
                  </a:moveTo>
                  <a:cubicBezTo>
                    <a:pt x="425215" y="-9"/>
                    <a:pt x="418814" y="924"/>
                    <a:pt x="412689" y="1191"/>
                  </a:cubicBezTo>
                  <a:cubicBezTo>
                    <a:pt x="406518" y="1467"/>
                    <a:pt x="400317" y="1667"/>
                    <a:pt x="394011" y="2220"/>
                  </a:cubicBezTo>
                  <a:cubicBezTo>
                    <a:pt x="386743" y="2857"/>
                    <a:pt x="379514" y="3439"/>
                    <a:pt x="372075" y="4449"/>
                  </a:cubicBezTo>
                  <a:cubicBezTo>
                    <a:pt x="367312" y="5096"/>
                    <a:pt x="362341" y="6211"/>
                    <a:pt x="357502" y="7020"/>
                  </a:cubicBezTo>
                  <a:cubicBezTo>
                    <a:pt x="357502" y="7020"/>
                    <a:pt x="357331" y="7020"/>
                    <a:pt x="357331" y="7020"/>
                  </a:cubicBezTo>
                  <a:cubicBezTo>
                    <a:pt x="348748" y="8449"/>
                    <a:pt x="340271" y="9725"/>
                    <a:pt x="331451" y="11649"/>
                  </a:cubicBezTo>
                  <a:cubicBezTo>
                    <a:pt x="329469" y="12078"/>
                    <a:pt x="327622" y="12221"/>
                    <a:pt x="325631" y="12678"/>
                  </a:cubicBezTo>
                  <a:cubicBezTo>
                    <a:pt x="322650" y="13364"/>
                    <a:pt x="320164" y="14516"/>
                    <a:pt x="317230" y="15250"/>
                  </a:cubicBezTo>
                  <a:cubicBezTo>
                    <a:pt x="307829" y="17602"/>
                    <a:pt x="299238" y="20793"/>
                    <a:pt x="290322" y="23651"/>
                  </a:cubicBezTo>
                  <a:cubicBezTo>
                    <a:pt x="285435" y="25213"/>
                    <a:pt x="280330" y="26556"/>
                    <a:pt x="275587" y="28270"/>
                  </a:cubicBezTo>
                  <a:cubicBezTo>
                    <a:pt x="269148" y="30604"/>
                    <a:pt x="262566" y="32709"/>
                    <a:pt x="256394" y="35300"/>
                  </a:cubicBezTo>
                  <a:cubicBezTo>
                    <a:pt x="256394" y="35357"/>
                    <a:pt x="256384" y="35414"/>
                    <a:pt x="256394" y="35471"/>
                  </a:cubicBezTo>
                  <a:cubicBezTo>
                    <a:pt x="251050" y="37719"/>
                    <a:pt x="246288" y="40567"/>
                    <a:pt x="241135" y="43015"/>
                  </a:cubicBezTo>
                  <a:cubicBezTo>
                    <a:pt x="234553" y="46139"/>
                    <a:pt x="227886" y="49159"/>
                    <a:pt x="221599" y="52607"/>
                  </a:cubicBezTo>
                  <a:cubicBezTo>
                    <a:pt x="221599" y="52588"/>
                    <a:pt x="221437" y="52626"/>
                    <a:pt x="221428" y="52607"/>
                  </a:cubicBezTo>
                  <a:cubicBezTo>
                    <a:pt x="217389" y="54807"/>
                    <a:pt x="212817" y="56436"/>
                    <a:pt x="208922" y="58779"/>
                  </a:cubicBezTo>
                  <a:cubicBezTo>
                    <a:pt x="201720" y="63103"/>
                    <a:pt x="195482" y="68418"/>
                    <a:pt x="188690" y="73171"/>
                  </a:cubicBezTo>
                  <a:cubicBezTo>
                    <a:pt x="184728" y="75952"/>
                    <a:pt x="180860" y="78820"/>
                    <a:pt x="177041" y="81744"/>
                  </a:cubicBezTo>
                  <a:cubicBezTo>
                    <a:pt x="170974" y="86383"/>
                    <a:pt x="164420" y="90468"/>
                    <a:pt x="158705" y="95460"/>
                  </a:cubicBezTo>
                  <a:cubicBezTo>
                    <a:pt x="154838" y="98822"/>
                    <a:pt x="151609" y="102899"/>
                    <a:pt x="147904" y="106423"/>
                  </a:cubicBezTo>
                  <a:cubicBezTo>
                    <a:pt x="143961" y="110176"/>
                    <a:pt x="140189" y="114148"/>
                    <a:pt x="136427" y="118082"/>
                  </a:cubicBezTo>
                  <a:cubicBezTo>
                    <a:pt x="132255" y="122415"/>
                    <a:pt x="127702" y="126388"/>
                    <a:pt x="123739" y="130931"/>
                  </a:cubicBezTo>
                  <a:cubicBezTo>
                    <a:pt x="121958" y="132979"/>
                    <a:pt x="119825" y="134674"/>
                    <a:pt x="118081" y="136760"/>
                  </a:cubicBezTo>
                  <a:cubicBezTo>
                    <a:pt x="115233" y="140180"/>
                    <a:pt x="113033" y="143494"/>
                    <a:pt x="110376" y="146866"/>
                  </a:cubicBezTo>
                  <a:cubicBezTo>
                    <a:pt x="106737" y="151486"/>
                    <a:pt x="103241" y="156143"/>
                    <a:pt x="99917" y="160754"/>
                  </a:cubicBezTo>
                  <a:cubicBezTo>
                    <a:pt x="96698" y="165230"/>
                    <a:pt x="93478" y="169926"/>
                    <a:pt x="90497" y="174460"/>
                  </a:cubicBezTo>
                  <a:cubicBezTo>
                    <a:pt x="87230" y="179432"/>
                    <a:pt x="84115" y="184575"/>
                    <a:pt x="81067" y="189719"/>
                  </a:cubicBezTo>
                  <a:cubicBezTo>
                    <a:pt x="77657" y="195463"/>
                    <a:pt x="74180" y="201454"/>
                    <a:pt x="70952" y="207540"/>
                  </a:cubicBezTo>
                  <a:cubicBezTo>
                    <a:pt x="68466" y="212237"/>
                    <a:pt x="66008" y="217313"/>
                    <a:pt x="63589" y="222275"/>
                  </a:cubicBezTo>
                  <a:cubicBezTo>
                    <a:pt x="63589" y="222295"/>
                    <a:pt x="63579" y="222438"/>
                    <a:pt x="63589" y="222447"/>
                  </a:cubicBezTo>
                  <a:cubicBezTo>
                    <a:pt x="61198" y="227305"/>
                    <a:pt x="58579" y="231657"/>
                    <a:pt x="56216" y="236849"/>
                  </a:cubicBezTo>
                  <a:cubicBezTo>
                    <a:pt x="53587" y="242602"/>
                    <a:pt x="50825" y="249479"/>
                    <a:pt x="48158" y="255699"/>
                  </a:cubicBezTo>
                  <a:cubicBezTo>
                    <a:pt x="46025" y="260699"/>
                    <a:pt x="43844" y="265605"/>
                    <a:pt x="41653" y="270948"/>
                  </a:cubicBezTo>
                  <a:cubicBezTo>
                    <a:pt x="40243" y="274368"/>
                    <a:pt x="38976" y="277149"/>
                    <a:pt x="37538" y="280721"/>
                  </a:cubicBezTo>
                  <a:cubicBezTo>
                    <a:pt x="36690" y="282817"/>
                    <a:pt x="36128" y="285255"/>
                    <a:pt x="35309" y="287398"/>
                  </a:cubicBezTo>
                  <a:cubicBezTo>
                    <a:pt x="33014" y="293428"/>
                    <a:pt x="30880" y="299724"/>
                    <a:pt x="28794" y="306086"/>
                  </a:cubicBezTo>
                  <a:cubicBezTo>
                    <a:pt x="27013" y="311525"/>
                    <a:pt x="25279" y="317021"/>
                    <a:pt x="23651" y="322707"/>
                  </a:cubicBezTo>
                  <a:cubicBezTo>
                    <a:pt x="21765" y="329327"/>
                    <a:pt x="20021" y="336166"/>
                    <a:pt x="18345" y="343100"/>
                  </a:cubicBezTo>
                  <a:cubicBezTo>
                    <a:pt x="16859" y="349206"/>
                    <a:pt x="15545" y="355616"/>
                    <a:pt x="14230" y="361950"/>
                  </a:cubicBezTo>
                  <a:cubicBezTo>
                    <a:pt x="13163" y="367075"/>
                    <a:pt x="12620" y="372961"/>
                    <a:pt x="11659" y="378238"/>
                  </a:cubicBezTo>
                  <a:cubicBezTo>
                    <a:pt x="10554" y="384277"/>
                    <a:pt x="9715" y="390677"/>
                    <a:pt x="8744" y="396917"/>
                  </a:cubicBezTo>
                  <a:cubicBezTo>
                    <a:pt x="8753" y="396926"/>
                    <a:pt x="8734" y="397078"/>
                    <a:pt x="8744" y="397088"/>
                  </a:cubicBezTo>
                  <a:cubicBezTo>
                    <a:pt x="8039" y="401555"/>
                    <a:pt x="7144" y="405879"/>
                    <a:pt x="6515" y="410452"/>
                  </a:cubicBezTo>
                  <a:cubicBezTo>
                    <a:pt x="5629" y="416890"/>
                    <a:pt x="4353" y="422682"/>
                    <a:pt x="3600" y="429311"/>
                  </a:cubicBezTo>
                  <a:cubicBezTo>
                    <a:pt x="3210" y="432740"/>
                    <a:pt x="2410" y="435588"/>
                    <a:pt x="2057" y="439074"/>
                  </a:cubicBezTo>
                  <a:cubicBezTo>
                    <a:pt x="1724" y="442341"/>
                    <a:pt x="1629" y="445713"/>
                    <a:pt x="1371" y="449018"/>
                  </a:cubicBezTo>
                  <a:cubicBezTo>
                    <a:pt x="933" y="454552"/>
                    <a:pt x="381" y="460067"/>
                    <a:pt x="0" y="465639"/>
                  </a:cubicBezTo>
                  <a:cubicBezTo>
                    <a:pt x="48" y="465668"/>
                    <a:pt x="457" y="466116"/>
                    <a:pt x="514" y="466154"/>
                  </a:cubicBezTo>
                  <a:cubicBezTo>
                    <a:pt x="581" y="466201"/>
                    <a:pt x="619" y="466277"/>
                    <a:pt x="686" y="466325"/>
                  </a:cubicBezTo>
                  <a:cubicBezTo>
                    <a:pt x="4029" y="468687"/>
                    <a:pt x="7230" y="471250"/>
                    <a:pt x="10630" y="473526"/>
                  </a:cubicBezTo>
                  <a:cubicBezTo>
                    <a:pt x="10973" y="468126"/>
                    <a:pt x="11449" y="462792"/>
                    <a:pt x="11830" y="457410"/>
                  </a:cubicBezTo>
                  <a:cubicBezTo>
                    <a:pt x="12097" y="453581"/>
                    <a:pt x="12354" y="449733"/>
                    <a:pt x="12687" y="445932"/>
                  </a:cubicBezTo>
                  <a:cubicBezTo>
                    <a:pt x="12659" y="445875"/>
                    <a:pt x="12716" y="445818"/>
                    <a:pt x="12687" y="445761"/>
                  </a:cubicBezTo>
                  <a:cubicBezTo>
                    <a:pt x="12849" y="443951"/>
                    <a:pt x="12849" y="442074"/>
                    <a:pt x="13030" y="440274"/>
                  </a:cubicBezTo>
                  <a:cubicBezTo>
                    <a:pt x="13811" y="432625"/>
                    <a:pt x="15507" y="426254"/>
                    <a:pt x="16459" y="418852"/>
                  </a:cubicBezTo>
                  <a:cubicBezTo>
                    <a:pt x="16640" y="417433"/>
                    <a:pt x="16945" y="416138"/>
                    <a:pt x="17145" y="414738"/>
                  </a:cubicBezTo>
                  <a:cubicBezTo>
                    <a:pt x="17116" y="414681"/>
                    <a:pt x="17173" y="414633"/>
                    <a:pt x="17145" y="414566"/>
                  </a:cubicBezTo>
                  <a:cubicBezTo>
                    <a:pt x="18364" y="405460"/>
                    <a:pt x="19764" y="396707"/>
                    <a:pt x="21250" y="388001"/>
                  </a:cubicBezTo>
                  <a:cubicBezTo>
                    <a:pt x="21727" y="385248"/>
                    <a:pt x="22127" y="382324"/>
                    <a:pt x="22622" y="379609"/>
                  </a:cubicBezTo>
                  <a:cubicBezTo>
                    <a:pt x="24127" y="371447"/>
                    <a:pt x="25165" y="362379"/>
                    <a:pt x="26908" y="354587"/>
                  </a:cubicBezTo>
                  <a:cubicBezTo>
                    <a:pt x="26889" y="354539"/>
                    <a:pt x="26937" y="354463"/>
                    <a:pt x="26908" y="354416"/>
                  </a:cubicBezTo>
                  <a:cubicBezTo>
                    <a:pt x="28118" y="349072"/>
                    <a:pt x="29527" y="344148"/>
                    <a:pt x="30851" y="338985"/>
                  </a:cubicBezTo>
                  <a:cubicBezTo>
                    <a:pt x="32833" y="331261"/>
                    <a:pt x="34766" y="323488"/>
                    <a:pt x="37024" y="316192"/>
                  </a:cubicBezTo>
                  <a:cubicBezTo>
                    <a:pt x="37004" y="316145"/>
                    <a:pt x="37043" y="316068"/>
                    <a:pt x="37024" y="316021"/>
                  </a:cubicBezTo>
                  <a:cubicBezTo>
                    <a:pt x="38281" y="311963"/>
                    <a:pt x="39786" y="308286"/>
                    <a:pt x="41138" y="304372"/>
                  </a:cubicBezTo>
                  <a:cubicBezTo>
                    <a:pt x="41110" y="304305"/>
                    <a:pt x="41157" y="304267"/>
                    <a:pt x="41138" y="304200"/>
                  </a:cubicBezTo>
                  <a:cubicBezTo>
                    <a:pt x="43358" y="297704"/>
                    <a:pt x="45358" y="290941"/>
                    <a:pt x="47815" y="284836"/>
                  </a:cubicBezTo>
                  <a:cubicBezTo>
                    <a:pt x="48120" y="284083"/>
                    <a:pt x="48377" y="283521"/>
                    <a:pt x="48673" y="282778"/>
                  </a:cubicBezTo>
                  <a:cubicBezTo>
                    <a:pt x="50178" y="279054"/>
                    <a:pt x="51492" y="276044"/>
                    <a:pt x="52959" y="272492"/>
                  </a:cubicBezTo>
                  <a:cubicBezTo>
                    <a:pt x="52978" y="272444"/>
                    <a:pt x="52940" y="272368"/>
                    <a:pt x="52959" y="272320"/>
                  </a:cubicBezTo>
                  <a:cubicBezTo>
                    <a:pt x="56121" y="264671"/>
                    <a:pt x="59322" y="257156"/>
                    <a:pt x="62389" y="250213"/>
                  </a:cubicBezTo>
                  <a:cubicBezTo>
                    <a:pt x="64236" y="246022"/>
                    <a:pt x="66208" y="241678"/>
                    <a:pt x="68046" y="237706"/>
                  </a:cubicBezTo>
                  <a:cubicBezTo>
                    <a:pt x="68066" y="237649"/>
                    <a:pt x="68018" y="237582"/>
                    <a:pt x="68046" y="237534"/>
                  </a:cubicBezTo>
                  <a:cubicBezTo>
                    <a:pt x="70913" y="231344"/>
                    <a:pt x="74047" y="225790"/>
                    <a:pt x="76952" y="220047"/>
                  </a:cubicBezTo>
                  <a:cubicBezTo>
                    <a:pt x="79362" y="215294"/>
                    <a:pt x="81839" y="210179"/>
                    <a:pt x="84325" y="205654"/>
                  </a:cubicBezTo>
                  <a:cubicBezTo>
                    <a:pt x="84315" y="205588"/>
                    <a:pt x="84334" y="205550"/>
                    <a:pt x="84325" y="205483"/>
                  </a:cubicBezTo>
                  <a:cubicBezTo>
                    <a:pt x="87744" y="199282"/>
                    <a:pt x="91621" y="193529"/>
                    <a:pt x="95288" y="187662"/>
                  </a:cubicBezTo>
                  <a:cubicBezTo>
                    <a:pt x="95278" y="187604"/>
                    <a:pt x="95298" y="187547"/>
                    <a:pt x="95288" y="187490"/>
                  </a:cubicBezTo>
                  <a:cubicBezTo>
                    <a:pt x="97822" y="183423"/>
                    <a:pt x="100126" y="179118"/>
                    <a:pt x="102832" y="175146"/>
                  </a:cubicBezTo>
                  <a:cubicBezTo>
                    <a:pt x="106156" y="170259"/>
                    <a:pt x="110166" y="165421"/>
                    <a:pt x="113805" y="160582"/>
                  </a:cubicBezTo>
                  <a:cubicBezTo>
                    <a:pt x="117672" y="155429"/>
                    <a:pt x="121320" y="150362"/>
                    <a:pt x="125625" y="145152"/>
                  </a:cubicBezTo>
                  <a:cubicBezTo>
                    <a:pt x="125616" y="145085"/>
                    <a:pt x="125635" y="145056"/>
                    <a:pt x="125625" y="144980"/>
                  </a:cubicBezTo>
                  <a:cubicBezTo>
                    <a:pt x="125949" y="144590"/>
                    <a:pt x="126159" y="144180"/>
                    <a:pt x="126482" y="143790"/>
                  </a:cubicBezTo>
                  <a:cubicBezTo>
                    <a:pt x="130207" y="139322"/>
                    <a:pt x="134741" y="135703"/>
                    <a:pt x="138655" y="131445"/>
                  </a:cubicBezTo>
                  <a:cubicBezTo>
                    <a:pt x="142237" y="127540"/>
                    <a:pt x="146047" y="123863"/>
                    <a:pt x="149790" y="120129"/>
                  </a:cubicBezTo>
                  <a:cubicBezTo>
                    <a:pt x="153591" y="116348"/>
                    <a:pt x="157124" y="112262"/>
                    <a:pt x="161106" y="108652"/>
                  </a:cubicBezTo>
                  <a:cubicBezTo>
                    <a:pt x="166259" y="103975"/>
                    <a:pt x="171765" y="99651"/>
                    <a:pt x="177212" y="95288"/>
                  </a:cubicBezTo>
                  <a:cubicBezTo>
                    <a:pt x="181366" y="91954"/>
                    <a:pt x="185909" y="89012"/>
                    <a:pt x="190233" y="85859"/>
                  </a:cubicBezTo>
                  <a:cubicBezTo>
                    <a:pt x="196586" y="81249"/>
                    <a:pt x="202530" y="76191"/>
                    <a:pt x="209264" y="71981"/>
                  </a:cubicBezTo>
                  <a:cubicBezTo>
                    <a:pt x="213446" y="69352"/>
                    <a:pt x="217941" y="67066"/>
                    <a:pt x="222285" y="64608"/>
                  </a:cubicBezTo>
                  <a:cubicBezTo>
                    <a:pt x="228124" y="61293"/>
                    <a:pt x="234496" y="58551"/>
                    <a:pt x="240620" y="55522"/>
                  </a:cubicBezTo>
                  <a:cubicBezTo>
                    <a:pt x="245716" y="53007"/>
                    <a:pt x="250584" y="50292"/>
                    <a:pt x="255880" y="47987"/>
                  </a:cubicBezTo>
                  <a:cubicBezTo>
                    <a:pt x="262309" y="45178"/>
                    <a:pt x="268681" y="42263"/>
                    <a:pt x="275415" y="39758"/>
                  </a:cubicBezTo>
                  <a:cubicBezTo>
                    <a:pt x="280102" y="38015"/>
                    <a:pt x="285322" y="36890"/>
                    <a:pt x="290150" y="35300"/>
                  </a:cubicBezTo>
                  <a:cubicBezTo>
                    <a:pt x="298780" y="32452"/>
                    <a:pt x="307267" y="29433"/>
                    <a:pt x="316373" y="27071"/>
                  </a:cubicBezTo>
                  <a:cubicBezTo>
                    <a:pt x="320411" y="26022"/>
                    <a:pt x="323888" y="24422"/>
                    <a:pt x="328031" y="23479"/>
                  </a:cubicBezTo>
                  <a:cubicBezTo>
                    <a:pt x="328908" y="23270"/>
                    <a:pt x="329717" y="23156"/>
                    <a:pt x="330603" y="22965"/>
                  </a:cubicBezTo>
                  <a:cubicBezTo>
                    <a:pt x="339147" y="21041"/>
                    <a:pt x="347291" y="19965"/>
                    <a:pt x="355616" y="18507"/>
                  </a:cubicBezTo>
                  <a:cubicBezTo>
                    <a:pt x="360464" y="17659"/>
                    <a:pt x="365417" y="16621"/>
                    <a:pt x="370189" y="15936"/>
                  </a:cubicBezTo>
                  <a:cubicBezTo>
                    <a:pt x="379038" y="14650"/>
                    <a:pt x="387658" y="13764"/>
                    <a:pt x="396240" y="13021"/>
                  </a:cubicBezTo>
                  <a:cubicBezTo>
                    <a:pt x="401384" y="12573"/>
                    <a:pt x="406451" y="12412"/>
                    <a:pt x="411489" y="12164"/>
                  </a:cubicBezTo>
                  <a:cubicBezTo>
                    <a:pt x="419785" y="11754"/>
                    <a:pt x="428149" y="11183"/>
                    <a:pt x="436169" y="11306"/>
                  </a:cubicBezTo>
                  <a:cubicBezTo>
                    <a:pt x="441274" y="11383"/>
                    <a:pt x="446084" y="12049"/>
                    <a:pt x="451075" y="12335"/>
                  </a:cubicBezTo>
                  <a:cubicBezTo>
                    <a:pt x="460362" y="12878"/>
                    <a:pt x="469792" y="13107"/>
                    <a:pt x="478669" y="14392"/>
                  </a:cubicBezTo>
                  <a:cubicBezTo>
                    <a:pt x="483575" y="15097"/>
                    <a:pt x="488109" y="16545"/>
                    <a:pt x="492900" y="17479"/>
                  </a:cubicBezTo>
                  <a:cubicBezTo>
                    <a:pt x="500672" y="18993"/>
                    <a:pt x="508588" y="20327"/>
                    <a:pt x="516036" y="22450"/>
                  </a:cubicBezTo>
                  <a:cubicBezTo>
                    <a:pt x="520675" y="23765"/>
                    <a:pt x="525066" y="25518"/>
                    <a:pt x="529571" y="27071"/>
                  </a:cubicBezTo>
                  <a:cubicBezTo>
                    <a:pt x="539029" y="30328"/>
                    <a:pt x="548468" y="33585"/>
                    <a:pt x="557336" y="37872"/>
                  </a:cubicBezTo>
                  <a:cubicBezTo>
                    <a:pt x="561870" y="40062"/>
                    <a:pt x="565985" y="42958"/>
                    <a:pt x="570357" y="45415"/>
                  </a:cubicBezTo>
                  <a:cubicBezTo>
                    <a:pt x="577720" y="49549"/>
                    <a:pt x="585045" y="53712"/>
                    <a:pt x="591960" y="58608"/>
                  </a:cubicBezTo>
                  <a:cubicBezTo>
                    <a:pt x="595751" y="61303"/>
                    <a:pt x="599275" y="64428"/>
                    <a:pt x="602923" y="67351"/>
                  </a:cubicBezTo>
                  <a:cubicBezTo>
                    <a:pt x="609762" y="72819"/>
                    <a:pt x="616458" y="78553"/>
                    <a:pt x="622802" y="84830"/>
                  </a:cubicBezTo>
                  <a:cubicBezTo>
                    <a:pt x="622792" y="84849"/>
                    <a:pt x="622811" y="84982"/>
                    <a:pt x="622802" y="85001"/>
                  </a:cubicBezTo>
                  <a:cubicBezTo>
                    <a:pt x="625354" y="87526"/>
                    <a:pt x="628050" y="89888"/>
                    <a:pt x="630517" y="92545"/>
                  </a:cubicBezTo>
                  <a:cubicBezTo>
                    <a:pt x="637004" y="99527"/>
                    <a:pt x="642938" y="107271"/>
                    <a:pt x="648852" y="115167"/>
                  </a:cubicBezTo>
                  <a:cubicBezTo>
                    <a:pt x="651053" y="118100"/>
                    <a:pt x="653586" y="120501"/>
                    <a:pt x="655711" y="123558"/>
                  </a:cubicBezTo>
                  <a:cubicBezTo>
                    <a:pt x="656120" y="124159"/>
                    <a:pt x="656501" y="124835"/>
                    <a:pt x="656911" y="125444"/>
                  </a:cubicBezTo>
                  <a:cubicBezTo>
                    <a:pt x="661825" y="132788"/>
                    <a:pt x="665979" y="140922"/>
                    <a:pt x="669760" y="149438"/>
                  </a:cubicBezTo>
                  <a:cubicBezTo>
                    <a:pt x="672132" y="154781"/>
                    <a:pt x="674522" y="160144"/>
                    <a:pt x="676447" y="165897"/>
                  </a:cubicBezTo>
                  <a:cubicBezTo>
                    <a:pt x="678913" y="173288"/>
                    <a:pt x="680895" y="181013"/>
                    <a:pt x="682619" y="189033"/>
                  </a:cubicBezTo>
                  <a:cubicBezTo>
                    <a:pt x="683523" y="193253"/>
                    <a:pt x="684152" y="197682"/>
                    <a:pt x="684847" y="202054"/>
                  </a:cubicBezTo>
                  <a:cubicBezTo>
                    <a:pt x="686315" y="211303"/>
                    <a:pt x="686886" y="221152"/>
                    <a:pt x="687419" y="231020"/>
                  </a:cubicBezTo>
                  <a:cubicBezTo>
                    <a:pt x="687714" y="236573"/>
                    <a:pt x="687419" y="242431"/>
                    <a:pt x="687419" y="248155"/>
                  </a:cubicBezTo>
                  <a:cubicBezTo>
                    <a:pt x="687419" y="259271"/>
                    <a:pt x="687705" y="270091"/>
                    <a:pt x="686562" y="281750"/>
                  </a:cubicBezTo>
                  <a:cubicBezTo>
                    <a:pt x="686191" y="285474"/>
                    <a:pt x="685162" y="289465"/>
                    <a:pt x="684676" y="293228"/>
                  </a:cubicBezTo>
                  <a:cubicBezTo>
                    <a:pt x="683457" y="302753"/>
                    <a:pt x="681676" y="312430"/>
                    <a:pt x="679704" y="322193"/>
                  </a:cubicBezTo>
                  <a:cubicBezTo>
                    <a:pt x="678904" y="326127"/>
                    <a:pt x="678561" y="329889"/>
                    <a:pt x="677646" y="333851"/>
                  </a:cubicBezTo>
                  <a:cubicBezTo>
                    <a:pt x="677066" y="336347"/>
                    <a:pt x="677075" y="338709"/>
                    <a:pt x="676447" y="341214"/>
                  </a:cubicBezTo>
                  <a:cubicBezTo>
                    <a:pt x="677999" y="338861"/>
                    <a:pt x="679399" y="336404"/>
                    <a:pt x="680904" y="334023"/>
                  </a:cubicBezTo>
                  <a:cubicBezTo>
                    <a:pt x="681837" y="332547"/>
                    <a:pt x="682761" y="331061"/>
                    <a:pt x="683647" y="329565"/>
                  </a:cubicBezTo>
                  <a:cubicBezTo>
                    <a:pt x="685086" y="327117"/>
                    <a:pt x="686476" y="324641"/>
                    <a:pt x="687934" y="322193"/>
                  </a:cubicBezTo>
                  <a:cubicBezTo>
                    <a:pt x="689924" y="318840"/>
                    <a:pt x="692192" y="315659"/>
                    <a:pt x="694096" y="312249"/>
                  </a:cubicBezTo>
                  <a:cubicBezTo>
                    <a:pt x="695258" y="305505"/>
                    <a:pt x="695182" y="299181"/>
                    <a:pt x="695982" y="292542"/>
                  </a:cubicBezTo>
                  <a:cubicBezTo>
                    <a:pt x="695982" y="292542"/>
                    <a:pt x="696153" y="292551"/>
                    <a:pt x="696153" y="292542"/>
                  </a:cubicBezTo>
                  <a:cubicBezTo>
                    <a:pt x="696839" y="286893"/>
                    <a:pt x="697268" y="281302"/>
                    <a:pt x="697696" y="275749"/>
                  </a:cubicBezTo>
                  <a:cubicBezTo>
                    <a:pt x="698582" y="264223"/>
                    <a:pt x="699116" y="252994"/>
                    <a:pt x="698897" y="241983"/>
                  </a:cubicBezTo>
                  <a:cubicBezTo>
                    <a:pt x="698735" y="234106"/>
                    <a:pt x="698249" y="226419"/>
                    <a:pt x="697525" y="218847"/>
                  </a:cubicBezTo>
                  <a:cubicBezTo>
                    <a:pt x="696725" y="210417"/>
                    <a:pt x="695944" y="202149"/>
                    <a:pt x="694439" y="194167"/>
                  </a:cubicBezTo>
                  <a:cubicBezTo>
                    <a:pt x="694430" y="194120"/>
                    <a:pt x="694449" y="194053"/>
                    <a:pt x="694439" y="193996"/>
                  </a:cubicBezTo>
                  <a:cubicBezTo>
                    <a:pt x="693344" y="188214"/>
                    <a:pt x="691610" y="182899"/>
                    <a:pt x="690153" y="177375"/>
                  </a:cubicBezTo>
                  <a:cubicBezTo>
                    <a:pt x="688219" y="170022"/>
                    <a:pt x="686724" y="162277"/>
                    <a:pt x="684162" y="155439"/>
                  </a:cubicBezTo>
                  <a:cubicBezTo>
                    <a:pt x="684143" y="155391"/>
                    <a:pt x="684181" y="155315"/>
                    <a:pt x="684162" y="155267"/>
                  </a:cubicBezTo>
                  <a:cubicBezTo>
                    <a:pt x="681609" y="148533"/>
                    <a:pt x="678923" y="141904"/>
                    <a:pt x="675761" y="135731"/>
                  </a:cubicBezTo>
                  <a:cubicBezTo>
                    <a:pt x="672417" y="129207"/>
                    <a:pt x="668655" y="123044"/>
                    <a:pt x="664626" y="117224"/>
                  </a:cubicBezTo>
                  <a:cubicBezTo>
                    <a:pt x="664197" y="116605"/>
                    <a:pt x="663683" y="116120"/>
                    <a:pt x="663254" y="115510"/>
                  </a:cubicBezTo>
                  <a:cubicBezTo>
                    <a:pt x="659806" y="110614"/>
                    <a:pt x="656091" y="106204"/>
                    <a:pt x="652453" y="101622"/>
                  </a:cubicBezTo>
                  <a:cubicBezTo>
                    <a:pt x="647557" y="95460"/>
                    <a:pt x="642633" y="89402"/>
                    <a:pt x="637375" y="83801"/>
                  </a:cubicBezTo>
                  <a:cubicBezTo>
                    <a:pt x="633365" y="79534"/>
                    <a:pt x="629241" y="75400"/>
                    <a:pt x="625030" y="71466"/>
                  </a:cubicBezTo>
                  <a:cubicBezTo>
                    <a:pt x="619858" y="66627"/>
                    <a:pt x="614400" y="62265"/>
                    <a:pt x="608924" y="57922"/>
                  </a:cubicBezTo>
                  <a:cubicBezTo>
                    <a:pt x="603295" y="53454"/>
                    <a:pt x="597722" y="49016"/>
                    <a:pt x="591788" y="45072"/>
                  </a:cubicBezTo>
                  <a:cubicBezTo>
                    <a:pt x="586035" y="41253"/>
                    <a:pt x="580006" y="37938"/>
                    <a:pt x="573957" y="34614"/>
                  </a:cubicBezTo>
                  <a:cubicBezTo>
                    <a:pt x="567776" y="31214"/>
                    <a:pt x="561413" y="28080"/>
                    <a:pt x="554936" y="25185"/>
                  </a:cubicBezTo>
                  <a:cubicBezTo>
                    <a:pt x="547907" y="22041"/>
                    <a:pt x="540887" y="18650"/>
                    <a:pt x="533514" y="16107"/>
                  </a:cubicBezTo>
                  <a:cubicBezTo>
                    <a:pt x="527523" y="14040"/>
                    <a:pt x="521218" y="12630"/>
                    <a:pt x="515007" y="10963"/>
                  </a:cubicBezTo>
                  <a:cubicBezTo>
                    <a:pt x="508845" y="9316"/>
                    <a:pt x="502691" y="7773"/>
                    <a:pt x="496328" y="6505"/>
                  </a:cubicBezTo>
                  <a:cubicBezTo>
                    <a:pt x="490280" y="5306"/>
                    <a:pt x="484051" y="4449"/>
                    <a:pt x="477812" y="3591"/>
                  </a:cubicBezTo>
                  <a:cubicBezTo>
                    <a:pt x="470021" y="2534"/>
                    <a:pt x="462067" y="1714"/>
                    <a:pt x="453990" y="1191"/>
                  </a:cubicBezTo>
                  <a:cubicBezTo>
                    <a:pt x="448380" y="838"/>
                    <a:pt x="442779" y="438"/>
                    <a:pt x="437026" y="343"/>
                  </a:cubicBezTo>
                  <a:cubicBezTo>
                    <a:pt x="435054" y="305"/>
                    <a:pt x="433188" y="0"/>
                    <a:pt x="431197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6" name="Google Shape;876;p35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877" name="Google Shape;877;p35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35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35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7" name="Shape 3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8" name="Google Shape;3148;p53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3149" name="Google Shape;3149;p53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3150" name="Google Shape;3150;p53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1" name="Google Shape;3151;p53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3152" name="Google Shape;3152;p53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p53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54" name="Google Shape;3154;p53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3155" name="Google Shape;3155;p53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6" name="Google Shape;3156;p53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3157" name="Google Shape;3157;p53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8" name="Google Shape;3158;p53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9" name="Google Shape;3159;p53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0" name="Google Shape;3160;p53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p53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p53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p53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53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5" name="Google Shape;3165;p53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6" name="Google Shape;3166;p53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7" name="Google Shape;3167;p53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68" name="Google Shape;3168;p53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169" name="Google Shape;3169;p53"/>
          <p:cNvSpPr txBox="1"/>
          <p:nvPr/>
        </p:nvSpPr>
        <p:spPr>
          <a:xfrm>
            <a:off x="645000" y="5496750"/>
            <a:ext cx="45591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3170" name="Google Shape;3170;p53"/>
          <p:cNvGrpSpPr/>
          <p:nvPr/>
        </p:nvGrpSpPr>
        <p:grpSpPr>
          <a:xfrm>
            <a:off x="3903973" y="4457950"/>
            <a:ext cx="1038809" cy="1038805"/>
            <a:chOff x="682836" y="133955"/>
            <a:chExt cx="1659970" cy="1659963"/>
          </a:xfrm>
        </p:grpSpPr>
        <p:sp>
          <p:nvSpPr>
            <p:cNvPr id="3171" name="Google Shape;3171;p53"/>
            <p:cNvSpPr/>
            <p:nvPr/>
          </p:nvSpPr>
          <p:spPr>
            <a:xfrm>
              <a:off x="682836" y="133955"/>
              <a:ext cx="1659970" cy="1659963"/>
            </a:xfrm>
            <a:custGeom>
              <a:rect b="b" l="l" r="r" t="t"/>
              <a:pathLst>
                <a:path extrusionOk="0" h="1659963" w="1659970">
                  <a:moveTo>
                    <a:pt x="0" y="829984"/>
                  </a:moveTo>
                  <a:cubicBezTo>
                    <a:pt x="0" y="371597"/>
                    <a:pt x="371600" y="0"/>
                    <a:pt x="829981" y="0"/>
                  </a:cubicBezTo>
                  <a:cubicBezTo>
                    <a:pt x="1288372" y="0"/>
                    <a:pt x="1659970" y="371597"/>
                    <a:pt x="1659970" y="829984"/>
                  </a:cubicBezTo>
                  <a:cubicBezTo>
                    <a:pt x="1659970" y="1288374"/>
                    <a:pt x="1288372" y="1659964"/>
                    <a:pt x="829981" y="1659964"/>
                  </a:cubicBezTo>
                  <a:cubicBezTo>
                    <a:pt x="371600" y="1659964"/>
                    <a:pt x="0" y="1288374"/>
                    <a:pt x="0" y="829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72" name="Google Shape;3172;p53"/>
            <p:cNvGrpSpPr/>
            <p:nvPr/>
          </p:nvGrpSpPr>
          <p:grpSpPr>
            <a:xfrm>
              <a:off x="714795" y="187517"/>
              <a:ext cx="1586139" cy="1549898"/>
              <a:chOff x="714795" y="187517"/>
              <a:chExt cx="1586139" cy="1549898"/>
            </a:xfrm>
          </p:grpSpPr>
          <p:sp>
            <p:nvSpPr>
              <p:cNvPr id="3173" name="Google Shape;3173;p53"/>
              <p:cNvSpPr/>
              <p:nvPr/>
            </p:nvSpPr>
            <p:spPr>
              <a:xfrm>
                <a:off x="1218628" y="355224"/>
                <a:ext cx="278310" cy="237207"/>
              </a:xfrm>
              <a:custGeom>
                <a:rect b="b" l="l" r="r" t="t"/>
                <a:pathLst>
                  <a:path extrusionOk="0" h="237207" w="278310">
                    <a:moveTo>
                      <a:pt x="0" y="237208"/>
                    </a:moveTo>
                    <a:cubicBezTo>
                      <a:pt x="0" y="237208"/>
                      <a:pt x="62446" y="160697"/>
                      <a:pt x="116329" y="113694"/>
                    </a:cubicBezTo>
                    <a:cubicBezTo>
                      <a:pt x="170202" y="66691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4" name="Google Shape;3174;p53"/>
              <p:cNvSpPr/>
              <p:nvPr/>
            </p:nvSpPr>
            <p:spPr>
              <a:xfrm>
                <a:off x="1838239" y="471678"/>
                <a:ext cx="89117" cy="340207"/>
              </a:xfrm>
              <a:custGeom>
                <a:rect b="b" l="l" r="r" t="t"/>
                <a:pathLst>
                  <a:path extrusionOk="0" h="340207" w="89117">
                    <a:moveTo>
                      <a:pt x="88763" y="340207"/>
                    </a:moveTo>
                    <a:cubicBezTo>
                      <a:pt x="88763" y="340207"/>
                      <a:pt x="93078" y="242406"/>
                      <a:pt x="71599" y="156645"/>
                    </a:cubicBezTo>
                    <a:cubicBezTo>
                      <a:pt x="50111" y="7088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5" name="Google Shape;3175;p53"/>
              <p:cNvSpPr/>
              <p:nvPr/>
            </p:nvSpPr>
            <p:spPr>
              <a:xfrm>
                <a:off x="1296276" y="910849"/>
                <a:ext cx="376799" cy="115497"/>
              </a:xfrm>
              <a:custGeom>
                <a:rect b="b" l="l" r="r" t="t"/>
                <a:pathLst>
                  <a:path extrusionOk="0" h="115497" w="376799">
                    <a:moveTo>
                      <a:pt x="376800" y="115497"/>
                    </a:moveTo>
                    <a:cubicBezTo>
                      <a:pt x="376800" y="115497"/>
                      <a:pt x="274949" y="75445"/>
                      <a:pt x="180594" y="45917"/>
                    </a:cubicBezTo>
                    <a:cubicBezTo>
                      <a:pt x="86249" y="16390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6" name="Google Shape;3176;p53"/>
              <p:cNvSpPr/>
              <p:nvPr/>
            </p:nvSpPr>
            <p:spPr>
              <a:xfrm>
                <a:off x="1478984" y="1346587"/>
                <a:ext cx="269624" cy="237601"/>
              </a:xfrm>
              <a:custGeom>
                <a:rect b="b" l="l" r="r" t="t"/>
                <a:pathLst>
                  <a:path extrusionOk="0" h="237601" w="269624">
                    <a:moveTo>
                      <a:pt x="269624" y="0"/>
                    </a:moveTo>
                    <a:cubicBezTo>
                      <a:pt x="269624" y="0"/>
                      <a:pt x="218646" y="80601"/>
                      <a:pt x="151238" y="139999"/>
                    </a:cubicBezTo>
                    <a:cubicBezTo>
                      <a:pt x="83829" y="199406"/>
                      <a:pt x="0" y="237601"/>
                      <a:pt x="0" y="237601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7" name="Google Shape;3177;p53"/>
              <p:cNvSpPr/>
              <p:nvPr/>
            </p:nvSpPr>
            <p:spPr>
              <a:xfrm>
                <a:off x="1050579" y="1144752"/>
                <a:ext cx="88762" cy="325145"/>
              </a:xfrm>
              <a:custGeom>
                <a:rect b="b" l="l" r="r" t="t"/>
                <a:pathLst>
                  <a:path extrusionOk="0" h="325145" w="88762">
                    <a:moveTo>
                      <a:pt x="88763" y="325146"/>
                    </a:moveTo>
                    <a:cubicBezTo>
                      <a:pt x="88763" y="325146"/>
                      <a:pt x="42014" y="256337"/>
                      <a:pt x="20202" y="175193"/>
                    </a:cubicBezTo>
                    <a:cubicBezTo>
                      <a:pt x="-1610" y="94050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8" name="Google Shape;3178;p53"/>
              <p:cNvSpPr/>
              <p:nvPr/>
            </p:nvSpPr>
            <p:spPr>
              <a:xfrm>
                <a:off x="886468" y="1508521"/>
                <a:ext cx="138811" cy="65341"/>
              </a:xfrm>
              <a:custGeom>
                <a:rect b="b" l="l" r="r" t="t"/>
                <a:pathLst>
                  <a:path extrusionOk="0" h="65341" w="138811">
                    <a:moveTo>
                      <a:pt x="138812" y="65342"/>
                    </a:moveTo>
                    <a:cubicBezTo>
                      <a:pt x="138812" y="65342"/>
                      <a:pt x="100007" y="52635"/>
                      <a:pt x="66155" y="36995"/>
                    </a:cubicBezTo>
                    <a:cubicBezTo>
                      <a:pt x="32300" y="2135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9" name="Google Shape;3179;p53"/>
              <p:cNvSpPr/>
              <p:nvPr/>
            </p:nvSpPr>
            <p:spPr>
              <a:xfrm>
                <a:off x="714795" y="955690"/>
                <a:ext cx="115018" cy="112414"/>
              </a:xfrm>
              <a:custGeom>
                <a:rect b="b" l="l" r="r" t="t"/>
                <a:pathLst>
                  <a:path extrusionOk="0" h="112414" w="115018">
                    <a:moveTo>
                      <a:pt x="0" y="112414"/>
                    </a:moveTo>
                    <a:cubicBezTo>
                      <a:pt x="0" y="112414"/>
                      <a:pt x="18098" y="75581"/>
                      <a:pt x="46984" y="47615"/>
                    </a:cubicBezTo>
                    <a:cubicBezTo>
                      <a:pt x="75870" y="19660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0" name="Google Shape;3180;p53"/>
              <p:cNvSpPr/>
              <p:nvPr/>
            </p:nvSpPr>
            <p:spPr>
              <a:xfrm>
                <a:off x="912322" y="441506"/>
                <a:ext cx="12605" cy="191706"/>
              </a:xfrm>
              <a:custGeom>
                <a:rect b="b" l="l" r="r" t="t"/>
                <a:pathLst>
                  <a:path extrusionOk="0" h="191706" w="12605">
                    <a:moveTo>
                      <a:pt x="4101" y="191707"/>
                    </a:moveTo>
                    <a:cubicBezTo>
                      <a:pt x="4101" y="191707"/>
                      <a:pt x="-1585" y="140216"/>
                      <a:pt x="433" y="92389"/>
                    </a:cubicBezTo>
                    <a:cubicBezTo>
                      <a:pt x="2452" y="44563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1" name="Google Shape;3181;p53"/>
              <p:cNvSpPr/>
              <p:nvPr/>
            </p:nvSpPr>
            <p:spPr>
              <a:xfrm>
                <a:off x="1029681" y="187517"/>
                <a:ext cx="435216" cy="102447"/>
              </a:xfrm>
              <a:custGeom>
                <a:rect b="b" l="l" r="r" t="t"/>
                <a:pathLst>
                  <a:path extrusionOk="0" h="102447" w="435216">
                    <a:moveTo>
                      <a:pt x="0" y="102448"/>
                    </a:moveTo>
                    <a:cubicBezTo>
                      <a:pt x="0" y="102448"/>
                      <a:pt x="107613" y="29746"/>
                      <a:pt x="216189" y="8210"/>
                    </a:cubicBezTo>
                    <a:cubicBezTo>
                      <a:pt x="338385" y="-16028"/>
                      <a:pt x="435216" y="21119"/>
                      <a:pt x="435216" y="21119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2" name="Google Shape;3182;p53"/>
              <p:cNvSpPr/>
              <p:nvPr/>
            </p:nvSpPr>
            <p:spPr>
              <a:xfrm>
                <a:off x="1981533" y="370986"/>
                <a:ext cx="319401" cy="337684"/>
              </a:xfrm>
              <a:custGeom>
                <a:rect b="b" l="l" r="r" t="t"/>
                <a:pathLst>
                  <a:path extrusionOk="0" h="337684" w="319401">
                    <a:moveTo>
                      <a:pt x="0" y="0"/>
                    </a:moveTo>
                    <a:cubicBezTo>
                      <a:pt x="0" y="0"/>
                      <a:pt x="106023" y="65652"/>
                      <a:pt x="185871" y="150073"/>
                    </a:cubicBezTo>
                    <a:cubicBezTo>
                      <a:pt x="265719" y="234494"/>
                      <a:pt x="319402" y="337684"/>
                      <a:pt x="319402" y="337684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3" name="Google Shape;3183;p53"/>
              <p:cNvSpPr/>
              <p:nvPr/>
            </p:nvSpPr>
            <p:spPr>
              <a:xfrm>
                <a:off x="2145706" y="867340"/>
                <a:ext cx="151466" cy="121525"/>
              </a:xfrm>
              <a:custGeom>
                <a:rect b="b" l="l" r="r" t="t"/>
                <a:pathLst>
                  <a:path extrusionOk="0" h="121525" w="151466">
                    <a:moveTo>
                      <a:pt x="151467" y="0"/>
                    </a:moveTo>
                    <a:cubicBezTo>
                      <a:pt x="151467" y="0"/>
                      <a:pt x="124749" y="52449"/>
                      <a:pt x="86878" y="82830"/>
                    </a:cubicBezTo>
                    <a:cubicBezTo>
                      <a:pt x="49016" y="113210"/>
                      <a:pt x="0" y="121526"/>
                      <a:pt x="0" y="121526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4" name="Google Shape;3184;p53"/>
              <p:cNvSpPr/>
              <p:nvPr/>
            </p:nvSpPr>
            <p:spPr>
              <a:xfrm>
                <a:off x="2044379" y="1321650"/>
                <a:ext cx="51521" cy="184718"/>
              </a:xfrm>
              <a:custGeom>
                <a:rect b="b" l="l" r="r" t="t"/>
                <a:pathLst>
                  <a:path extrusionOk="0" h="184718" w="51521">
                    <a:moveTo>
                      <a:pt x="0" y="0"/>
                    </a:moveTo>
                    <a:cubicBezTo>
                      <a:pt x="0" y="0"/>
                      <a:pt x="27175" y="46482"/>
                      <a:pt x="40043" y="92659"/>
                    </a:cubicBezTo>
                    <a:cubicBezTo>
                      <a:pt x="52911" y="138836"/>
                      <a:pt x="51473" y="184718"/>
                      <a:pt x="51473" y="184718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5" name="Google Shape;3185;p53"/>
              <p:cNvSpPr/>
              <p:nvPr/>
            </p:nvSpPr>
            <p:spPr>
              <a:xfrm>
                <a:off x="1533658" y="1617516"/>
                <a:ext cx="489584" cy="119899"/>
              </a:xfrm>
              <a:custGeom>
                <a:rect b="b" l="l" r="r" t="t"/>
                <a:pathLst>
                  <a:path extrusionOk="0" h="119899" w="489584">
                    <a:moveTo>
                      <a:pt x="489585" y="0"/>
                    </a:moveTo>
                    <a:cubicBezTo>
                      <a:pt x="489585" y="0"/>
                      <a:pt x="337337" y="75448"/>
                      <a:pt x="214951" y="103965"/>
                    </a:cubicBezTo>
                    <a:cubicBezTo>
                      <a:pt x="92554" y="132474"/>
                      <a:pt x="0" y="114033"/>
                      <a:pt x="0" y="114033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6" name="Google Shape;3186;p53"/>
            <p:cNvGrpSpPr/>
            <p:nvPr/>
          </p:nvGrpSpPr>
          <p:grpSpPr>
            <a:xfrm>
              <a:off x="714875" y="189884"/>
              <a:ext cx="1586135" cy="1543856"/>
              <a:chOff x="714875" y="189884"/>
              <a:chExt cx="1586135" cy="1543856"/>
            </a:xfrm>
          </p:grpSpPr>
          <p:sp>
            <p:nvSpPr>
              <p:cNvPr id="3187" name="Google Shape;3187;p53"/>
              <p:cNvSpPr/>
              <p:nvPr/>
            </p:nvSpPr>
            <p:spPr>
              <a:xfrm>
                <a:off x="1218704" y="356937"/>
                <a:ext cx="278311" cy="236282"/>
              </a:xfrm>
              <a:custGeom>
                <a:rect b="b" l="l" r="r" t="t"/>
                <a:pathLst>
                  <a:path extrusionOk="0" h="236282" w="278311">
                    <a:moveTo>
                      <a:pt x="0" y="236283"/>
                    </a:moveTo>
                    <a:cubicBezTo>
                      <a:pt x="0" y="236283"/>
                      <a:pt x="62455" y="160070"/>
                      <a:pt x="116329" y="113251"/>
                    </a:cubicBezTo>
                    <a:cubicBezTo>
                      <a:pt x="170212" y="66432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8" name="Google Shape;3188;p53"/>
              <p:cNvSpPr/>
              <p:nvPr/>
            </p:nvSpPr>
            <p:spPr>
              <a:xfrm>
                <a:off x="1838325" y="472937"/>
                <a:ext cx="89108" cy="338881"/>
              </a:xfrm>
              <a:custGeom>
                <a:rect b="b" l="l" r="r" t="t"/>
                <a:pathLst>
                  <a:path extrusionOk="0" h="338881" w="89108">
                    <a:moveTo>
                      <a:pt x="88754" y="338881"/>
                    </a:moveTo>
                    <a:cubicBezTo>
                      <a:pt x="88754" y="338881"/>
                      <a:pt x="93069" y="241462"/>
                      <a:pt x="71590" y="156036"/>
                    </a:cubicBezTo>
                    <a:cubicBezTo>
                      <a:pt x="50111" y="7060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9" name="Google Shape;3189;p53"/>
              <p:cNvSpPr/>
              <p:nvPr/>
            </p:nvSpPr>
            <p:spPr>
              <a:xfrm>
                <a:off x="1296352" y="910397"/>
                <a:ext cx="376799" cy="115054"/>
              </a:xfrm>
              <a:custGeom>
                <a:rect b="b" l="l" r="r" t="t"/>
                <a:pathLst>
                  <a:path extrusionOk="0" h="115054" w="376799">
                    <a:moveTo>
                      <a:pt x="376799" y="115054"/>
                    </a:moveTo>
                    <a:cubicBezTo>
                      <a:pt x="376799" y="115054"/>
                      <a:pt x="274949" y="75154"/>
                      <a:pt x="180604" y="45741"/>
                    </a:cubicBezTo>
                    <a:cubicBezTo>
                      <a:pt x="86249" y="16326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0" name="Google Shape;3190;p53"/>
              <p:cNvSpPr/>
              <p:nvPr/>
            </p:nvSpPr>
            <p:spPr>
              <a:xfrm>
                <a:off x="1479061" y="1344434"/>
                <a:ext cx="269624" cy="236677"/>
              </a:xfrm>
              <a:custGeom>
                <a:rect b="b" l="l" r="r" t="t"/>
                <a:pathLst>
                  <a:path extrusionOk="0" h="236677" w="269624">
                    <a:moveTo>
                      <a:pt x="269624" y="0"/>
                    </a:moveTo>
                    <a:cubicBezTo>
                      <a:pt x="269624" y="0"/>
                      <a:pt x="218646" y="80286"/>
                      <a:pt x="151238" y="139456"/>
                    </a:cubicBezTo>
                    <a:cubicBezTo>
                      <a:pt x="83829" y="198625"/>
                      <a:pt x="0" y="236677"/>
                      <a:pt x="0" y="236677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1" name="Google Shape;3191;p53"/>
              <p:cNvSpPr/>
              <p:nvPr/>
            </p:nvSpPr>
            <p:spPr>
              <a:xfrm>
                <a:off x="1054712" y="1143381"/>
                <a:ext cx="88763" cy="323888"/>
              </a:xfrm>
              <a:custGeom>
                <a:rect b="b" l="l" r="r" t="t"/>
                <a:pathLst>
                  <a:path extrusionOk="0" h="323888" w="88763">
                    <a:moveTo>
                      <a:pt x="88763" y="323888"/>
                    </a:moveTo>
                    <a:cubicBezTo>
                      <a:pt x="88763" y="323888"/>
                      <a:pt x="42015" y="255337"/>
                      <a:pt x="20202" y="174517"/>
                    </a:cubicBezTo>
                    <a:cubicBezTo>
                      <a:pt x="-1619" y="93688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2" name="Google Shape;3192;p53"/>
              <p:cNvSpPr/>
              <p:nvPr/>
            </p:nvSpPr>
            <p:spPr>
              <a:xfrm>
                <a:off x="886547" y="1505740"/>
                <a:ext cx="138808" cy="65084"/>
              </a:xfrm>
              <a:custGeom>
                <a:rect b="b" l="l" r="r" t="t"/>
                <a:pathLst>
                  <a:path extrusionOk="0" h="65084" w="138808">
                    <a:moveTo>
                      <a:pt x="138809" y="65084"/>
                    </a:moveTo>
                    <a:cubicBezTo>
                      <a:pt x="138809" y="65084"/>
                      <a:pt x="100004" y="52435"/>
                      <a:pt x="66152" y="36852"/>
                    </a:cubicBezTo>
                    <a:cubicBezTo>
                      <a:pt x="32300" y="2126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3" name="Google Shape;3193;p53"/>
              <p:cNvSpPr/>
              <p:nvPr/>
            </p:nvSpPr>
            <p:spPr>
              <a:xfrm>
                <a:off x="714875" y="955062"/>
                <a:ext cx="115018" cy="111975"/>
              </a:xfrm>
              <a:custGeom>
                <a:rect b="b" l="l" r="r" t="t"/>
                <a:pathLst>
                  <a:path extrusionOk="0" h="111975" w="115018">
                    <a:moveTo>
                      <a:pt x="0" y="111976"/>
                    </a:moveTo>
                    <a:cubicBezTo>
                      <a:pt x="0" y="111976"/>
                      <a:pt x="18098" y="75286"/>
                      <a:pt x="46984" y="47435"/>
                    </a:cubicBezTo>
                    <a:cubicBezTo>
                      <a:pt x="75870" y="19583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4" name="Google Shape;3194;p53"/>
              <p:cNvSpPr/>
              <p:nvPr/>
            </p:nvSpPr>
            <p:spPr>
              <a:xfrm>
                <a:off x="912401" y="442883"/>
                <a:ext cx="12605" cy="190960"/>
              </a:xfrm>
              <a:custGeom>
                <a:rect b="b" l="l" r="r" t="t"/>
                <a:pathLst>
                  <a:path extrusionOk="0" h="190960" w="12605">
                    <a:moveTo>
                      <a:pt x="4101" y="190960"/>
                    </a:moveTo>
                    <a:cubicBezTo>
                      <a:pt x="4101" y="190960"/>
                      <a:pt x="-1585" y="139669"/>
                      <a:pt x="433" y="92029"/>
                    </a:cubicBezTo>
                    <a:cubicBezTo>
                      <a:pt x="2452" y="44388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5" name="Google Shape;3195;p53"/>
              <p:cNvSpPr/>
              <p:nvPr/>
            </p:nvSpPr>
            <p:spPr>
              <a:xfrm>
                <a:off x="1029766" y="189884"/>
                <a:ext cx="435216" cy="102048"/>
              </a:xfrm>
              <a:custGeom>
                <a:rect b="b" l="l" r="r" t="t"/>
                <a:pathLst>
                  <a:path extrusionOk="0" h="102048" w="435216">
                    <a:moveTo>
                      <a:pt x="0" y="102048"/>
                    </a:moveTo>
                    <a:cubicBezTo>
                      <a:pt x="0" y="102048"/>
                      <a:pt x="107604" y="29630"/>
                      <a:pt x="216179" y="8178"/>
                    </a:cubicBezTo>
                    <a:cubicBezTo>
                      <a:pt x="338376" y="-15965"/>
                      <a:pt x="435216" y="21036"/>
                      <a:pt x="435216" y="2103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6" name="Google Shape;3196;p53"/>
              <p:cNvSpPr/>
              <p:nvPr/>
            </p:nvSpPr>
            <p:spPr>
              <a:xfrm>
                <a:off x="1981609" y="372638"/>
                <a:ext cx="319401" cy="336367"/>
              </a:xfrm>
              <a:custGeom>
                <a:rect b="b" l="l" r="r" t="t"/>
                <a:pathLst>
                  <a:path extrusionOk="0" h="336367" w="319401">
                    <a:moveTo>
                      <a:pt x="0" y="0"/>
                    </a:moveTo>
                    <a:cubicBezTo>
                      <a:pt x="0" y="0"/>
                      <a:pt x="106023" y="65397"/>
                      <a:pt x="185871" y="149489"/>
                    </a:cubicBezTo>
                    <a:cubicBezTo>
                      <a:pt x="265728" y="233581"/>
                      <a:pt x="319402" y="336368"/>
                      <a:pt x="319402" y="336368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7" name="Google Shape;3197;p53"/>
              <p:cNvSpPr/>
              <p:nvPr/>
            </p:nvSpPr>
            <p:spPr>
              <a:xfrm>
                <a:off x="2145782" y="867057"/>
                <a:ext cx="151476" cy="121056"/>
              </a:xfrm>
              <a:custGeom>
                <a:rect b="b" l="l" r="r" t="t"/>
                <a:pathLst>
                  <a:path extrusionOk="0" h="121056" w="151476">
                    <a:moveTo>
                      <a:pt x="151476" y="0"/>
                    </a:moveTo>
                    <a:cubicBezTo>
                      <a:pt x="151476" y="0"/>
                      <a:pt x="124749" y="52245"/>
                      <a:pt x="86887" y="82507"/>
                    </a:cubicBezTo>
                    <a:cubicBezTo>
                      <a:pt x="49016" y="112769"/>
                      <a:pt x="0" y="121056"/>
                      <a:pt x="0" y="12105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8" name="Google Shape;3198;p53"/>
              <p:cNvSpPr/>
              <p:nvPr/>
            </p:nvSpPr>
            <p:spPr>
              <a:xfrm>
                <a:off x="2044455" y="1319603"/>
                <a:ext cx="51530" cy="183994"/>
              </a:xfrm>
              <a:custGeom>
                <a:rect b="b" l="l" r="r" t="t"/>
                <a:pathLst>
                  <a:path extrusionOk="0" h="183994" w="51530">
                    <a:moveTo>
                      <a:pt x="0" y="0"/>
                    </a:moveTo>
                    <a:cubicBezTo>
                      <a:pt x="0" y="0"/>
                      <a:pt x="27175" y="46292"/>
                      <a:pt x="40043" y="92297"/>
                    </a:cubicBezTo>
                    <a:cubicBezTo>
                      <a:pt x="52921" y="138293"/>
                      <a:pt x="51483" y="183994"/>
                      <a:pt x="51483" y="183994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9" name="Google Shape;3199;p53"/>
              <p:cNvSpPr/>
              <p:nvPr/>
            </p:nvSpPr>
            <p:spPr>
              <a:xfrm>
                <a:off x="1533744" y="1614306"/>
                <a:ext cx="489575" cy="119434"/>
              </a:xfrm>
              <a:custGeom>
                <a:rect b="b" l="l" r="r" t="t"/>
                <a:pathLst>
                  <a:path extrusionOk="0" h="119434" w="489575">
                    <a:moveTo>
                      <a:pt x="489576" y="0"/>
                    </a:moveTo>
                    <a:cubicBezTo>
                      <a:pt x="489576" y="0"/>
                      <a:pt x="337337" y="75162"/>
                      <a:pt x="214941" y="103556"/>
                    </a:cubicBezTo>
                    <a:cubicBezTo>
                      <a:pt x="92545" y="131959"/>
                      <a:pt x="0" y="113595"/>
                      <a:pt x="0" y="113595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0" name="Google Shape;3200;p53"/>
            <p:cNvSpPr/>
            <p:nvPr/>
          </p:nvSpPr>
          <p:spPr>
            <a:xfrm>
              <a:off x="2296961" y="704962"/>
              <a:ext cx="45817" cy="261939"/>
            </a:xfrm>
            <a:custGeom>
              <a:rect b="b" l="l" r="r" t="t"/>
              <a:pathLst>
                <a:path extrusionOk="0" h="261939" w="45817">
                  <a:moveTo>
                    <a:pt x="4145" y="0"/>
                  </a:moveTo>
                  <a:cubicBezTo>
                    <a:pt x="2593" y="34430"/>
                    <a:pt x="907" y="70013"/>
                    <a:pt x="469" y="89423"/>
                  </a:cubicBezTo>
                  <a:cubicBezTo>
                    <a:pt x="-407" y="128684"/>
                    <a:pt x="212" y="162380"/>
                    <a:pt x="221" y="162380"/>
                  </a:cubicBezTo>
                  <a:cubicBezTo>
                    <a:pt x="221" y="162380"/>
                    <a:pt x="15375" y="189732"/>
                    <a:pt x="25672" y="212285"/>
                  </a:cubicBezTo>
                  <a:cubicBezTo>
                    <a:pt x="31797" y="225688"/>
                    <a:pt x="37188" y="240699"/>
                    <a:pt x="45684" y="261939"/>
                  </a:cubicBezTo>
                  <a:cubicBezTo>
                    <a:pt x="45693" y="260958"/>
                    <a:pt x="45817" y="259996"/>
                    <a:pt x="45817" y="259025"/>
                  </a:cubicBezTo>
                  <a:cubicBezTo>
                    <a:pt x="45817" y="168510"/>
                    <a:pt x="30930" y="81552"/>
                    <a:pt x="4145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1" name="Google Shape;3201;p53"/>
            <p:cNvSpPr/>
            <p:nvPr/>
          </p:nvSpPr>
          <p:spPr>
            <a:xfrm>
              <a:off x="1464411" y="179886"/>
              <a:ext cx="517121" cy="291812"/>
            </a:xfrm>
            <a:custGeom>
              <a:rect b="b" l="l" r="r" t="t"/>
              <a:pathLst>
                <a:path extrusionOk="0" h="291812" w="517121">
                  <a:moveTo>
                    <a:pt x="517122" y="190939"/>
                  </a:moveTo>
                  <a:lnTo>
                    <a:pt x="373856" y="291813"/>
                  </a:lnTo>
                  <a:cubicBezTo>
                    <a:pt x="373856" y="291813"/>
                    <a:pt x="290055" y="227392"/>
                    <a:pt x="210998" y="201791"/>
                  </a:cubicBezTo>
                  <a:cubicBezTo>
                    <a:pt x="128664" y="175128"/>
                    <a:pt x="32147" y="175337"/>
                    <a:pt x="32147" y="175337"/>
                  </a:cubicBezTo>
                  <a:lnTo>
                    <a:pt x="0" y="28973"/>
                  </a:lnTo>
                  <a:cubicBezTo>
                    <a:pt x="0" y="28973"/>
                    <a:pt x="115786" y="-26397"/>
                    <a:pt x="276273" y="15953"/>
                  </a:cubicBezTo>
                  <a:cubicBezTo>
                    <a:pt x="422158" y="54452"/>
                    <a:pt x="517122" y="190939"/>
                    <a:pt x="517122" y="190939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720111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2" name="Google Shape;3202;p53"/>
            <p:cNvSpPr/>
            <p:nvPr/>
          </p:nvSpPr>
          <p:spPr>
            <a:xfrm>
              <a:off x="852096" y="289513"/>
              <a:ext cx="178212" cy="173525"/>
            </a:xfrm>
            <a:custGeom>
              <a:rect b="b" l="l" r="r" t="t"/>
              <a:pathLst>
                <a:path extrusionOk="0" h="173525" w="178212">
                  <a:moveTo>
                    <a:pt x="178213" y="0"/>
                  </a:moveTo>
                  <a:cubicBezTo>
                    <a:pt x="110395" y="48615"/>
                    <a:pt x="50422" y="107118"/>
                    <a:pt x="0" y="173525"/>
                  </a:cubicBezTo>
                  <a:cubicBezTo>
                    <a:pt x="32190" y="163903"/>
                    <a:pt x="72831" y="151993"/>
                    <a:pt x="72831" y="151993"/>
                  </a:cubicBezTo>
                  <a:cubicBezTo>
                    <a:pt x="72831" y="151993"/>
                    <a:pt x="97952" y="110440"/>
                    <a:pt x="112100" y="89676"/>
                  </a:cubicBezTo>
                  <a:cubicBezTo>
                    <a:pt x="118405" y="80418"/>
                    <a:pt x="151838" y="35315"/>
                    <a:pt x="178213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3" name="Google Shape;3203;p53"/>
            <p:cNvSpPr/>
            <p:nvPr/>
          </p:nvSpPr>
          <p:spPr>
            <a:xfrm>
              <a:off x="829666" y="585285"/>
              <a:ext cx="466609" cy="559905"/>
            </a:xfrm>
            <a:custGeom>
              <a:rect b="b" l="l" r="r" t="t"/>
              <a:pathLst>
                <a:path extrusionOk="0" h="559905" w="466609">
                  <a:moveTo>
                    <a:pt x="388886" y="6836"/>
                  </a:moveTo>
                  <a:cubicBezTo>
                    <a:pt x="388886" y="6836"/>
                    <a:pt x="413174" y="104470"/>
                    <a:pt x="425814" y="155041"/>
                  </a:cubicBezTo>
                  <a:cubicBezTo>
                    <a:pt x="438454" y="205612"/>
                    <a:pt x="466610" y="325468"/>
                    <a:pt x="466610" y="325468"/>
                  </a:cubicBezTo>
                  <a:cubicBezTo>
                    <a:pt x="466610" y="325468"/>
                    <a:pt x="366864" y="418973"/>
                    <a:pt x="336975" y="448186"/>
                  </a:cubicBezTo>
                  <a:cubicBezTo>
                    <a:pt x="307095" y="477400"/>
                    <a:pt x="220474" y="559905"/>
                    <a:pt x="220474" y="559905"/>
                  </a:cubicBezTo>
                  <a:cubicBezTo>
                    <a:pt x="220474" y="559905"/>
                    <a:pt x="151285" y="509242"/>
                    <a:pt x="100489" y="467055"/>
                  </a:cubicBezTo>
                  <a:cubicBezTo>
                    <a:pt x="50628" y="425650"/>
                    <a:pt x="0" y="370243"/>
                    <a:pt x="0" y="370243"/>
                  </a:cubicBezTo>
                  <a:cubicBezTo>
                    <a:pt x="0" y="370243"/>
                    <a:pt x="9683" y="280766"/>
                    <a:pt x="31424" y="198327"/>
                  </a:cubicBezTo>
                  <a:cubicBezTo>
                    <a:pt x="50430" y="126255"/>
                    <a:pt x="86852" y="47722"/>
                    <a:pt x="86852" y="47722"/>
                  </a:cubicBezTo>
                  <a:cubicBezTo>
                    <a:pt x="86852" y="47722"/>
                    <a:pt x="140531" y="15224"/>
                    <a:pt x="216502" y="4315"/>
                  </a:cubicBezTo>
                  <a:cubicBezTo>
                    <a:pt x="293150" y="-6693"/>
                    <a:pt x="388886" y="6836"/>
                    <a:pt x="388886" y="6836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195338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4" name="Google Shape;3204;p53"/>
            <p:cNvSpPr/>
            <p:nvPr/>
          </p:nvSpPr>
          <p:spPr>
            <a:xfrm>
              <a:off x="685411" y="1026433"/>
              <a:ext cx="29384" cy="144389"/>
            </a:xfrm>
            <a:custGeom>
              <a:rect b="b" l="l" r="r" t="t"/>
              <a:pathLst>
                <a:path extrusionOk="0" h="144389" w="29384">
                  <a:moveTo>
                    <a:pt x="0" y="0"/>
                  </a:moveTo>
                  <a:cubicBezTo>
                    <a:pt x="459" y="6163"/>
                    <a:pt x="927" y="12363"/>
                    <a:pt x="1519" y="18488"/>
                  </a:cubicBezTo>
                  <a:cubicBezTo>
                    <a:pt x="1842" y="22222"/>
                    <a:pt x="2290" y="25918"/>
                    <a:pt x="2659" y="29632"/>
                  </a:cubicBezTo>
                  <a:cubicBezTo>
                    <a:pt x="6983" y="68790"/>
                    <a:pt x="13856" y="107071"/>
                    <a:pt x="23431" y="144389"/>
                  </a:cubicBezTo>
                  <a:cubicBezTo>
                    <a:pt x="25201" y="97126"/>
                    <a:pt x="29385" y="41672"/>
                    <a:pt x="29385" y="41672"/>
                  </a:cubicBezTo>
                  <a:cubicBezTo>
                    <a:pt x="29385" y="41672"/>
                    <a:pt x="15679" y="216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5" name="Google Shape;3205;p53"/>
            <p:cNvSpPr/>
            <p:nvPr/>
          </p:nvSpPr>
          <p:spPr>
            <a:xfrm>
              <a:off x="1024737" y="1468983"/>
              <a:ext cx="508920" cy="312343"/>
            </a:xfrm>
            <a:custGeom>
              <a:rect b="b" l="l" r="r" t="t"/>
              <a:pathLst>
                <a:path extrusionOk="0" h="312343" w="508920">
                  <a:moveTo>
                    <a:pt x="113357" y="0"/>
                  </a:moveTo>
                  <a:lnTo>
                    <a:pt x="0" y="105385"/>
                  </a:lnTo>
                  <a:cubicBezTo>
                    <a:pt x="0" y="105385"/>
                    <a:pt x="51064" y="174460"/>
                    <a:pt x="112986" y="234706"/>
                  </a:cubicBezTo>
                  <a:cubicBezTo>
                    <a:pt x="184890" y="271243"/>
                    <a:pt x="262557" y="298037"/>
                    <a:pt x="344643" y="312344"/>
                  </a:cubicBezTo>
                  <a:cubicBezTo>
                    <a:pt x="425844" y="295780"/>
                    <a:pt x="508921" y="262566"/>
                    <a:pt x="508921" y="262566"/>
                  </a:cubicBezTo>
                  <a:lnTo>
                    <a:pt x="454971" y="115262"/>
                  </a:lnTo>
                  <a:cubicBezTo>
                    <a:pt x="454971" y="115262"/>
                    <a:pt x="340681" y="107270"/>
                    <a:pt x="271558" y="87144"/>
                  </a:cubicBezTo>
                  <a:cubicBezTo>
                    <a:pt x="202444" y="67018"/>
                    <a:pt x="113357" y="0"/>
                    <a:pt x="11335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600746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6" name="Google Shape;3206;p53"/>
            <p:cNvSpPr/>
            <p:nvPr/>
          </p:nvSpPr>
          <p:spPr>
            <a:xfrm>
              <a:off x="2023205" y="1486585"/>
              <a:ext cx="134007" cy="130968"/>
            </a:xfrm>
            <a:custGeom>
              <a:rect b="b" l="l" r="r" t="t"/>
              <a:pathLst>
                <a:path extrusionOk="0" h="130968" w="134007">
                  <a:moveTo>
                    <a:pt x="134007" y="0"/>
                  </a:moveTo>
                  <a:cubicBezTo>
                    <a:pt x="99603" y="12344"/>
                    <a:pt x="71818" y="20021"/>
                    <a:pt x="71818" y="20021"/>
                  </a:cubicBezTo>
                  <a:cubicBezTo>
                    <a:pt x="71818" y="20021"/>
                    <a:pt x="52454" y="55121"/>
                    <a:pt x="34709" y="79038"/>
                  </a:cubicBezTo>
                  <a:cubicBezTo>
                    <a:pt x="29299" y="86344"/>
                    <a:pt x="13068" y="111309"/>
                    <a:pt x="0" y="130969"/>
                  </a:cubicBezTo>
                  <a:cubicBezTo>
                    <a:pt x="49397" y="92345"/>
                    <a:pt x="94497" y="48663"/>
                    <a:pt x="13400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7" name="Google Shape;3207;p53"/>
            <p:cNvSpPr/>
            <p:nvPr/>
          </p:nvSpPr>
          <p:spPr>
            <a:xfrm>
              <a:off x="1673209" y="811852"/>
              <a:ext cx="473249" cy="543397"/>
            </a:xfrm>
            <a:custGeom>
              <a:rect b="b" l="l" r="r" t="t"/>
              <a:pathLst>
                <a:path extrusionOk="0" h="543397" w="473249">
                  <a:moveTo>
                    <a:pt x="0" y="214580"/>
                  </a:moveTo>
                  <a:cubicBezTo>
                    <a:pt x="0" y="214580"/>
                    <a:pt x="57779" y="150401"/>
                    <a:pt x="118739" y="96497"/>
                  </a:cubicBezTo>
                  <a:cubicBezTo>
                    <a:pt x="175736" y="46103"/>
                    <a:pt x="253841" y="0"/>
                    <a:pt x="253841" y="0"/>
                  </a:cubicBezTo>
                  <a:cubicBezTo>
                    <a:pt x="253841" y="0"/>
                    <a:pt x="321802" y="30095"/>
                    <a:pt x="382410" y="79691"/>
                  </a:cubicBezTo>
                  <a:cubicBezTo>
                    <a:pt x="439141" y="126121"/>
                    <a:pt x="473250" y="178118"/>
                    <a:pt x="473250" y="178118"/>
                  </a:cubicBezTo>
                  <a:cubicBezTo>
                    <a:pt x="473250" y="178118"/>
                    <a:pt x="464668" y="259624"/>
                    <a:pt x="438626" y="347111"/>
                  </a:cubicBezTo>
                  <a:cubicBezTo>
                    <a:pt x="414900" y="426816"/>
                    <a:pt x="371932" y="509531"/>
                    <a:pt x="371932" y="509531"/>
                  </a:cubicBezTo>
                  <a:cubicBezTo>
                    <a:pt x="371932" y="509531"/>
                    <a:pt x="308181" y="532629"/>
                    <a:pt x="225866" y="541564"/>
                  </a:cubicBezTo>
                  <a:cubicBezTo>
                    <a:pt x="168212" y="547822"/>
                    <a:pt x="75705" y="536058"/>
                    <a:pt x="75705" y="536058"/>
                  </a:cubicBezTo>
                  <a:lnTo>
                    <a:pt x="0" y="214580"/>
                  </a:lnTo>
                  <a:close/>
                </a:path>
              </a:pathLst>
            </a:custGeom>
            <a:gradFill>
              <a:gsLst>
                <a:gs pos="0">
                  <a:srgbClr val="6F6F6F"/>
                </a:gs>
                <a:gs pos="50000">
                  <a:srgbClr val="373737"/>
                </a:gs>
                <a:gs pos="100000">
                  <a:srgbClr val="000000"/>
                </a:gs>
              </a:gsLst>
              <a:lin ang="426624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8" name="Google Shape;3208;p53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9" name="Google Shape;3209;p53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10" name="Google Shape;3210;p53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4" name="Shape 3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" name="Google Shape;3215;p54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3216" name="Google Shape;3216;p54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3217" name="Google Shape;3217;p54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" name="Google Shape;3222;p55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3223" name="Google Shape;3223;p55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3224" name="Google Shape;3224;p55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25" name="Google Shape;3225;p55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3226" name="Google Shape;3226;p55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7" name="Google Shape;3227;p55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28" name="Google Shape;3228;p55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3229" name="Google Shape;3229;p55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30" name="Google Shape;3230;p55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3231" name="Google Shape;3231;p55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2" name="Google Shape;3232;p55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3" name="Google Shape;3233;p55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4" name="Google Shape;3234;p55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5" name="Google Shape;3235;p55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6" name="Google Shape;3236;p55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7" name="Google Shape;3237;p55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8" name="Google Shape;3238;p55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9" name="Google Shape;3239;p55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0" name="Google Shape;3240;p55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1" name="Google Shape;3241;p55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42" name="Google Shape;3242;p55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243" name="Google Shape;3243;p55"/>
          <p:cNvSpPr txBox="1"/>
          <p:nvPr/>
        </p:nvSpPr>
        <p:spPr>
          <a:xfrm>
            <a:off x="645000" y="5496750"/>
            <a:ext cx="45591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244" name="Google Shape;3244;p55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5" name="Google Shape;3245;p55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46" name="Google Shape;3246;p55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47" name="Google Shape;3247;p55"/>
          <p:cNvGrpSpPr/>
          <p:nvPr/>
        </p:nvGrpSpPr>
        <p:grpSpPr>
          <a:xfrm>
            <a:off x="3799574" y="4429525"/>
            <a:ext cx="1185000" cy="1126500"/>
            <a:chOff x="3799574" y="4429525"/>
            <a:chExt cx="1185000" cy="1126500"/>
          </a:xfrm>
        </p:grpSpPr>
        <p:sp>
          <p:nvSpPr>
            <p:cNvPr id="3248" name="Google Shape;3248;p55"/>
            <p:cNvSpPr/>
            <p:nvPr/>
          </p:nvSpPr>
          <p:spPr>
            <a:xfrm>
              <a:off x="3799574" y="4429525"/>
              <a:ext cx="1185000" cy="1126500"/>
            </a:xfrm>
            <a:prstGeom prst="star5">
              <a:avLst>
                <a:gd fmla="val 28735" name="adj"/>
                <a:gd fmla="val 105146" name="hf"/>
                <a:gd fmla="val 110557" name="vf"/>
              </a:avLst>
            </a:prstGeom>
            <a:solidFill>
              <a:schemeClr val="dk2"/>
            </a:solidFill>
            <a:ln cap="flat" cmpd="sng" w="152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55"/>
            <p:cNvSpPr/>
            <p:nvPr/>
          </p:nvSpPr>
          <p:spPr>
            <a:xfrm>
              <a:off x="3799574" y="4429525"/>
              <a:ext cx="1185000" cy="1126500"/>
            </a:xfrm>
            <a:prstGeom prst="star5">
              <a:avLst>
                <a:gd fmla="val 28735" name="adj"/>
                <a:gd fmla="val 105146" name="hf"/>
                <a:gd fmla="val 110557" name="vf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3250" name="Google Shape;3250;p55"/>
            <p:cNvSpPr txBox="1"/>
            <p:nvPr/>
          </p:nvSpPr>
          <p:spPr>
            <a:xfrm>
              <a:off x="4157925" y="4728925"/>
              <a:ext cx="4683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0">
                  <a:solidFill>
                    <a:schemeClr val="dk2"/>
                  </a:solidFill>
                  <a:latin typeface="Bevan"/>
                  <a:ea typeface="Bevan"/>
                  <a:cs typeface="Bevan"/>
                  <a:sym typeface="Bevan"/>
                </a:rPr>
                <a:t>1</a:t>
              </a:r>
              <a:endParaRPr b="1" sz="50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4" name="Shape 3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5" name="Google Shape;3255;p56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3256" name="Google Shape;3256;p56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3257" name="Google Shape;3257;p56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" name="Google Shape;3262;p57"/>
          <p:cNvSpPr/>
          <p:nvPr>
            <p:ph idx="2" type="pic"/>
          </p:nvPr>
        </p:nvSpPr>
        <p:spPr>
          <a:xfrm>
            <a:off x="1063075" y="826700"/>
            <a:ext cx="3783000" cy="5586600"/>
          </a:xfrm>
          <a:prstGeom prst="roundRect">
            <a:avLst>
              <a:gd fmla="val 16667" name="adj"/>
            </a:avLst>
          </a:prstGeom>
        </p:spPr>
      </p:sp>
      <p:sp>
        <p:nvSpPr>
          <p:cNvPr id="3263" name="Google Shape;3263;p57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4" name="Google Shape;3264;p57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65" name="Google Shape;3265;p57"/>
          <p:cNvSpPr/>
          <p:nvPr/>
        </p:nvSpPr>
        <p:spPr>
          <a:xfrm>
            <a:off x="1046800" y="4820550"/>
            <a:ext cx="3796983" cy="1592751"/>
          </a:xfrm>
          <a:custGeom>
            <a:rect b="b" l="l" r="r" t="t"/>
            <a:pathLst>
              <a:path extrusionOk="0" h="1592751" w="3722532">
                <a:moveTo>
                  <a:pt x="3722532" y="0"/>
                </a:moveTo>
                <a:lnTo>
                  <a:pt x="0" y="984342"/>
                </a:lnTo>
                <a:lnTo>
                  <a:pt x="0" y="1367428"/>
                </a:lnTo>
                <a:cubicBezTo>
                  <a:pt x="0" y="1491863"/>
                  <a:pt x="100889" y="1592751"/>
                  <a:pt x="225323" y="1592751"/>
                </a:cubicBezTo>
                <a:lnTo>
                  <a:pt x="3497170" y="1592751"/>
                </a:lnTo>
                <a:cubicBezTo>
                  <a:pt x="3621566" y="1592751"/>
                  <a:pt x="3722532" y="1491863"/>
                  <a:pt x="3722532" y="1367428"/>
                </a:cubicBezTo>
                <a:lnTo>
                  <a:pt x="372253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6" name="Google Shape;3266;p57"/>
          <p:cNvSpPr txBox="1"/>
          <p:nvPr/>
        </p:nvSpPr>
        <p:spPr>
          <a:xfrm>
            <a:off x="1506450" y="359050"/>
            <a:ext cx="28782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lt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267" name="Google Shape;3267;p57"/>
          <p:cNvSpPr txBox="1"/>
          <p:nvPr/>
        </p:nvSpPr>
        <p:spPr>
          <a:xfrm rot="-888338">
            <a:off x="1140577" y="5265536"/>
            <a:ext cx="3749696" cy="709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0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3268" name="Google Shape;3268;p57"/>
          <p:cNvGrpSpPr/>
          <p:nvPr/>
        </p:nvGrpSpPr>
        <p:grpSpPr>
          <a:xfrm rot="-992383">
            <a:off x="1152480" y="894875"/>
            <a:ext cx="1056729" cy="896045"/>
            <a:chOff x="8828736" y="81956"/>
            <a:chExt cx="3166628" cy="2685118"/>
          </a:xfrm>
        </p:grpSpPr>
        <p:sp>
          <p:nvSpPr>
            <p:cNvPr id="3269" name="Google Shape;3269;p57"/>
            <p:cNvSpPr/>
            <p:nvPr/>
          </p:nvSpPr>
          <p:spPr>
            <a:xfrm>
              <a:off x="8828736" y="81956"/>
              <a:ext cx="2793696" cy="2685118"/>
            </a:xfrm>
            <a:custGeom>
              <a:rect b="b" l="l" r="r" t="t"/>
              <a:pathLst>
                <a:path extrusionOk="0" h="2685118" w="2793696">
                  <a:moveTo>
                    <a:pt x="182142" y="2290378"/>
                  </a:moveTo>
                  <a:cubicBezTo>
                    <a:pt x="182142" y="2290378"/>
                    <a:pt x="-131545" y="1402619"/>
                    <a:pt x="64403" y="899213"/>
                  </a:cubicBezTo>
                  <a:cubicBezTo>
                    <a:pt x="287869" y="325102"/>
                    <a:pt x="796276" y="100232"/>
                    <a:pt x="1205184" y="23648"/>
                  </a:cubicBezTo>
                  <a:cubicBezTo>
                    <a:pt x="1932036" y="-112482"/>
                    <a:pt x="2664605" y="353959"/>
                    <a:pt x="2791763" y="1041041"/>
                  </a:cubicBezTo>
                  <a:cubicBezTo>
                    <a:pt x="2836626" y="1283452"/>
                    <a:pt x="2086341" y="1260201"/>
                    <a:pt x="2034526" y="1501460"/>
                  </a:cubicBezTo>
                  <a:cubicBezTo>
                    <a:pt x="1964517" y="1827063"/>
                    <a:pt x="2354565" y="1930780"/>
                    <a:pt x="2176829" y="2288625"/>
                  </a:cubicBezTo>
                  <a:cubicBezTo>
                    <a:pt x="2047956" y="2548124"/>
                    <a:pt x="1541702" y="2815891"/>
                    <a:pt x="1251571" y="2614637"/>
                  </a:cubicBezTo>
                  <a:cubicBezTo>
                    <a:pt x="929149" y="2390981"/>
                    <a:pt x="182142" y="2290378"/>
                    <a:pt x="182142" y="22903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0" name="Google Shape;3270;p57"/>
            <p:cNvSpPr/>
            <p:nvPr/>
          </p:nvSpPr>
          <p:spPr>
            <a:xfrm>
              <a:off x="10931366" y="1230992"/>
              <a:ext cx="1030890" cy="1444050"/>
            </a:xfrm>
            <a:custGeom>
              <a:rect b="b" l="l" r="r" t="t"/>
              <a:pathLst>
                <a:path extrusionOk="0" h="1444050" w="1030890">
                  <a:moveTo>
                    <a:pt x="215074" y="0"/>
                  </a:moveTo>
                  <a:lnTo>
                    <a:pt x="136207" y="7791"/>
                  </a:lnTo>
                  <a:cubicBezTo>
                    <a:pt x="136302" y="8439"/>
                    <a:pt x="151448" y="156553"/>
                    <a:pt x="157163" y="209483"/>
                  </a:cubicBezTo>
                  <a:cubicBezTo>
                    <a:pt x="167640" y="307153"/>
                    <a:pt x="178784" y="401069"/>
                    <a:pt x="189737" y="496062"/>
                  </a:cubicBezTo>
                  <a:cubicBezTo>
                    <a:pt x="188976" y="495910"/>
                    <a:pt x="187356" y="495691"/>
                    <a:pt x="186594" y="495538"/>
                  </a:cubicBezTo>
                  <a:cubicBezTo>
                    <a:pt x="163259" y="490995"/>
                    <a:pt x="147828" y="487032"/>
                    <a:pt x="145066" y="485613"/>
                  </a:cubicBezTo>
                  <a:cubicBezTo>
                    <a:pt x="143446" y="484765"/>
                    <a:pt x="140874" y="482260"/>
                    <a:pt x="137636" y="478164"/>
                  </a:cubicBezTo>
                  <a:cubicBezTo>
                    <a:pt x="133541" y="472897"/>
                    <a:pt x="129254" y="465696"/>
                    <a:pt x="125063" y="456724"/>
                  </a:cubicBezTo>
                  <a:cubicBezTo>
                    <a:pt x="116681" y="439007"/>
                    <a:pt x="108965" y="415823"/>
                    <a:pt x="102203" y="388487"/>
                  </a:cubicBezTo>
                  <a:cubicBezTo>
                    <a:pt x="95630" y="362093"/>
                    <a:pt x="67341" y="218418"/>
                    <a:pt x="67246" y="218046"/>
                  </a:cubicBezTo>
                  <a:cubicBezTo>
                    <a:pt x="67246" y="218046"/>
                    <a:pt x="48196" y="227247"/>
                    <a:pt x="31336" y="237211"/>
                  </a:cubicBezTo>
                  <a:cubicBezTo>
                    <a:pt x="14478" y="247174"/>
                    <a:pt x="0" y="257908"/>
                    <a:pt x="0" y="257908"/>
                  </a:cubicBezTo>
                  <a:cubicBezTo>
                    <a:pt x="191" y="260166"/>
                    <a:pt x="18002" y="378438"/>
                    <a:pt x="25241" y="407632"/>
                  </a:cubicBezTo>
                  <a:cubicBezTo>
                    <a:pt x="44196" y="483727"/>
                    <a:pt x="68389" y="535067"/>
                    <a:pt x="108395" y="555974"/>
                  </a:cubicBezTo>
                  <a:cubicBezTo>
                    <a:pt x="121824" y="563004"/>
                    <a:pt x="154781" y="570205"/>
                    <a:pt x="199168" y="578120"/>
                  </a:cubicBezTo>
                  <a:cubicBezTo>
                    <a:pt x="202025" y="602561"/>
                    <a:pt x="204788" y="629364"/>
                    <a:pt x="207644" y="653272"/>
                  </a:cubicBezTo>
                  <a:cubicBezTo>
                    <a:pt x="219741" y="752227"/>
                    <a:pt x="231361" y="842667"/>
                    <a:pt x="242601" y="922839"/>
                  </a:cubicBezTo>
                  <a:cubicBezTo>
                    <a:pt x="276511" y="1165860"/>
                    <a:pt x="300324" y="1289037"/>
                    <a:pt x="328136" y="1318060"/>
                  </a:cubicBezTo>
                  <a:cubicBezTo>
                    <a:pt x="363759" y="1355160"/>
                    <a:pt x="479870" y="1393193"/>
                    <a:pt x="617601" y="1420330"/>
                  </a:cubicBezTo>
                  <a:cubicBezTo>
                    <a:pt x="679990" y="1432627"/>
                    <a:pt x="739521" y="1440799"/>
                    <a:pt x="785908" y="1443190"/>
                  </a:cubicBezTo>
                  <a:cubicBezTo>
                    <a:pt x="849534" y="1446457"/>
                    <a:pt x="887349" y="1441209"/>
                    <a:pt x="907161" y="1413767"/>
                  </a:cubicBezTo>
                  <a:cubicBezTo>
                    <a:pt x="924305" y="1390097"/>
                    <a:pt x="940403" y="1313050"/>
                    <a:pt x="963549" y="1167946"/>
                  </a:cubicBezTo>
                  <a:cubicBezTo>
                    <a:pt x="969264" y="1131827"/>
                    <a:pt x="975265" y="1092451"/>
                    <a:pt x="981455" y="1050265"/>
                  </a:cubicBezTo>
                  <a:cubicBezTo>
                    <a:pt x="992600" y="973769"/>
                    <a:pt x="1003745" y="891854"/>
                    <a:pt x="1014413" y="809939"/>
                  </a:cubicBezTo>
                  <a:cubicBezTo>
                    <a:pt x="1018127" y="781279"/>
                    <a:pt x="1028319" y="700945"/>
                    <a:pt x="1028414" y="700592"/>
                  </a:cubicBezTo>
                  <a:lnTo>
                    <a:pt x="1030891" y="687657"/>
                  </a:lnTo>
                  <a:cubicBezTo>
                    <a:pt x="1027843" y="668817"/>
                    <a:pt x="1016317" y="656539"/>
                    <a:pt x="999553" y="646357"/>
                  </a:cubicBezTo>
                  <a:cubicBezTo>
                    <a:pt x="989171" y="640089"/>
                    <a:pt x="976122" y="634403"/>
                    <a:pt x="959834" y="628812"/>
                  </a:cubicBezTo>
                  <a:cubicBezTo>
                    <a:pt x="891540" y="605352"/>
                    <a:pt x="767143" y="582492"/>
                    <a:pt x="563023" y="552421"/>
                  </a:cubicBezTo>
                  <a:cubicBezTo>
                    <a:pt x="533686" y="548107"/>
                    <a:pt x="332898" y="519379"/>
                    <a:pt x="284702" y="512016"/>
                  </a:cubicBezTo>
                  <a:cubicBezTo>
                    <a:pt x="278986" y="511130"/>
                    <a:pt x="276701" y="510559"/>
                    <a:pt x="271272" y="509711"/>
                  </a:cubicBezTo>
                  <a:cubicBezTo>
                    <a:pt x="259366" y="407879"/>
                    <a:pt x="247459" y="306238"/>
                    <a:pt x="236219" y="200977"/>
                  </a:cubicBezTo>
                  <a:cubicBezTo>
                    <a:pt x="230505" y="148161"/>
                    <a:pt x="215169" y="610"/>
                    <a:pt x="215074" y="0"/>
                  </a:cubicBezTo>
                  <a:close/>
                  <a:moveTo>
                    <a:pt x="280701" y="591598"/>
                  </a:moveTo>
                  <a:cubicBezTo>
                    <a:pt x="336042" y="599951"/>
                    <a:pt x="523303" y="626793"/>
                    <a:pt x="551498" y="630936"/>
                  </a:cubicBezTo>
                  <a:cubicBezTo>
                    <a:pt x="749808" y="660159"/>
                    <a:pt x="872299" y="682599"/>
                    <a:pt x="933926" y="703783"/>
                  </a:cubicBezTo>
                  <a:cubicBezTo>
                    <a:pt x="940117" y="705898"/>
                    <a:pt x="942975" y="707555"/>
                    <a:pt x="947261" y="709450"/>
                  </a:cubicBezTo>
                  <a:cubicBezTo>
                    <a:pt x="944784" y="728977"/>
                    <a:pt x="938783" y="775954"/>
                    <a:pt x="935736" y="799662"/>
                  </a:cubicBezTo>
                  <a:cubicBezTo>
                    <a:pt x="925068" y="881215"/>
                    <a:pt x="913828" y="962682"/>
                    <a:pt x="902780" y="1038749"/>
                  </a:cubicBezTo>
                  <a:cubicBezTo>
                    <a:pt x="896684" y="1080592"/>
                    <a:pt x="890683" y="1119616"/>
                    <a:pt x="885062" y="1155363"/>
                  </a:cubicBezTo>
                  <a:cubicBezTo>
                    <a:pt x="875252" y="1216666"/>
                    <a:pt x="866489" y="1267301"/>
                    <a:pt x="858584" y="1304944"/>
                  </a:cubicBezTo>
                  <a:cubicBezTo>
                    <a:pt x="854487" y="1324966"/>
                    <a:pt x="850677" y="1340948"/>
                    <a:pt x="847248" y="1352798"/>
                  </a:cubicBezTo>
                  <a:cubicBezTo>
                    <a:pt x="846201" y="1356722"/>
                    <a:pt x="845248" y="1359427"/>
                    <a:pt x="844296" y="1362189"/>
                  </a:cubicBezTo>
                  <a:cubicBezTo>
                    <a:pt x="842772" y="1362513"/>
                    <a:pt x="842106" y="1362799"/>
                    <a:pt x="840009" y="1363075"/>
                  </a:cubicBezTo>
                  <a:cubicBezTo>
                    <a:pt x="828198" y="1364704"/>
                    <a:pt x="811149" y="1365047"/>
                    <a:pt x="790003" y="1363971"/>
                  </a:cubicBezTo>
                  <a:cubicBezTo>
                    <a:pt x="747808" y="1361789"/>
                    <a:pt x="691801" y="1353960"/>
                    <a:pt x="632840" y="1342339"/>
                  </a:cubicBezTo>
                  <a:cubicBezTo>
                    <a:pt x="515016" y="1319136"/>
                    <a:pt x="408718" y="1284446"/>
                    <a:pt x="386810" y="1264005"/>
                  </a:cubicBezTo>
                  <a:cubicBezTo>
                    <a:pt x="386429" y="1263234"/>
                    <a:pt x="386238" y="1262710"/>
                    <a:pt x="385763" y="1261529"/>
                  </a:cubicBezTo>
                  <a:cubicBezTo>
                    <a:pt x="383761" y="1256529"/>
                    <a:pt x="381286" y="1249356"/>
                    <a:pt x="378714" y="1240260"/>
                  </a:cubicBezTo>
                  <a:cubicBezTo>
                    <a:pt x="373380" y="1221362"/>
                    <a:pt x="367474" y="1195187"/>
                    <a:pt x="361093" y="1162279"/>
                  </a:cubicBezTo>
                  <a:cubicBezTo>
                    <a:pt x="349187" y="1100347"/>
                    <a:pt x="335756" y="1015775"/>
                    <a:pt x="321278" y="911847"/>
                  </a:cubicBezTo>
                  <a:cubicBezTo>
                    <a:pt x="310133" y="832180"/>
                    <a:pt x="298513" y="742055"/>
                    <a:pt x="286512" y="643518"/>
                  </a:cubicBezTo>
                  <a:cubicBezTo>
                    <a:pt x="284512" y="627002"/>
                    <a:pt x="282701" y="608371"/>
                    <a:pt x="280701" y="591598"/>
                  </a:cubicBezTo>
                  <a:close/>
                </a:path>
              </a:pathLst>
            </a:custGeom>
            <a:solidFill>
              <a:srgbClr val="868B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1" name="Google Shape;3271;p57"/>
            <p:cNvSpPr/>
            <p:nvPr/>
          </p:nvSpPr>
          <p:spPr>
            <a:xfrm>
              <a:off x="9647586" y="1740970"/>
              <a:ext cx="965924" cy="652603"/>
            </a:xfrm>
            <a:custGeom>
              <a:rect b="b" l="l" r="r" t="t"/>
              <a:pathLst>
                <a:path extrusionOk="0" h="652603" w="965924">
                  <a:moveTo>
                    <a:pt x="5620" y="0"/>
                  </a:moveTo>
                  <a:lnTo>
                    <a:pt x="0" y="29242"/>
                  </a:lnTo>
                  <a:cubicBezTo>
                    <a:pt x="381" y="29327"/>
                    <a:pt x="27527" y="34785"/>
                    <a:pt x="38100" y="37043"/>
                  </a:cubicBezTo>
                  <a:cubicBezTo>
                    <a:pt x="68389" y="43510"/>
                    <a:pt x="102108" y="51178"/>
                    <a:pt x="138399" y="59903"/>
                  </a:cubicBezTo>
                  <a:cubicBezTo>
                    <a:pt x="242221" y="84849"/>
                    <a:pt x="346043" y="113605"/>
                    <a:pt x="442913" y="145866"/>
                  </a:cubicBezTo>
                  <a:cubicBezTo>
                    <a:pt x="731330" y="241964"/>
                    <a:pt x="896398" y="348501"/>
                    <a:pt x="875538" y="452828"/>
                  </a:cubicBezTo>
                  <a:cubicBezTo>
                    <a:pt x="848963" y="585273"/>
                    <a:pt x="708756" y="619896"/>
                    <a:pt x="491776" y="578482"/>
                  </a:cubicBezTo>
                  <a:cubicBezTo>
                    <a:pt x="412718" y="563385"/>
                    <a:pt x="328708" y="538810"/>
                    <a:pt x="250222" y="509892"/>
                  </a:cubicBezTo>
                  <a:cubicBezTo>
                    <a:pt x="220218" y="498834"/>
                    <a:pt x="164116" y="492928"/>
                    <a:pt x="161544" y="499891"/>
                  </a:cubicBezTo>
                  <a:cubicBezTo>
                    <a:pt x="158973" y="506844"/>
                    <a:pt x="209359" y="526437"/>
                    <a:pt x="239935" y="537724"/>
                  </a:cubicBezTo>
                  <a:cubicBezTo>
                    <a:pt x="319849" y="567166"/>
                    <a:pt x="405479" y="592122"/>
                    <a:pt x="486347" y="607552"/>
                  </a:cubicBezTo>
                  <a:cubicBezTo>
                    <a:pt x="589121" y="627174"/>
                    <a:pt x="679799" y="659797"/>
                    <a:pt x="757428" y="651186"/>
                  </a:cubicBezTo>
                  <a:cubicBezTo>
                    <a:pt x="919067" y="633279"/>
                    <a:pt x="961168" y="546421"/>
                    <a:pt x="965740" y="462134"/>
                  </a:cubicBezTo>
                  <a:cubicBezTo>
                    <a:pt x="970788" y="368789"/>
                    <a:pt x="871347" y="322945"/>
                    <a:pt x="774859" y="260709"/>
                  </a:cubicBezTo>
                  <a:cubicBezTo>
                    <a:pt x="696277" y="210045"/>
                    <a:pt x="586169" y="162287"/>
                    <a:pt x="452247" y="117681"/>
                  </a:cubicBezTo>
                  <a:cubicBezTo>
                    <a:pt x="354616" y="85125"/>
                    <a:pt x="249936" y="56140"/>
                    <a:pt x="145352" y="31013"/>
                  </a:cubicBezTo>
                  <a:cubicBezTo>
                    <a:pt x="108681" y="22231"/>
                    <a:pt x="74771" y="14497"/>
                    <a:pt x="44291" y="7982"/>
                  </a:cubicBezTo>
                  <a:cubicBezTo>
                    <a:pt x="33624" y="5696"/>
                    <a:pt x="6096" y="95"/>
                    <a:pt x="5620" y="0"/>
                  </a:cubicBezTo>
                  <a:close/>
                </a:path>
              </a:pathLst>
            </a:custGeom>
            <a:solidFill>
              <a:srgbClr val="000000">
                <a:alpha val="36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2" name="Google Shape;3272;p57"/>
            <p:cNvSpPr/>
            <p:nvPr/>
          </p:nvSpPr>
          <p:spPr>
            <a:xfrm>
              <a:off x="10333672" y="228373"/>
              <a:ext cx="1242345" cy="1046833"/>
            </a:xfrm>
            <a:custGeom>
              <a:rect b="b" l="l" r="r" t="t"/>
              <a:pathLst>
                <a:path extrusionOk="0" h="1046833" w="1242345">
                  <a:moveTo>
                    <a:pt x="0" y="406986"/>
                  </a:moveTo>
                  <a:cubicBezTo>
                    <a:pt x="0" y="406986"/>
                    <a:pt x="24574" y="281969"/>
                    <a:pt x="88392" y="161598"/>
                  </a:cubicBezTo>
                  <a:cubicBezTo>
                    <a:pt x="138113" y="67844"/>
                    <a:pt x="230029" y="0"/>
                    <a:pt x="230029" y="0"/>
                  </a:cubicBezTo>
                  <a:cubicBezTo>
                    <a:pt x="230029" y="0"/>
                    <a:pt x="531019" y="76216"/>
                    <a:pt x="761237" y="264452"/>
                  </a:cubicBezTo>
                  <a:cubicBezTo>
                    <a:pt x="1080611" y="525639"/>
                    <a:pt x="1242345" y="880384"/>
                    <a:pt x="1242345" y="880384"/>
                  </a:cubicBezTo>
                  <a:lnTo>
                    <a:pt x="622649" y="1046834"/>
                  </a:lnTo>
                  <a:cubicBezTo>
                    <a:pt x="622649" y="1046834"/>
                    <a:pt x="520826" y="837589"/>
                    <a:pt x="358426" y="686575"/>
                  </a:cubicBezTo>
                  <a:cubicBezTo>
                    <a:pt x="209264" y="547929"/>
                    <a:pt x="0" y="406986"/>
                    <a:pt x="0" y="406986"/>
                  </a:cubicBezTo>
                  <a:close/>
                </a:path>
              </a:pathLst>
            </a:custGeom>
            <a:solidFill>
              <a:srgbClr val="FFFFFF">
                <a:alpha val="282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3" name="Google Shape;3273;p57"/>
            <p:cNvSpPr/>
            <p:nvPr/>
          </p:nvSpPr>
          <p:spPr>
            <a:xfrm>
              <a:off x="11418222" y="747769"/>
              <a:ext cx="321308" cy="520707"/>
            </a:xfrm>
            <a:custGeom>
              <a:rect b="b" l="l" r="r" t="t"/>
              <a:pathLst>
                <a:path extrusionOk="0" h="520707" w="321308">
                  <a:moveTo>
                    <a:pt x="63117" y="792"/>
                  </a:moveTo>
                  <a:cubicBezTo>
                    <a:pt x="-36325" y="29426"/>
                    <a:pt x="-15655" y="519246"/>
                    <a:pt x="106741" y="520684"/>
                  </a:cubicBezTo>
                  <a:cubicBezTo>
                    <a:pt x="203134" y="521808"/>
                    <a:pt x="288098" y="482175"/>
                    <a:pt x="312005" y="435188"/>
                  </a:cubicBezTo>
                  <a:cubicBezTo>
                    <a:pt x="371346" y="319021"/>
                    <a:pt x="129983" y="-18478"/>
                    <a:pt x="63117" y="792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4" name="Google Shape;3274;p57"/>
            <p:cNvSpPr/>
            <p:nvPr/>
          </p:nvSpPr>
          <p:spPr>
            <a:xfrm>
              <a:off x="10307596" y="1044501"/>
              <a:ext cx="1687768" cy="1142121"/>
            </a:xfrm>
            <a:custGeom>
              <a:rect b="b" l="l" r="r" t="t"/>
              <a:pathLst>
                <a:path extrusionOk="0" h="1142121" w="1687768">
                  <a:moveTo>
                    <a:pt x="1175648" y="37967"/>
                  </a:moveTo>
                  <a:cubicBezTo>
                    <a:pt x="1068397" y="64914"/>
                    <a:pt x="961241" y="92536"/>
                    <a:pt x="861228" y="119139"/>
                  </a:cubicBezTo>
                  <a:cubicBezTo>
                    <a:pt x="838558" y="125169"/>
                    <a:pt x="816556" y="131065"/>
                    <a:pt x="795125" y="136865"/>
                  </a:cubicBezTo>
                  <a:cubicBezTo>
                    <a:pt x="687017" y="166079"/>
                    <a:pt x="597291" y="191758"/>
                    <a:pt x="530616" y="212723"/>
                  </a:cubicBezTo>
                  <a:cubicBezTo>
                    <a:pt x="438699" y="241621"/>
                    <a:pt x="398599" y="257385"/>
                    <a:pt x="383740" y="277759"/>
                  </a:cubicBezTo>
                  <a:cubicBezTo>
                    <a:pt x="369072" y="297857"/>
                    <a:pt x="301825" y="403737"/>
                    <a:pt x="195526" y="572853"/>
                  </a:cubicBezTo>
                  <a:cubicBezTo>
                    <a:pt x="194478" y="574463"/>
                    <a:pt x="6264" y="875091"/>
                    <a:pt x="6074" y="875386"/>
                  </a:cubicBezTo>
                  <a:cubicBezTo>
                    <a:pt x="-5356" y="893636"/>
                    <a:pt x="-212" y="917573"/>
                    <a:pt x="17790" y="929441"/>
                  </a:cubicBezTo>
                  <a:cubicBezTo>
                    <a:pt x="18265" y="929765"/>
                    <a:pt x="46079" y="947919"/>
                    <a:pt x="56176" y="954425"/>
                  </a:cubicBezTo>
                  <a:cubicBezTo>
                    <a:pt x="85322" y="973046"/>
                    <a:pt x="115135" y="991610"/>
                    <a:pt x="144092" y="1009013"/>
                  </a:cubicBezTo>
                  <a:cubicBezTo>
                    <a:pt x="151902" y="1013680"/>
                    <a:pt x="159522" y="1018299"/>
                    <a:pt x="166951" y="1022662"/>
                  </a:cubicBezTo>
                  <a:cubicBezTo>
                    <a:pt x="234293" y="1062153"/>
                    <a:pt x="282204" y="1086108"/>
                    <a:pt x="311255" y="1091785"/>
                  </a:cubicBezTo>
                  <a:cubicBezTo>
                    <a:pt x="352688" y="1099881"/>
                    <a:pt x="692159" y="1122827"/>
                    <a:pt x="960574" y="1133790"/>
                  </a:cubicBezTo>
                  <a:cubicBezTo>
                    <a:pt x="1130214" y="1140705"/>
                    <a:pt x="1276042" y="1143582"/>
                    <a:pt x="1385580" y="1141410"/>
                  </a:cubicBezTo>
                  <a:cubicBezTo>
                    <a:pt x="1536075" y="1138429"/>
                    <a:pt x="1581604" y="1120808"/>
                    <a:pt x="1654470" y="1095652"/>
                  </a:cubicBezTo>
                  <a:cubicBezTo>
                    <a:pt x="1696667" y="1081088"/>
                    <a:pt x="1693332" y="1043045"/>
                    <a:pt x="1674282" y="1022271"/>
                  </a:cubicBezTo>
                  <a:cubicBezTo>
                    <a:pt x="1660757" y="1007565"/>
                    <a:pt x="1637611" y="1000526"/>
                    <a:pt x="1637611" y="1000526"/>
                  </a:cubicBezTo>
                  <a:lnTo>
                    <a:pt x="1634849" y="1022119"/>
                  </a:lnTo>
                  <a:cubicBezTo>
                    <a:pt x="1634849" y="1022119"/>
                    <a:pt x="1589034" y="1041264"/>
                    <a:pt x="1534837" y="1050799"/>
                  </a:cubicBezTo>
                  <a:cubicBezTo>
                    <a:pt x="1477401" y="1060914"/>
                    <a:pt x="1410821" y="1061476"/>
                    <a:pt x="1384055" y="1062010"/>
                  </a:cubicBezTo>
                  <a:cubicBezTo>
                    <a:pt x="1276328" y="1064143"/>
                    <a:pt x="1131929" y="1061248"/>
                    <a:pt x="963812" y="1054390"/>
                  </a:cubicBezTo>
                  <a:cubicBezTo>
                    <a:pt x="700541" y="1043636"/>
                    <a:pt x="362213" y="1020776"/>
                    <a:pt x="326494" y="1013804"/>
                  </a:cubicBezTo>
                  <a:cubicBezTo>
                    <a:pt x="310016" y="1010575"/>
                    <a:pt x="265345" y="988277"/>
                    <a:pt x="207052" y="954072"/>
                  </a:cubicBezTo>
                  <a:cubicBezTo>
                    <a:pt x="199813" y="949853"/>
                    <a:pt x="192573" y="945481"/>
                    <a:pt x="185048" y="940957"/>
                  </a:cubicBezTo>
                  <a:cubicBezTo>
                    <a:pt x="156759" y="923983"/>
                    <a:pt x="127423" y="905847"/>
                    <a:pt x="98943" y="887616"/>
                  </a:cubicBezTo>
                  <a:cubicBezTo>
                    <a:pt x="97609" y="886769"/>
                    <a:pt x="95799" y="885597"/>
                    <a:pt x="93990" y="884426"/>
                  </a:cubicBezTo>
                  <a:cubicBezTo>
                    <a:pt x="126660" y="832238"/>
                    <a:pt x="261820" y="616640"/>
                    <a:pt x="262677" y="615211"/>
                  </a:cubicBezTo>
                  <a:cubicBezTo>
                    <a:pt x="364880" y="452562"/>
                    <a:pt x="431175" y="348168"/>
                    <a:pt x="445367" y="328270"/>
                  </a:cubicBezTo>
                  <a:cubicBezTo>
                    <a:pt x="446034" y="327937"/>
                    <a:pt x="446224" y="327804"/>
                    <a:pt x="446986" y="327385"/>
                  </a:cubicBezTo>
                  <a:cubicBezTo>
                    <a:pt x="452130" y="324708"/>
                    <a:pt x="459940" y="321365"/>
                    <a:pt x="469846" y="317460"/>
                  </a:cubicBezTo>
                  <a:cubicBezTo>
                    <a:pt x="490039" y="309525"/>
                    <a:pt x="518614" y="299714"/>
                    <a:pt x="554619" y="288399"/>
                  </a:cubicBezTo>
                  <a:cubicBezTo>
                    <a:pt x="620056" y="267815"/>
                    <a:pt x="708733" y="242564"/>
                    <a:pt x="815795" y="213608"/>
                  </a:cubicBezTo>
                  <a:cubicBezTo>
                    <a:pt x="837131" y="207836"/>
                    <a:pt x="859037" y="201883"/>
                    <a:pt x="881612" y="195882"/>
                  </a:cubicBezTo>
                  <a:cubicBezTo>
                    <a:pt x="981244" y="169384"/>
                    <a:pt x="1088114" y="141933"/>
                    <a:pt x="1194889" y="115063"/>
                  </a:cubicBezTo>
                  <a:cubicBezTo>
                    <a:pt x="1232323" y="105662"/>
                    <a:pt x="1386532" y="69552"/>
                    <a:pt x="1376150" y="25337"/>
                  </a:cubicBezTo>
                  <a:cubicBezTo>
                    <a:pt x="1362244" y="-34165"/>
                    <a:pt x="1213082" y="28538"/>
                    <a:pt x="1175648" y="37967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5" name="Google Shape;3275;p57"/>
            <p:cNvSpPr/>
            <p:nvPr/>
          </p:nvSpPr>
          <p:spPr>
            <a:xfrm>
              <a:off x="10645044" y="1416724"/>
              <a:ext cx="1331603" cy="554743"/>
            </a:xfrm>
            <a:custGeom>
              <a:rect b="b" l="l" r="r" t="t"/>
              <a:pathLst>
                <a:path extrusionOk="0" h="554743" w="1331603">
                  <a:moveTo>
                    <a:pt x="66484" y="176"/>
                  </a:moveTo>
                  <a:cubicBezTo>
                    <a:pt x="52103" y="634"/>
                    <a:pt x="37720" y="1929"/>
                    <a:pt x="23622" y="3901"/>
                  </a:cubicBezTo>
                  <a:cubicBezTo>
                    <a:pt x="13049" y="5377"/>
                    <a:pt x="4953" y="6882"/>
                    <a:pt x="0" y="7977"/>
                  </a:cubicBezTo>
                  <a:lnTo>
                    <a:pt x="17431" y="85425"/>
                  </a:lnTo>
                  <a:cubicBezTo>
                    <a:pt x="17907" y="85311"/>
                    <a:pt x="19336" y="84949"/>
                    <a:pt x="21431" y="84539"/>
                  </a:cubicBezTo>
                  <a:cubicBezTo>
                    <a:pt x="25337" y="83825"/>
                    <a:pt x="29718" y="83101"/>
                    <a:pt x="34576" y="82415"/>
                  </a:cubicBezTo>
                  <a:cubicBezTo>
                    <a:pt x="56959" y="79281"/>
                    <a:pt x="80106" y="78262"/>
                    <a:pt x="100871" y="80463"/>
                  </a:cubicBezTo>
                  <a:cubicBezTo>
                    <a:pt x="124873" y="83015"/>
                    <a:pt x="142304" y="89759"/>
                    <a:pt x="151543" y="99427"/>
                  </a:cubicBezTo>
                  <a:cubicBezTo>
                    <a:pt x="153829" y="101799"/>
                    <a:pt x="157353" y="107113"/>
                    <a:pt x="161449" y="115200"/>
                  </a:cubicBezTo>
                  <a:cubicBezTo>
                    <a:pt x="174499" y="140708"/>
                    <a:pt x="173641" y="138232"/>
                    <a:pt x="215171" y="264428"/>
                  </a:cubicBezTo>
                  <a:cubicBezTo>
                    <a:pt x="233553" y="320207"/>
                    <a:pt x="246793" y="356249"/>
                    <a:pt x="261462" y="387425"/>
                  </a:cubicBezTo>
                  <a:cubicBezTo>
                    <a:pt x="282703" y="432630"/>
                    <a:pt x="304324" y="461605"/>
                    <a:pt x="333566" y="474093"/>
                  </a:cubicBezTo>
                  <a:cubicBezTo>
                    <a:pt x="374619" y="491609"/>
                    <a:pt x="592646" y="518689"/>
                    <a:pt x="825914" y="537548"/>
                  </a:cubicBezTo>
                  <a:cubicBezTo>
                    <a:pt x="943452" y="547045"/>
                    <a:pt x="1050227" y="553093"/>
                    <a:pt x="1130618" y="554379"/>
                  </a:cubicBezTo>
                  <a:cubicBezTo>
                    <a:pt x="1243394" y="556189"/>
                    <a:pt x="1292448" y="551988"/>
                    <a:pt x="1313498" y="524956"/>
                  </a:cubicBezTo>
                  <a:cubicBezTo>
                    <a:pt x="1313498" y="524956"/>
                    <a:pt x="1340930" y="502372"/>
                    <a:pt x="1328262" y="477836"/>
                  </a:cubicBezTo>
                  <a:cubicBezTo>
                    <a:pt x="1316736" y="455376"/>
                    <a:pt x="1301306" y="452604"/>
                    <a:pt x="1282256" y="458548"/>
                  </a:cubicBezTo>
                  <a:cubicBezTo>
                    <a:pt x="1267683" y="463110"/>
                    <a:pt x="1253681" y="471254"/>
                    <a:pt x="1231297" y="473035"/>
                  </a:cubicBezTo>
                  <a:cubicBezTo>
                    <a:pt x="1207389" y="474921"/>
                    <a:pt x="1173956" y="475655"/>
                    <a:pt x="1132046" y="474979"/>
                  </a:cubicBezTo>
                  <a:cubicBezTo>
                    <a:pt x="1053656" y="473731"/>
                    <a:pt x="948310" y="467873"/>
                    <a:pt x="832295" y="458500"/>
                  </a:cubicBezTo>
                  <a:cubicBezTo>
                    <a:pt x="612744" y="440755"/>
                    <a:pt x="393859" y="413466"/>
                    <a:pt x="364808" y="401074"/>
                  </a:cubicBezTo>
                  <a:cubicBezTo>
                    <a:pt x="358903" y="398588"/>
                    <a:pt x="346710" y="382215"/>
                    <a:pt x="333184" y="353582"/>
                  </a:cubicBezTo>
                  <a:cubicBezTo>
                    <a:pt x="320326" y="326122"/>
                    <a:pt x="307944" y="292318"/>
                    <a:pt x="290513" y="239444"/>
                  </a:cubicBezTo>
                  <a:cubicBezTo>
                    <a:pt x="287370" y="229786"/>
                    <a:pt x="276606" y="196744"/>
                    <a:pt x="276130" y="195315"/>
                  </a:cubicBezTo>
                  <a:cubicBezTo>
                    <a:pt x="270415" y="177837"/>
                    <a:pt x="266034" y="164787"/>
                    <a:pt x="261842" y="152595"/>
                  </a:cubicBezTo>
                  <a:cubicBezTo>
                    <a:pt x="250794" y="120868"/>
                    <a:pt x="241554" y="97588"/>
                    <a:pt x="232220" y="79224"/>
                  </a:cubicBezTo>
                  <a:cubicBezTo>
                    <a:pt x="224885" y="64861"/>
                    <a:pt x="217457" y="53364"/>
                    <a:pt x="208979" y="44487"/>
                  </a:cubicBezTo>
                  <a:cubicBezTo>
                    <a:pt x="184595" y="18902"/>
                    <a:pt x="150209" y="5948"/>
                    <a:pt x="109157" y="1596"/>
                  </a:cubicBezTo>
                  <a:cubicBezTo>
                    <a:pt x="95155" y="110"/>
                    <a:pt x="80867" y="-271"/>
                    <a:pt x="66484" y="176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6" name="Google Shape;3276;p57"/>
            <p:cNvSpPr/>
            <p:nvPr/>
          </p:nvSpPr>
          <p:spPr>
            <a:xfrm>
              <a:off x="11239690" y="2288524"/>
              <a:ext cx="583215" cy="358006"/>
            </a:xfrm>
            <a:custGeom>
              <a:rect b="b" l="l" r="r" t="t"/>
              <a:pathLst>
                <a:path extrusionOk="0" h="358006" w="583215">
                  <a:moveTo>
                    <a:pt x="21431" y="0"/>
                  </a:moveTo>
                  <a:lnTo>
                    <a:pt x="0" y="76562"/>
                  </a:lnTo>
                  <a:cubicBezTo>
                    <a:pt x="1143" y="76876"/>
                    <a:pt x="3715" y="77553"/>
                    <a:pt x="7430" y="78695"/>
                  </a:cubicBezTo>
                  <a:cubicBezTo>
                    <a:pt x="13811" y="80648"/>
                    <a:pt x="21050" y="82972"/>
                    <a:pt x="29241" y="85782"/>
                  </a:cubicBezTo>
                  <a:cubicBezTo>
                    <a:pt x="52769" y="93850"/>
                    <a:pt x="78105" y="103765"/>
                    <a:pt x="104584" y="115376"/>
                  </a:cubicBezTo>
                  <a:cubicBezTo>
                    <a:pt x="147924" y="134464"/>
                    <a:pt x="210026" y="166602"/>
                    <a:pt x="285464" y="208598"/>
                  </a:cubicBezTo>
                  <a:cubicBezTo>
                    <a:pt x="295561" y="214170"/>
                    <a:pt x="305657" y="219942"/>
                    <a:pt x="316039" y="225790"/>
                  </a:cubicBezTo>
                  <a:cubicBezTo>
                    <a:pt x="367283" y="254727"/>
                    <a:pt x="420719" y="285683"/>
                    <a:pt x="473012" y="316716"/>
                  </a:cubicBezTo>
                  <a:cubicBezTo>
                    <a:pt x="491299" y="327574"/>
                    <a:pt x="541115" y="357502"/>
                    <a:pt x="541973" y="358007"/>
                  </a:cubicBezTo>
                  <a:lnTo>
                    <a:pt x="583216" y="290303"/>
                  </a:lnTo>
                  <a:cubicBezTo>
                    <a:pt x="582359" y="289770"/>
                    <a:pt x="532066" y="259433"/>
                    <a:pt x="513587" y="248479"/>
                  </a:cubicBezTo>
                  <a:cubicBezTo>
                    <a:pt x="460820" y="217170"/>
                    <a:pt x="407003" y="185918"/>
                    <a:pt x="355188" y="156677"/>
                  </a:cubicBezTo>
                  <a:cubicBezTo>
                    <a:pt x="344614" y="150743"/>
                    <a:pt x="334327" y="144951"/>
                    <a:pt x="324136" y="139303"/>
                  </a:cubicBezTo>
                  <a:cubicBezTo>
                    <a:pt x="246698" y="96193"/>
                    <a:pt x="182689" y="63036"/>
                    <a:pt x="136493" y="42710"/>
                  </a:cubicBezTo>
                  <a:cubicBezTo>
                    <a:pt x="107918" y="30156"/>
                    <a:pt x="80486" y="19574"/>
                    <a:pt x="54959" y="10811"/>
                  </a:cubicBezTo>
                  <a:cubicBezTo>
                    <a:pt x="39434" y="5505"/>
                    <a:pt x="28003" y="1838"/>
                    <a:pt x="21431" y="0"/>
                  </a:cubicBezTo>
                  <a:close/>
                </a:path>
              </a:pathLst>
            </a:custGeom>
            <a:solidFill>
              <a:srgbClr val="868B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7" name="Google Shape;3277;p57"/>
            <p:cNvSpPr/>
            <p:nvPr/>
          </p:nvSpPr>
          <p:spPr>
            <a:xfrm>
              <a:off x="10382536" y="1598456"/>
              <a:ext cx="363568" cy="305381"/>
            </a:xfrm>
            <a:custGeom>
              <a:rect b="b" l="l" r="r" t="t"/>
              <a:pathLst>
                <a:path extrusionOk="0" h="305381" w="363568">
                  <a:moveTo>
                    <a:pt x="91440" y="0"/>
                  </a:moveTo>
                  <a:lnTo>
                    <a:pt x="0" y="146580"/>
                  </a:lnTo>
                  <a:lnTo>
                    <a:pt x="187737" y="250965"/>
                  </a:lnTo>
                  <a:cubicBezTo>
                    <a:pt x="202311" y="282940"/>
                    <a:pt x="234219" y="305381"/>
                    <a:pt x="271367" y="305381"/>
                  </a:cubicBezTo>
                  <a:cubicBezTo>
                    <a:pt x="322326" y="305381"/>
                    <a:pt x="363569" y="263633"/>
                    <a:pt x="363569" y="212150"/>
                  </a:cubicBezTo>
                  <a:cubicBezTo>
                    <a:pt x="363569" y="161106"/>
                    <a:pt x="322992" y="119796"/>
                    <a:pt x="272605" y="119110"/>
                  </a:cubicBezTo>
                  <a:lnTo>
                    <a:pt x="273176" y="118224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FFFFFF">
                <a:alpha val="274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78" name="Google Shape;3278;p57"/>
            <p:cNvGrpSpPr/>
            <p:nvPr/>
          </p:nvGrpSpPr>
          <p:grpSpPr>
            <a:xfrm>
              <a:off x="10608373" y="1760820"/>
              <a:ext cx="105536" cy="105517"/>
              <a:chOff x="10608373" y="1760820"/>
              <a:chExt cx="105536" cy="105517"/>
            </a:xfrm>
          </p:grpSpPr>
          <p:sp>
            <p:nvSpPr>
              <p:cNvPr id="3279" name="Google Shape;3279;p57"/>
              <p:cNvSpPr/>
              <p:nvPr/>
            </p:nvSpPr>
            <p:spPr>
              <a:xfrm>
                <a:off x="10608373" y="1760820"/>
                <a:ext cx="105536" cy="105517"/>
              </a:xfrm>
              <a:custGeom>
                <a:rect b="b" l="l" r="r" t="t"/>
                <a:pathLst>
                  <a:path extrusionOk="0" h="105517" w="105536">
                    <a:moveTo>
                      <a:pt x="0" y="52759"/>
                    </a:moveTo>
                    <a:cubicBezTo>
                      <a:pt x="0" y="23622"/>
                      <a:pt x="23622" y="0"/>
                      <a:pt x="52769" y="0"/>
                    </a:cubicBezTo>
                    <a:cubicBezTo>
                      <a:pt x="81915" y="0"/>
                      <a:pt x="105537" y="23622"/>
                      <a:pt x="105537" y="52759"/>
                    </a:cubicBezTo>
                    <a:cubicBezTo>
                      <a:pt x="105537" y="81896"/>
                      <a:pt x="81915" y="105518"/>
                      <a:pt x="52769" y="105518"/>
                    </a:cubicBezTo>
                    <a:cubicBezTo>
                      <a:pt x="23622" y="105518"/>
                      <a:pt x="0" y="81896"/>
                      <a:pt x="0" y="52759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0" name="Google Shape;3280;p57"/>
              <p:cNvSpPr/>
              <p:nvPr/>
            </p:nvSpPr>
            <p:spPr>
              <a:xfrm>
                <a:off x="10634090" y="1786499"/>
                <a:ext cx="54102" cy="54149"/>
              </a:xfrm>
              <a:custGeom>
                <a:rect b="b" l="l" r="r" t="t"/>
                <a:pathLst>
                  <a:path extrusionOk="0" h="54149" w="54102">
                    <a:moveTo>
                      <a:pt x="0" y="27079"/>
                    </a:moveTo>
                    <a:cubicBezTo>
                      <a:pt x="0" y="12125"/>
                      <a:pt x="12097" y="0"/>
                      <a:pt x="27052" y="0"/>
                    </a:cubicBezTo>
                    <a:cubicBezTo>
                      <a:pt x="42006" y="0"/>
                      <a:pt x="54103" y="12125"/>
                      <a:pt x="54103" y="27079"/>
                    </a:cubicBezTo>
                    <a:cubicBezTo>
                      <a:pt x="54103" y="42034"/>
                      <a:pt x="42006" y="54150"/>
                      <a:pt x="27052" y="54150"/>
                    </a:cubicBezTo>
                    <a:cubicBezTo>
                      <a:pt x="12097" y="54150"/>
                      <a:pt x="0" y="42034"/>
                      <a:pt x="0" y="27079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1" name="Google Shape;3281;p57"/>
              <p:cNvSpPr/>
              <p:nvPr/>
            </p:nvSpPr>
            <p:spPr>
              <a:xfrm>
                <a:off x="10651712" y="1804177"/>
                <a:ext cx="18859" cy="18802"/>
              </a:xfrm>
              <a:custGeom>
                <a:rect b="b" l="l" r="r" t="t"/>
                <a:pathLst>
                  <a:path extrusionOk="0" h="18802" w="18859">
                    <a:moveTo>
                      <a:pt x="0" y="9401"/>
                    </a:moveTo>
                    <a:cubicBezTo>
                      <a:pt x="0" y="4210"/>
                      <a:pt x="4190" y="0"/>
                      <a:pt x="9430" y="0"/>
                    </a:cubicBezTo>
                    <a:cubicBezTo>
                      <a:pt x="14572" y="0"/>
                      <a:pt x="18859" y="4210"/>
                      <a:pt x="18859" y="9401"/>
                    </a:cubicBezTo>
                    <a:cubicBezTo>
                      <a:pt x="18859" y="14592"/>
                      <a:pt x="14572" y="18802"/>
                      <a:pt x="9430" y="18802"/>
                    </a:cubicBezTo>
                    <a:cubicBezTo>
                      <a:pt x="4190" y="18802"/>
                      <a:pt x="0" y="14592"/>
                      <a:pt x="0" y="940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82" name="Google Shape;3282;p57"/>
            <p:cNvSpPr/>
            <p:nvPr/>
          </p:nvSpPr>
          <p:spPr>
            <a:xfrm>
              <a:off x="8866632" y="1937975"/>
              <a:ext cx="620288" cy="556507"/>
            </a:xfrm>
            <a:custGeom>
              <a:rect b="b" l="l" r="r" t="t"/>
              <a:pathLst>
                <a:path extrusionOk="0" h="556507" w="620288">
                  <a:moveTo>
                    <a:pt x="0" y="0"/>
                  </a:moveTo>
                  <a:lnTo>
                    <a:pt x="96412" y="432806"/>
                  </a:lnTo>
                  <a:lnTo>
                    <a:pt x="619068" y="556508"/>
                  </a:lnTo>
                  <a:cubicBezTo>
                    <a:pt x="619068" y="556508"/>
                    <a:pt x="642166" y="339757"/>
                    <a:pt x="487385" y="200625"/>
                  </a:cubicBezTo>
                  <a:cubicBezTo>
                    <a:pt x="332604" y="61503"/>
                    <a:pt x="0" y="0"/>
                    <a:pt x="0" y="0"/>
                  </a:cubicBezTo>
                  <a:close/>
                  <a:moveTo>
                    <a:pt x="269748" y="209140"/>
                  </a:moveTo>
                  <a:cubicBezTo>
                    <a:pt x="269748" y="209140"/>
                    <a:pt x="316516" y="206035"/>
                    <a:pt x="356940" y="246174"/>
                  </a:cubicBezTo>
                  <a:cubicBezTo>
                    <a:pt x="397373" y="286321"/>
                    <a:pt x="383353" y="322212"/>
                    <a:pt x="383353" y="322212"/>
                  </a:cubicBezTo>
                  <a:lnTo>
                    <a:pt x="289598" y="328946"/>
                  </a:lnTo>
                  <a:lnTo>
                    <a:pt x="269748" y="20914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83" name="Google Shape;3283;p57"/>
            <p:cNvGrpSpPr/>
            <p:nvPr/>
          </p:nvGrpSpPr>
          <p:grpSpPr>
            <a:xfrm>
              <a:off x="9690188" y="1806587"/>
              <a:ext cx="723113" cy="466278"/>
              <a:chOff x="9690188" y="1806587"/>
              <a:chExt cx="723113" cy="466278"/>
            </a:xfrm>
          </p:grpSpPr>
          <p:sp>
            <p:nvSpPr>
              <p:cNvPr id="3284" name="Google Shape;3284;p57"/>
              <p:cNvSpPr/>
              <p:nvPr/>
            </p:nvSpPr>
            <p:spPr>
              <a:xfrm>
                <a:off x="9690188" y="1806587"/>
                <a:ext cx="147232" cy="222532"/>
              </a:xfrm>
              <a:custGeom>
                <a:rect b="b" l="l" r="r" t="t"/>
                <a:pathLst>
                  <a:path extrusionOk="0" h="222532" w="147232">
                    <a:moveTo>
                      <a:pt x="146565" y="21079"/>
                    </a:moveTo>
                    <a:lnTo>
                      <a:pt x="147232" y="222533"/>
                    </a:lnTo>
                    <a:cubicBezTo>
                      <a:pt x="147232" y="222533"/>
                      <a:pt x="81700" y="220551"/>
                      <a:pt x="29694" y="134569"/>
                    </a:cubicBezTo>
                    <a:cubicBezTo>
                      <a:pt x="-8026" y="72219"/>
                      <a:pt x="928" y="0"/>
                      <a:pt x="928" y="0"/>
                    </a:cubicBezTo>
                    <a:lnTo>
                      <a:pt x="146565" y="21079"/>
                    </a:lnTo>
                    <a:close/>
                  </a:path>
                </a:pathLst>
              </a:custGeom>
              <a:solidFill>
                <a:srgbClr val="2B19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5" name="Google Shape;3285;p57"/>
              <p:cNvSpPr/>
              <p:nvPr/>
            </p:nvSpPr>
            <p:spPr>
              <a:xfrm>
                <a:off x="9973536" y="1905076"/>
                <a:ext cx="439765" cy="367789"/>
              </a:xfrm>
              <a:custGeom>
                <a:rect b="b" l="l" r="r" t="t"/>
                <a:pathLst>
                  <a:path extrusionOk="0" h="367789" w="439765">
                    <a:moveTo>
                      <a:pt x="1138" y="0"/>
                    </a:moveTo>
                    <a:cubicBezTo>
                      <a:pt x="1138" y="0"/>
                      <a:pt x="-27341" y="304952"/>
                      <a:pt x="200593" y="364274"/>
                    </a:cubicBezTo>
                    <a:cubicBezTo>
                      <a:pt x="324036" y="396383"/>
                      <a:pt x="439765" y="197949"/>
                      <a:pt x="439765" y="197949"/>
                    </a:cubicBezTo>
                    <a:lnTo>
                      <a:pt x="1138" y="0"/>
                    </a:lnTo>
                    <a:close/>
                  </a:path>
                </a:pathLst>
              </a:custGeom>
              <a:solidFill>
                <a:srgbClr val="2B19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86" name="Google Shape;3286;p57"/>
            <p:cNvSpPr/>
            <p:nvPr/>
          </p:nvSpPr>
          <p:spPr>
            <a:xfrm>
              <a:off x="8871621" y="121586"/>
              <a:ext cx="1167156" cy="1146124"/>
            </a:xfrm>
            <a:custGeom>
              <a:rect b="b" l="l" r="r" t="t"/>
              <a:pathLst>
                <a:path extrusionOk="0" h="1146124" w="1167156">
                  <a:moveTo>
                    <a:pt x="106" y="1146124"/>
                  </a:moveTo>
                  <a:cubicBezTo>
                    <a:pt x="88670" y="743361"/>
                    <a:pt x="334882" y="457538"/>
                    <a:pt x="514647" y="322666"/>
                  </a:cubicBezTo>
                  <a:cubicBezTo>
                    <a:pt x="759392" y="139026"/>
                    <a:pt x="1167157" y="0"/>
                    <a:pt x="1167157" y="0"/>
                  </a:cubicBezTo>
                  <a:cubicBezTo>
                    <a:pt x="961037" y="56416"/>
                    <a:pt x="708147" y="134637"/>
                    <a:pt x="509684" y="276997"/>
                  </a:cubicBezTo>
                  <a:cubicBezTo>
                    <a:pt x="285618" y="437736"/>
                    <a:pt x="-6380" y="799527"/>
                    <a:pt x="106" y="1146124"/>
                  </a:cubicBezTo>
                  <a:close/>
                </a:path>
              </a:pathLst>
            </a:custGeom>
            <a:solidFill>
              <a:srgbClr val="FFFFFF">
                <a:alpha val="803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7" name="Google Shape;3287;p57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1" name="Shape 3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2" name="Google Shape;3292;p58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3" name="Google Shape;3293;p58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294" name="Google Shape;3294;p58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8" name="Shape 3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" name="Google Shape;3299;p59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0" name="Google Shape;3300;p59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01" name="Google Shape;3301;p59"/>
          <p:cNvSpPr/>
          <p:nvPr>
            <p:ph idx="2" type="pic"/>
          </p:nvPr>
        </p:nvSpPr>
        <p:spPr>
          <a:xfrm>
            <a:off x="1003225" y="559150"/>
            <a:ext cx="3925200" cy="5701500"/>
          </a:xfrm>
          <a:prstGeom prst="rect">
            <a:avLst/>
          </a:prstGeom>
        </p:spPr>
      </p:sp>
      <p:grpSp>
        <p:nvGrpSpPr>
          <p:cNvPr id="3302" name="Google Shape;3302;p59"/>
          <p:cNvGrpSpPr/>
          <p:nvPr/>
        </p:nvGrpSpPr>
        <p:grpSpPr>
          <a:xfrm>
            <a:off x="816414" y="403344"/>
            <a:ext cx="3485242" cy="6054836"/>
            <a:chOff x="816414" y="403344"/>
            <a:chExt cx="3485242" cy="6054836"/>
          </a:xfrm>
        </p:grpSpPr>
        <p:sp>
          <p:nvSpPr>
            <p:cNvPr id="3303" name="Google Shape;3303;p59"/>
            <p:cNvSpPr/>
            <p:nvPr/>
          </p:nvSpPr>
          <p:spPr>
            <a:xfrm>
              <a:off x="816768" y="5764857"/>
              <a:ext cx="3484888" cy="693324"/>
            </a:xfrm>
            <a:custGeom>
              <a:rect b="b" l="l" r="r" t="t"/>
              <a:pathLst>
                <a:path extrusionOk="0" h="5777700" w="4136365">
                  <a:moveTo>
                    <a:pt x="0" y="0"/>
                  </a:moveTo>
                  <a:lnTo>
                    <a:pt x="3215106" y="47977"/>
                  </a:lnTo>
                  <a:lnTo>
                    <a:pt x="4136365" y="5777700"/>
                  </a:lnTo>
                  <a:lnTo>
                    <a:pt x="0" y="5777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p59"/>
            <p:cNvSpPr/>
            <p:nvPr/>
          </p:nvSpPr>
          <p:spPr>
            <a:xfrm flipH="1" rot="10800000">
              <a:off x="816414" y="403344"/>
              <a:ext cx="3484888" cy="693324"/>
            </a:xfrm>
            <a:custGeom>
              <a:rect b="b" l="l" r="r" t="t"/>
              <a:pathLst>
                <a:path extrusionOk="0" h="5777700" w="4136365">
                  <a:moveTo>
                    <a:pt x="0" y="0"/>
                  </a:moveTo>
                  <a:lnTo>
                    <a:pt x="3215106" y="47977"/>
                  </a:lnTo>
                  <a:lnTo>
                    <a:pt x="4136365" y="5777700"/>
                  </a:lnTo>
                  <a:lnTo>
                    <a:pt x="0" y="5777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5" name="Google Shape;3305;p59"/>
          <p:cNvSpPr txBox="1"/>
          <p:nvPr/>
        </p:nvSpPr>
        <p:spPr>
          <a:xfrm>
            <a:off x="941575" y="509200"/>
            <a:ext cx="29454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 sz="15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306" name="Google Shape;3306;p59"/>
          <p:cNvSpPr txBox="1"/>
          <p:nvPr/>
        </p:nvSpPr>
        <p:spPr>
          <a:xfrm>
            <a:off x="856400" y="5808325"/>
            <a:ext cx="30867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2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3307" name="Google Shape;3307;p59"/>
          <p:cNvGrpSpPr/>
          <p:nvPr/>
        </p:nvGrpSpPr>
        <p:grpSpPr>
          <a:xfrm>
            <a:off x="3782948" y="5159244"/>
            <a:ext cx="1222734" cy="1222729"/>
            <a:chOff x="682836" y="133955"/>
            <a:chExt cx="1659970" cy="1659963"/>
          </a:xfrm>
        </p:grpSpPr>
        <p:sp>
          <p:nvSpPr>
            <p:cNvPr id="3308" name="Google Shape;3308;p59"/>
            <p:cNvSpPr/>
            <p:nvPr/>
          </p:nvSpPr>
          <p:spPr>
            <a:xfrm>
              <a:off x="682836" y="133955"/>
              <a:ext cx="1659970" cy="1659963"/>
            </a:xfrm>
            <a:custGeom>
              <a:rect b="b" l="l" r="r" t="t"/>
              <a:pathLst>
                <a:path extrusionOk="0" h="1659963" w="1659970">
                  <a:moveTo>
                    <a:pt x="0" y="829984"/>
                  </a:moveTo>
                  <a:cubicBezTo>
                    <a:pt x="0" y="371597"/>
                    <a:pt x="371600" y="0"/>
                    <a:pt x="829981" y="0"/>
                  </a:cubicBezTo>
                  <a:cubicBezTo>
                    <a:pt x="1288372" y="0"/>
                    <a:pt x="1659970" y="371597"/>
                    <a:pt x="1659970" y="829984"/>
                  </a:cubicBezTo>
                  <a:cubicBezTo>
                    <a:pt x="1659970" y="1288374"/>
                    <a:pt x="1288372" y="1659964"/>
                    <a:pt x="829981" y="1659964"/>
                  </a:cubicBezTo>
                  <a:cubicBezTo>
                    <a:pt x="371600" y="1659964"/>
                    <a:pt x="0" y="1288374"/>
                    <a:pt x="0" y="829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09" name="Google Shape;3309;p59"/>
            <p:cNvGrpSpPr/>
            <p:nvPr/>
          </p:nvGrpSpPr>
          <p:grpSpPr>
            <a:xfrm>
              <a:off x="714795" y="187517"/>
              <a:ext cx="1586139" cy="1549898"/>
              <a:chOff x="714795" y="187517"/>
              <a:chExt cx="1586139" cy="1549898"/>
            </a:xfrm>
          </p:grpSpPr>
          <p:sp>
            <p:nvSpPr>
              <p:cNvPr id="3310" name="Google Shape;3310;p59"/>
              <p:cNvSpPr/>
              <p:nvPr/>
            </p:nvSpPr>
            <p:spPr>
              <a:xfrm>
                <a:off x="1218628" y="355224"/>
                <a:ext cx="278310" cy="237207"/>
              </a:xfrm>
              <a:custGeom>
                <a:rect b="b" l="l" r="r" t="t"/>
                <a:pathLst>
                  <a:path extrusionOk="0" h="237207" w="278310">
                    <a:moveTo>
                      <a:pt x="0" y="237208"/>
                    </a:moveTo>
                    <a:cubicBezTo>
                      <a:pt x="0" y="237208"/>
                      <a:pt x="62446" y="160697"/>
                      <a:pt x="116329" y="113694"/>
                    </a:cubicBezTo>
                    <a:cubicBezTo>
                      <a:pt x="170202" y="66691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1" name="Google Shape;3311;p59"/>
              <p:cNvSpPr/>
              <p:nvPr/>
            </p:nvSpPr>
            <p:spPr>
              <a:xfrm>
                <a:off x="1838239" y="471678"/>
                <a:ext cx="89117" cy="340207"/>
              </a:xfrm>
              <a:custGeom>
                <a:rect b="b" l="l" r="r" t="t"/>
                <a:pathLst>
                  <a:path extrusionOk="0" h="340207" w="89117">
                    <a:moveTo>
                      <a:pt x="88763" y="340207"/>
                    </a:moveTo>
                    <a:cubicBezTo>
                      <a:pt x="88763" y="340207"/>
                      <a:pt x="93078" y="242406"/>
                      <a:pt x="71599" y="156645"/>
                    </a:cubicBezTo>
                    <a:cubicBezTo>
                      <a:pt x="50111" y="7088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2" name="Google Shape;3312;p59"/>
              <p:cNvSpPr/>
              <p:nvPr/>
            </p:nvSpPr>
            <p:spPr>
              <a:xfrm>
                <a:off x="1296276" y="910849"/>
                <a:ext cx="376799" cy="115497"/>
              </a:xfrm>
              <a:custGeom>
                <a:rect b="b" l="l" r="r" t="t"/>
                <a:pathLst>
                  <a:path extrusionOk="0" h="115497" w="376799">
                    <a:moveTo>
                      <a:pt x="376800" y="115497"/>
                    </a:moveTo>
                    <a:cubicBezTo>
                      <a:pt x="376800" y="115497"/>
                      <a:pt x="274949" y="75445"/>
                      <a:pt x="180594" y="45917"/>
                    </a:cubicBezTo>
                    <a:cubicBezTo>
                      <a:pt x="86249" y="16390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3" name="Google Shape;3313;p59"/>
              <p:cNvSpPr/>
              <p:nvPr/>
            </p:nvSpPr>
            <p:spPr>
              <a:xfrm>
                <a:off x="1478984" y="1346587"/>
                <a:ext cx="269624" cy="237601"/>
              </a:xfrm>
              <a:custGeom>
                <a:rect b="b" l="l" r="r" t="t"/>
                <a:pathLst>
                  <a:path extrusionOk="0" h="237601" w="269624">
                    <a:moveTo>
                      <a:pt x="269624" y="0"/>
                    </a:moveTo>
                    <a:cubicBezTo>
                      <a:pt x="269624" y="0"/>
                      <a:pt x="218646" y="80601"/>
                      <a:pt x="151238" y="139999"/>
                    </a:cubicBezTo>
                    <a:cubicBezTo>
                      <a:pt x="83829" y="199406"/>
                      <a:pt x="0" y="237601"/>
                      <a:pt x="0" y="237601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4" name="Google Shape;3314;p59"/>
              <p:cNvSpPr/>
              <p:nvPr/>
            </p:nvSpPr>
            <p:spPr>
              <a:xfrm>
                <a:off x="1050579" y="1144752"/>
                <a:ext cx="88762" cy="325145"/>
              </a:xfrm>
              <a:custGeom>
                <a:rect b="b" l="l" r="r" t="t"/>
                <a:pathLst>
                  <a:path extrusionOk="0" h="325145" w="88762">
                    <a:moveTo>
                      <a:pt x="88763" y="325146"/>
                    </a:moveTo>
                    <a:cubicBezTo>
                      <a:pt x="88763" y="325146"/>
                      <a:pt x="42014" y="256337"/>
                      <a:pt x="20202" y="175193"/>
                    </a:cubicBezTo>
                    <a:cubicBezTo>
                      <a:pt x="-1610" y="94050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5" name="Google Shape;3315;p59"/>
              <p:cNvSpPr/>
              <p:nvPr/>
            </p:nvSpPr>
            <p:spPr>
              <a:xfrm>
                <a:off x="886468" y="1508521"/>
                <a:ext cx="138811" cy="65341"/>
              </a:xfrm>
              <a:custGeom>
                <a:rect b="b" l="l" r="r" t="t"/>
                <a:pathLst>
                  <a:path extrusionOk="0" h="65341" w="138811">
                    <a:moveTo>
                      <a:pt x="138812" y="65342"/>
                    </a:moveTo>
                    <a:cubicBezTo>
                      <a:pt x="138812" y="65342"/>
                      <a:pt x="100007" y="52635"/>
                      <a:pt x="66155" y="36995"/>
                    </a:cubicBezTo>
                    <a:cubicBezTo>
                      <a:pt x="32300" y="2135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6" name="Google Shape;3316;p59"/>
              <p:cNvSpPr/>
              <p:nvPr/>
            </p:nvSpPr>
            <p:spPr>
              <a:xfrm>
                <a:off x="714795" y="955690"/>
                <a:ext cx="115018" cy="112414"/>
              </a:xfrm>
              <a:custGeom>
                <a:rect b="b" l="l" r="r" t="t"/>
                <a:pathLst>
                  <a:path extrusionOk="0" h="112414" w="115018">
                    <a:moveTo>
                      <a:pt x="0" y="112414"/>
                    </a:moveTo>
                    <a:cubicBezTo>
                      <a:pt x="0" y="112414"/>
                      <a:pt x="18098" y="75581"/>
                      <a:pt x="46984" y="47615"/>
                    </a:cubicBezTo>
                    <a:cubicBezTo>
                      <a:pt x="75870" y="19660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7" name="Google Shape;3317;p59"/>
              <p:cNvSpPr/>
              <p:nvPr/>
            </p:nvSpPr>
            <p:spPr>
              <a:xfrm>
                <a:off x="912322" y="441506"/>
                <a:ext cx="12605" cy="191706"/>
              </a:xfrm>
              <a:custGeom>
                <a:rect b="b" l="l" r="r" t="t"/>
                <a:pathLst>
                  <a:path extrusionOk="0" h="191706" w="12605">
                    <a:moveTo>
                      <a:pt x="4101" y="191707"/>
                    </a:moveTo>
                    <a:cubicBezTo>
                      <a:pt x="4101" y="191707"/>
                      <a:pt x="-1585" y="140216"/>
                      <a:pt x="433" y="92389"/>
                    </a:cubicBezTo>
                    <a:cubicBezTo>
                      <a:pt x="2452" y="44563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8" name="Google Shape;3318;p59"/>
              <p:cNvSpPr/>
              <p:nvPr/>
            </p:nvSpPr>
            <p:spPr>
              <a:xfrm>
                <a:off x="1029681" y="187517"/>
                <a:ext cx="435216" cy="102447"/>
              </a:xfrm>
              <a:custGeom>
                <a:rect b="b" l="l" r="r" t="t"/>
                <a:pathLst>
                  <a:path extrusionOk="0" h="102447" w="435216">
                    <a:moveTo>
                      <a:pt x="0" y="102448"/>
                    </a:moveTo>
                    <a:cubicBezTo>
                      <a:pt x="0" y="102448"/>
                      <a:pt x="107613" y="29746"/>
                      <a:pt x="216189" y="8210"/>
                    </a:cubicBezTo>
                    <a:cubicBezTo>
                      <a:pt x="338385" y="-16028"/>
                      <a:pt x="435216" y="21119"/>
                      <a:pt x="435216" y="21119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9" name="Google Shape;3319;p59"/>
              <p:cNvSpPr/>
              <p:nvPr/>
            </p:nvSpPr>
            <p:spPr>
              <a:xfrm>
                <a:off x="1981533" y="370986"/>
                <a:ext cx="319401" cy="337684"/>
              </a:xfrm>
              <a:custGeom>
                <a:rect b="b" l="l" r="r" t="t"/>
                <a:pathLst>
                  <a:path extrusionOk="0" h="337684" w="319401">
                    <a:moveTo>
                      <a:pt x="0" y="0"/>
                    </a:moveTo>
                    <a:cubicBezTo>
                      <a:pt x="0" y="0"/>
                      <a:pt x="106023" y="65652"/>
                      <a:pt x="185871" y="150073"/>
                    </a:cubicBezTo>
                    <a:cubicBezTo>
                      <a:pt x="265719" y="234494"/>
                      <a:pt x="319402" y="337684"/>
                      <a:pt x="319402" y="337684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0" name="Google Shape;3320;p59"/>
              <p:cNvSpPr/>
              <p:nvPr/>
            </p:nvSpPr>
            <p:spPr>
              <a:xfrm>
                <a:off x="2145706" y="867340"/>
                <a:ext cx="151466" cy="121525"/>
              </a:xfrm>
              <a:custGeom>
                <a:rect b="b" l="l" r="r" t="t"/>
                <a:pathLst>
                  <a:path extrusionOk="0" h="121525" w="151466">
                    <a:moveTo>
                      <a:pt x="151467" y="0"/>
                    </a:moveTo>
                    <a:cubicBezTo>
                      <a:pt x="151467" y="0"/>
                      <a:pt x="124749" y="52449"/>
                      <a:pt x="86878" y="82830"/>
                    </a:cubicBezTo>
                    <a:cubicBezTo>
                      <a:pt x="49016" y="113210"/>
                      <a:pt x="0" y="121526"/>
                      <a:pt x="0" y="121526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1" name="Google Shape;3321;p59"/>
              <p:cNvSpPr/>
              <p:nvPr/>
            </p:nvSpPr>
            <p:spPr>
              <a:xfrm>
                <a:off x="2044379" y="1321650"/>
                <a:ext cx="51521" cy="184718"/>
              </a:xfrm>
              <a:custGeom>
                <a:rect b="b" l="l" r="r" t="t"/>
                <a:pathLst>
                  <a:path extrusionOk="0" h="184718" w="51521">
                    <a:moveTo>
                      <a:pt x="0" y="0"/>
                    </a:moveTo>
                    <a:cubicBezTo>
                      <a:pt x="0" y="0"/>
                      <a:pt x="27175" y="46482"/>
                      <a:pt x="40043" y="92659"/>
                    </a:cubicBezTo>
                    <a:cubicBezTo>
                      <a:pt x="52911" y="138836"/>
                      <a:pt x="51473" y="184718"/>
                      <a:pt x="51473" y="184718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2" name="Google Shape;3322;p59"/>
              <p:cNvSpPr/>
              <p:nvPr/>
            </p:nvSpPr>
            <p:spPr>
              <a:xfrm>
                <a:off x="1533658" y="1617516"/>
                <a:ext cx="489584" cy="119899"/>
              </a:xfrm>
              <a:custGeom>
                <a:rect b="b" l="l" r="r" t="t"/>
                <a:pathLst>
                  <a:path extrusionOk="0" h="119899" w="489584">
                    <a:moveTo>
                      <a:pt x="489585" y="0"/>
                    </a:moveTo>
                    <a:cubicBezTo>
                      <a:pt x="489585" y="0"/>
                      <a:pt x="337337" y="75448"/>
                      <a:pt x="214951" y="103965"/>
                    </a:cubicBezTo>
                    <a:cubicBezTo>
                      <a:pt x="92554" y="132474"/>
                      <a:pt x="0" y="114033"/>
                      <a:pt x="0" y="114033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3" name="Google Shape;3323;p59"/>
            <p:cNvGrpSpPr/>
            <p:nvPr/>
          </p:nvGrpSpPr>
          <p:grpSpPr>
            <a:xfrm>
              <a:off x="714875" y="189884"/>
              <a:ext cx="1586135" cy="1543856"/>
              <a:chOff x="714875" y="189884"/>
              <a:chExt cx="1586135" cy="1543856"/>
            </a:xfrm>
          </p:grpSpPr>
          <p:sp>
            <p:nvSpPr>
              <p:cNvPr id="3324" name="Google Shape;3324;p59"/>
              <p:cNvSpPr/>
              <p:nvPr/>
            </p:nvSpPr>
            <p:spPr>
              <a:xfrm>
                <a:off x="1218704" y="356937"/>
                <a:ext cx="278311" cy="236282"/>
              </a:xfrm>
              <a:custGeom>
                <a:rect b="b" l="l" r="r" t="t"/>
                <a:pathLst>
                  <a:path extrusionOk="0" h="236282" w="278311">
                    <a:moveTo>
                      <a:pt x="0" y="236283"/>
                    </a:moveTo>
                    <a:cubicBezTo>
                      <a:pt x="0" y="236283"/>
                      <a:pt x="62455" y="160070"/>
                      <a:pt x="116329" y="113251"/>
                    </a:cubicBezTo>
                    <a:cubicBezTo>
                      <a:pt x="170212" y="66432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5" name="Google Shape;3325;p59"/>
              <p:cNvSpPr/>
              <p:nvPr/>
            </p:nvSpPr>
            <p:spPr>
              <a:xfrm>
                <a:off x="1838325" y="472937"/>
                <a:ext cx="89108" cy="338881"/>
              </a:xfrm>
              <a:custGeom>
                <a:rect b="b" l="l" r="r" t="t"/>
                <a:pathLst>
                  <a:path extrusionOk="0" h="338881" w="89108">
                    <a:moveTo>
                      <a:pt x="88754" y="338881"/>
                    </a:moveTo>
                    <a:cubicBezTo>
                      <a:pt x="88754" y="338881"/>
                      <a:pt x="93069" y="241462"/>
                      <a:pt x="71590" y="156036"/>
                    </a:cubicBezTo>
                    <a:cubicBezTo>
                      <a:pt x="50111" y="7060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6" name="Google Shape;3326;p59"/>
              <p:cNvSpPr/>
              <p:nvPr/>
            </p:nvSpPr>
            <p:spPr>
              <a:xfrm>
                <a:off x="1296352" y="910397"/>
                <a:ext cx="376799" cy="115054"/>
              </a:xfrm>
              <a:custGeom>
                <a:rect b="b" l="l" r="r" t="t"/>
                <a:pathLst>
                  <a:path extrusionOk="0" h="115054" w="376799">
                    <a:moveTo>
                      <a:pt x="376799" y="115054"/>
                    </a:moveTo>
                    <a:cubicBezTo>
                      <a:pt x="376799" y="115054"/>
                      <a:pt x="274949" y="75154"/>
                      <a:pt x="180604" y="45741"/>
                    </a:cubicBezTo>
                    <a:cubicBezTo>
                      <a:pt x="86249" y="16326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7" name="Google Shape;3327;p59"/>
              <p:cNvSpPr/>
              <p:nvPr/>
            </p:nvSpPr>
            <p:spPr>
              <a:xfrm>
                <a:off x="1479061" y="1344434"/>
                <a:ext cx="269624" cy="236677"/>
              </a:xfrm>
              <a:custGeom>
                <a:rect b="b" l="l" r="r" t="t"/>
                <a:pathLst>
                  <a:path extrusionOk="0" h="236677" w="269624">
                    <a:moveTo>
                      <a:pt x="269624" y="0"/>
                    </a:moveTo>
                    <a:cubicBezTo>
                      <a:pt x="269624" y="0"/>
                      <a:pt x="218646" y="80286"/>
                      <a:pt x="151238" y="139456"/>
                    </a:cubicBezTo>
                    <a:cubicBezTo>
                      <a:pt x="83829" y="198625"/>
                      <a:pt x="0" y="236677"/>
                      <a:pt x="0" y="236677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8" name="Google Shape;3328;p59"/>
              <p:cNvSpPr/>
              <p:nvPr/>
            </p:nvSpPr>
            <p:spPr>
              <a:xfrm>
                <a:off x="1054712" y="1143381"/>
                <a:ext cx="88763" cy="323888"/>
              </a:xfrm>
              <a:custGeom>
                <a:rect b="b" l="l" r="r" t="t"/>
                <a:pathLst>
                  <a:path extrusionOk="0" h="323888" w="88763">
                    <a:moveTo>
                      <a:pt x="88763" y="323888"/>
                    </a:moveTo>
                    <a:cubicBezTo>
                      <a:pt x="88763" y="323888"/>
                      <a:pt x="42015" y="255337"/>
                      <a:pt x="20202" y="174517"/>
                    </a:cubicBezTo>
                    <a:cubicBezTo>
                      <a:pt x="-1619" y="93688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9" name="Google Shape;3329;p59"/>
              <p:cNvSpPr/>
              <p:nvPr/>
            </p:nvSpPr>
            <p:spPr>
              <a:xfrm>
                <a:off x="886547" y="1505740"/>
                <a:ext cx="138808" cy="65084"/>
              </a:xfrm>
              <a:custGeom>
                <a:rect b="b" l="l" r="r" t="t"/>
                <a:pathLst>
                  <a:path extrusionOk="0" h="65084" w="138808">
                    <a:moveTo>
                      <a:pt x="138809" y="65084"/>
                    </a:moveTo>
                    <a:cubicBezTo>
                      <a:pt x="138809" y="65084"/>
                      <a:pt x="100004" y="52435"/>
                      <a:pt x="66152" y="36852"/>
                    </a:cubicBezTo>
                    <a:cubicBezTo>
                      <a:pt x="32300" y="2126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0" name="Google Shape;3330;p59"/>
              <p:cNvSpPr/>
              <p:nvPr/>
            </p:nvSpPr>
            <p:spPr>
              <a:xfrm>
                <a:off x="714875" y="955062"/>
                <a:ext cx="115018" cy="111975"/>
              </a:xfrm>
              <a:custGeom>
                <a:rect b="b" l="l" r="r" t="t"/>
                <a:pathLst>
                  <a:path extrusionOk="0" h="111975" w="115018">
                    <a:moveTo>
                      <a:pt x="0" y="111976"/>
                    </a:moveTo>
                    <a:cubicBezTo>
                      <a:pt x="0" y="111976"/>
                      <a:pt x="18098" y="75286"/>
                      <a:pt x="46984" y="47435"/>
                    </a:cubicBezTo>
                    <a:cubicBezTo>
                      <a:pt x="75870" y="19583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1" name="Google Shape;3331;p59"/>
              <p:cNvSpPr/>
              <p:nvPr/>
            </p:nvSpPr>
            <p:spPr>
              <a:xfrm>
                <a:off x="912401" y="442883"/>
                <a:ext cx="12605" cy="190960"/>
              </a:xfrm>
              <a:custGeom>
                <a:rect b="b" l="l" r="r" t="t"/>
                <a:pathLst>
                  <a:path extrusionOk="0" h="190960" w="12605">
                    <a:moveTo>
                      <a:pt x="4101" y="190960"/>
                    </a:moveTo>
                    <a:cubicBezTo>
                      <a:pt x="4101" y="190960"/>
                      <a:pt x="-1585" y="139669"/>
                      <a:pt x="433" y="92029"/>
                    </a:cubicBezTo>
                    <a:cubicBezTo>
                      <a:pt x="2452" y="44388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2" name="Google Shape;3332;p59"/>
              <p:cNvSpPr/>
              <p:nvPr/>
            </p:nvSpPr>
            <p:spPr>
              <a:xfrm>
                <a:off x="1029766" y="189884"/>
                <a:ext cx="435216" cy="102048"/>
              </a:xfrm>
              <a:custGeom>
                <a:rect b="b" l="l" r="r" t="t"/>
                <a:pathLst>
                  <a:path extrusionOk="0" h="102048" w="435216">
                    <a:moveTo>
                      <a:pt x="0" y="102048"/>
                    </a:moveTo>
                    <a:cubicBezTo>
                      <a:pt x="0" y="102048"/>
                      <a:pt x="107604" y="29630"/>
                      <a:pt x="216179" y="8178"/>
                    </a:cubicBezTo>
                    <a:cubicBezTo>
                      <a:pt x="338376" y="-15965"/>
                      <a:pt x="435216" y="21036"/>
                      <a:pt x="435216" y="2103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3" name="Google Shape;3333;p59"/>
              <p:cNvSpPr/>
              <p:nvPr/>
            </p:nvSpPr>
            <p:spPr>
              <a:xfrm>
                <a:off x="1981609" y="372638"/>
                <a:ext cx="319401" cy="336367"/>
              </a:xfrm>
              <a:custGeom>
                <a:rect b="b" l="l" r="r" t="t"/>
                <a:pathLst>
                  <a:path extrusionOk="0" h="336367" w="319401">
                    <a:moveTo>
                      <a:pt x="0" y="0"/>
                    </a:moveTo>
                    <a:cubicBezTo>
                      <a:pt x="0" y="0"/>
                      <a:pt x="106023" y="65397"/>
                      <a:pt x="185871" y="149489"/>
                    </a:cubicBezTo>
                    <a:cubicBezTo>
                      <a:pt x="265728" y="233581"/>
                      <a:pt x="319402" y="336368"/>
                      <a:pt x="319402" y="336368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4" name="Google Shape;3334;p59"/>
              <p:cNvSpPr/>
              <p:nvPr/>
            </p:nvSpPr>
            <p:spPr>
              <a:xfrm>
                <a:off x="2145782" y="867057"/>
                <a:ext cx="151476" cy="121056"/>
              </a:xfrm>
              <a:custGeom>
                <a:rect b="b" l="l" r="r" t="t"/>
                <a:pathLst>
                  <a:path extrusionOk="0" h="121056" w="151476">
                    <a:moveTo>
                      <a:pt x="151476" y="0"/>
                    </a:moveTo>
                    <a:cubicBezTo>
                      <a:pt x="151476" y="0"/>
                      <a:pt x="124749" y="52245"/>
                      <a:pt x="86887" y="82507"/>
                    </a:cubicBezTo>
                    <a:cubicBezTo>
                      <a:pt x="49016" y="112769"/>
                      <a:pt x="0" y="121056"/>
                      <a:pt x="0" y="12105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5" name="Google Shape;3335;p59"/>
              <p:cNvSpPr/>
              <p:nvPr/>
            </p:nvSpPr>
            <p:spPr>
              <a:xfrm>
                <a:off x="2044455" y="1319603"/>
                <a:ext cx="51530" cy="183994"/>
              </a:xfrm>
              <a:custGeom>
                <a:rect b="b" l="l" r="r" t="t"/>
                <a:pathLst>
                  <a:path extrusionOk="0" h="183994" w="51530">
                    <a:moveTo>
                      <a:pt x="0" y="0"/>
                    </a:moveTo>
                    <a:cubicBezTo>
                      <a:pt x="0" y="0"/>
                      <a:pt x="27175" y="46292"/>
                      <a:pt x="40043" y="92297"/>
                    </a:cubicBezTo>
                    <a:cubicBezTo>
                      <a:pt x="52921" y="138293"/>
                      <a:pt x="51483" y="183994"/>
                      <a:pt x="51483" y="183994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6" name="Google Shape;3336;p59"/>
              <p:cNvSpPr/>
              <p:nvPr/>
            </p:nvSpPr>
            <p:spPr>
              <a:xfrm>
                <a:off x="1533744" y="1614306"/>
                <a:ext cx="489575" cy="119434"/>
              </a:xfrm>
              <a:custGeom>
                <a:rect b="b" l="l" r="r" t="t"/>
                <a:pathLst>
                  <a:path extrusionOk="0" h="119434" w="489575">
                    <a:moveTo>
                      <a:pt x="489576" y="0"/>
                    </a:moveTo>
                    <a:cubicBezTo>
                      <a:pt x="489576" y="0"/>
                      <a:pt x="337337" y="75162"/>
                      <a:pt x="214941" y="103556"/>
                    </a:cubicBezTo>
                    <a:cubicBezTo>
                      <a:pt x="92545" y="131959"/>
                      <a:pt x="0" y="113595"/>
                      <a:pt x="0" y="113595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37" name="Google Shape;3337;p59"/>
            <p:cNvSpPr/>
            <p:nvPr/>
          </p:nvSpPr>
          <p:spPr>
            <a:xfrm>
              <a:off x="2296961" y="704962"/>
              <a:ext cx="45817" cy="261939"/>
            </a:xfrm>
            <a:custGeom>
              <a:rect b="b" l="l" r="r" t="t"/>
              <a:pathLst>
                <a:path extrusionOk="0" h="261939" w="45817">
                  <a:moveTo>
                    <a:pt x="4145" y="0"/>
                  </a:moveTo>
                  <a:cubicBezTo>
                    <a:pt x="2593" y="34430"/>
                    <a:pt x="907" y="70013"/>
                    <a:pt x="469" y="89423"/>
                  </a:cubicBezTo>
                  <a:cubicBezTo>
                    <a:pt x="-407" y="128684"/>
                    <a:pt x="212" y="162380"/>
                    <a:pt x="221" y="162380"/>
                  </a:cubicBezTo>
                  <a:cubicBezTo>
                    <a:pt x="221" y="162380"/>
                    <a:pt x="15375" y="189732"/>
                    <a:pt x="25672" y="212285"/>
                  </a:cubicBezTo>
                  <a:cubicBezTo>
                    <a:pt x="31797" y="225688"/>
                    <a:pt x="37188" y="240699"/>
                    <a:pt x="45684" y="261939"/>
                  </a:cubicBezTo>
                  <a:cubicBezTo>
                    <a:pt x="45693" y="260958"/>
                    <a:pt x="45817" y="259996"/>
                    <a:pt x="45817" y="259025"/>
                  </a:cubicBezTo>
                  <a:cubicBezTo>
                    <a:pt x="45817" y="168510"/>
                    <a:pt x="30930" y="81552"/>
                    <a:pt x="4145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8" name="Google Shape;3338;p59"/>
            <p:cNvSpPr/>
            <p:nvPr/>
          </p:nvSpPr>
          <p:spPr>
            <a:xfrm>
              <a:off x="1464411" y="179886"/>
              <a:ext cx="517121" cy="291812"/>
            </a:xfrm>
            <a:custGeom>
              <a:rect b="b" l="l" r="r" t="t"/>
              <a:pathLst>
                <a:path extrusionOk="0" h="291812" w="517121">
                  <a:moveTo>
                    <a:pt x="517122" y="190939"/>
                  </a:moveTo>
                  <a:lnTo>
                    <a:pt x="373856" y="291813"/>
                  </a:lnTo>
                  <a:cubicBezTo>
                    <a:pt x="373856" y="291813"/>
                    <a:pt x="290055" y="227392"/>
                    <a:pt x="210998" y="201791"/>
                  </a:cubicBezTo>
                  <a:cubicBezTo>
                    <a:pt x="128664" y="175128"/>
                    <a:pt x="32147" y="175337"/>
                    <a:pt x="32147" y="175337"/>
                  </a:cubicBezTo>
                  <a:lnTo>
                    <a:pt x="0" y="28973"/>
                  </a:lnTo>
                  <a:cubicBezTo>
                    <a:pt x="0" y="28973"/>
                    <a:pt x="115786" y="-26397"/>
                    <a:pt x="276273" y="15953"/>
                  </a:cubicBezTo>
                  <a:cubicBezTo>
                    <a:pt x="422158" y="54452"/>
                    <a:pt x="517122" y="190939"/>
                    <a:pt x="517122" y="190939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720111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9" name="Google Shape;3339;p59"/>
            <p:cNvSpPr/>
            <p:nvPr/>
          </p:nvSpPr>
          <p:spPr>
            <a:xfrm>
              <a:off x="852096" y="289513"/>
              <a:ext cx="178212" cy="173525"/>
            </a:xfrm>
            <a:custGeom>
              <a:rect b="b" l="l" r="r" t="t"/>
              <a:pathLst>
                <a:path extrusionOk="0" h="173525" w="178212">
                  <a:moveTo>
                    <a:pt x="178213" y="0"/>
                  </a:moveTo>
                  <a:cubicBezTo>
                    <a:pt x="110395" y="48615"/>
                    <a:pt x="50422" y="107118"/>
                    <a:pt x="0" y="173525"/>
                  </a:cubicBezTo>
                  <a:cubicBezTo>
                    <a:pt x="32190" y="163903"/>
                    <a:pt x="72831" y="151993"/>
                    <a:pt x="72831" y="151993"/>
                  </a:cubicBezTo>
                  <a:cubicBezTo>
                    <a:pt x="72831" y="151993"/>
                    <a:pt x="97952" y="110440"/>
                    <a:pt x="112100" y="89676"/>
                  </a:cubicBezTo>
                  <a:cubicBezTo>
                    <a:pt x="118405" y="80418"/>
                    <a:pt x="151838" y="35315"/>
                    <a:pt x="178213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0" name="Google Shape;3340;p59"/>
            <p:cNvSpPr/>
            <p:nvPr/>
          </p:nvSpPr>
          <p:spPr>
            <a:xfrm>
              <a:off x="829666" y="585285"/>
              <a:ext cx="466609" cy="559905"/>
            </a:xfrm>
            <a:custGeom>
              <a:rect b="b" l="l" r="r" t="t"/>
              <a:pathLst>
                <a:path extrusionOk="0" h="559905" w="466609">
                  <a:moveTo>
                    <a:pt x="388886" y="6836"/>
                  </a:moveTo>
                  <a:cubicBezTo>
                    <a:pt x="388886" y="6836"/>
                    <a:pt x="413174" y="104470"/>
                    <a:pt x="425814" y="155041"/>
                  </a:cubicBezTo>
                  <a:cubicBezTo>
                    <a:pt x="438454" y="205612"/>
                    <a:pt x="466610" y="325468"/>
                    <a:pt x="466610" y="325468"/>
                  </a:cubicBezTo>
                  <a:cubicBezTo>
                    <a:pt x="466610" y="325468"/>
                    <a:pt x="366864" y="418973"/>
                    <a:pt x="336975" y="448186"/>
                  </a:cubicBezTo>
                  <a:cubicBezTo>
                    <a:pt x="307095" y="477400"/>
                    <a:pt x="220474" y="559905"/>
                    <a:pt x="220474" y="559905"/>
                  </a:cubicBezTo>
                  <a:cubicBezTo>
                    <a:pt x="220474" y="559905"/>
                    <a:pt x="151285" y="509242"/>
                    <a:pt x="100489" y="467055"/>
                  </a:cubicBezTo>
                  <a:cubicBezTo>
                    <a:pt x="50628" y="425650"/>
                    <a:pt x="0" y="370243"/>
                    <a:pt x="0" y="370243"/>
                  </a:cubicBezTo>
                  <a:cubicBezTo>
                    <a:pt x="0" y="370243"/>
                    <a:pt x="9683" y="280766"/>
                    <a:pt x="31424" y="198327"/>
                  </a:cubicBezTo>
                  <a:cubicBezTo>
                    <a:pt x="50430" y="126255"/>
                    <a:pt x="86852" y="47722"/>
                    <a:pt x="86852" y="47722"/>
                  </a:cubicBezTo>
                  <a:cubicBezTo>
                    <a:pt x="86852" y="47722"/>
                    <a:pt x="140531" y="15224"/>
                    <a:pt x="216502" y="4315"/>
                  </a:cubicBezTo>
                  <a:cubicBezTo>
                    <a:pt x="293150" y="-6693"/>
                    <a:pt x="388886" y="6836"/>
                    <a:pt x="388886" y="6836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195338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59"/>
            <p:cNvSpPr/>
            <p:nvPr/>
          </p:nvSpPr>
          <p:spPr>
            <a:xfrm>
              <a:off x="685411" y="1026433"/>
              <a:ext cx="29384" cy="144389"/>
            </a:xfrm>
            <a:custGeom>
              <a:rect b="b" l="l" r="r" t="t"/>
              <a:pathLst>
                <a:path extrusionOk="0" h="144389" w="29384">
                  <a:moveTo>
                    <a:pt x="0" y="0"/>
                  </a:moveTo>
                  <a:cubicBezTo>
                    <a:pt x="459" y="6163"/>
                    <a:pt x="927" y="12363"/>
                    <a:pt x="1519" y="18488"/>
                  </a:cubicBezTo>
                  <a:cubicBezTo>
                    <a:pt x="1842" y="22222"/>
                    <a:pt x="2290" y="25918"/>
                    <a:pt x="2659" y="29632"/>
                  </a:cubicBezTo>
                  <a:cubicBezTo>
                    <a:pt x="6983" y="68790"/>
                    <a:pt x="13856" y="107071"/>
                    <a:pt x="23431" y="144389"/>
                  </a:cubicBezTo>
                  <a:cubicBezTo>
                    <a:pt x="25201" y="97126"/>
                    <a:pt x="29385" y="41672"/>
                    <a:pt x="29385" y="41672"/>
                  </a:cubicBezTo>
                  <a:cubicBezTo>
                    <a:pt x="29385" y="41672"/>
                    <a:pt x="15679" y="216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59"/>
            <p:cNvSpPr/>
            <p:nvPr/>
          </p:nvSpPr>
          <p:spPr>
            <a:xfrm>
              <a:off x="1024737" y="1468983"/>
              <a:ext cx="508920" cy="312343"/>
            </a:xfrm>
            <a:custGeom>
              <a:rect b="b" l="l" r="r" t="t"/>
              <a:pathLst>
                <a:path extrusionOk="0" h="312343" w="508920">
                  <a:moveTo>
                    <a:pt x="113357" y="0"/>
                  </a:moveTo>
                  <a:lnTo>
                    <a:pt x="0" y="105385"/>
                  </a:lnTo>
                  <a:cubicBezTo>
                    <a:pt x="0" y="105385"/>
                    <a:pt x="51064" y="174460"/>
                    <a:pt x="112986" y="234706"/>
                  </a:cubicBezTo>
                  <a:cubicBezTo>
                    <a:pt x="184890" y="271243"/>
                    <a:pt x="262557" y="298037"/>
                    <a:pt x="344643" y="312344"/>
                  </a:cubicBezTo>
                  <a:cubicBezTo>
                    <a:pt x="425844" y="295780"/>
                    <a:pt x="508921" y="262566"/>
                    <a:pt x="508921" y="262566"/>
                  </a:cubicBezTo>
                  <a:lnTo>
                    <a:pt x="454971" y="115262"/>
                  </a:lnTo>
                  <a:cubicBezTo>
                    <a:pt x="454971" y="115262"/>
                    <a:pt x="340681" y="107270"/>
                    <a:pt x="271558" y="87144"/>
                  </a:cubicBezTo>
                  <a:cubicBezTo>
                    <a:pt x="202444" y="67018"/>
                    <a:pt x="113357" y="0"/>
                    <a:pt x="11335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600746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p59"/>
            <p:cNvSpPr/>
            <p:nvPr/>
          </p:nvSpPr>
          <p:spPr>
            <a:xfrm>
              <a:off x="2023205" y="1486585"/>
              <a:ext cx="134007" cy="130968"/>
            </a:xfrm>
            <a:custGeom>
              <a:rect b="b" l="l" r="r" t="t"/>
              <a:pathLst>
                <a:path extrusionOk="0" h="130968" w="134007">
                  <a:moveTo>
                    <a:pt x="134007" y="0"/>
                  </a:moveTo>
                  <a:cubicBezTo>
                    <a:pt x="99603" y="12344"/>
                    <a:pt x="71818" y="20021"/>
                    <a:pt x="71818" y="20021"/>
                  </a:cubicBezTo>
                  <a:cubicBezTo>
                    <a:pt x="71818" y="20021"/>
                    <a:pt x="52454" y="55121"/>
                    <a:pt x="34709" y="79038"/>
                  </a:cubicBezTo>
                  <a:cubicBezTo>
                    <a:pt x="29299" y="86344"/>
                    <a:pt x="13068" y="111309"/>
                    <a:pt x="0" y="130969"/>
                  </a:cubicBezTo>
                  <a:cubicBezTo>
                    <a:pt x="49397" y="92345"/>
                    <a:pt x="94497" y="48663"/>
                    <a:pt x="13400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59"/>
            <p:cNvSpPr/>
            <p:nvPr/>
          </p:nvSpPr>
          <p:spPr>
            <a:xfrm>
              <a:off x="1673209" y="811852"/>
              <a:ext cx="473249" cy="543397"/>
            </a:xfrm>
            <a:custGeom>
              <a:rect b="b" l="l" r="r" t="t"/>
              <a:pathLst>
                <a:path extrusionOk="0" h="543397" w="473249">
                  <a:moveTo>
                    <a:pt x="0" y="214580"/>
                  </a:moveTo>
                  <a:cubicBezTo>
                    <a:pt x="0" y="214580"/>
                    <a:pt x="57779" y="150401"/>
                    <a:pt x="118739" y="96497"/>
                  </a:cubicBezTo>
                  <a:cubicBezTo>
                    <a:pt x="175736" y="46103"/>
                    <a:pt x="253841" y="0"/>
                    <a:pt x="253841" y="0"/>
                  </a:cubicBezTo>
                  <a:cubicBezTo>
                    <a:pt x="253841" y="0"/>
                    <a:pt x="321802" y="30095"/>
                    <a:pt x="382410" y="79691"/>
                  </a:cubicBezTo>
                  <a:cubicBezTo>
                    <a:pt x="439141" y="126121"/>
                    <a:pt x="473250" y="178118"/>
                    <a:pt x="473250" y="178118"/>
                  </a:cubicBezTo>
                  <a:cubicBezTo>
                    <a:pt x="473250" y="178118"/>
                    <a:pt x="464668" y="259624"/>
                    <a:pt x="438626" y="347111"/>
                  </a:cubicBezTo>
                  <a:cubicBezTo>
                    <a:pt x="414900" y="426816"/>
                    <a:pt x="371932" y="509531"/>
                    <a:pt x="371932" y="509531"/>
                  </a:cubicBezTo>
                  <a:cubicBezTo>
                    <a:pt x="371932" y="509531"/>
                    <a:pt x="308181" y="532629"/>
                    <a:pt x="225866" y="541564"/>
                  </a:cubicBezTo>
                  <a:cubicBezTo>
                    <a:pt x="168212" y="547822"/>
                    <a:pt x="75705" y="536058"/>
                    <a:pt x="75705" y="536058"/>
                  </a:cubicBezTo>
                  <a:lnTo>
                    <a:pt x="0" y="214580"/>
                  </a:lnTo>
                  <a:close/>
                </a:path>
              </a:pathLst>
            </a:custGeom>
            <a:gradFill>
              <a:gsLst>
                <a:gs pos="0">
                  <a:srgbClr val="6F6F6F"/>
                </a:gs>
                <a:gs pos="50000">
                  <a:srgbClr val="373737"/>
                </a:gs>
                <a:gs pos="100000">
                  <a:srgbClr val="000000"/>
                </a:gs>
              </a:gsLst>
              <a:lin ang="426624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5" name="Google Shape;3345;p59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9" name="Shape 3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Google Shape;3350;p60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1" name="Google Shape;3351;p60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52" name="Google Shape;3352;p60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6" name="Shape 3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" name="Google Shape;3357;p61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8" name="Google Shape;3358;p61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59" name="Google Shape;3359;p61"/>
          <p:cNvSpPr/>
          <p:nvPr>
            <p:ph idx="2" type="pic"/>
          </p:nvPr>
        </p:nvSpPr>
        <p:spPr>
          <a:xfrm>
            <a:off x="1003225" y="559150"/>
            <a:ext cx="3925200" cy="5701500"/>
          </a:xfrm>
          <a:prstGeom prst="rect">
            <a:avLst/>
          </a:prstGeom>
        </p:spPr>
      </p:sp>
      <p:sp>
        <p:nvSpPr>
          <p:cNvPr id="3360" name="Google Shape;3360;p61"/>
          <p:cNvSpPr/>
          <p:nvPr/>
        </p:nvSpPr>
        <p:spPr>
          <a:xfrm>
            <a:off x="817408" y="5761657"/>
            <a:ext cx="3484888" cy="693324"/>
          </a:xfrm>
          <a:custGeom>
            <a:rect b="b" l="l" r="r" t="t"/>
            <a:pathLst>
              <a:path extrusionOk="0" h="5777700" w="4136365">
                <a:moveTo>
                  <a:pt x="0" y="0"/>
                </a:moveTo>
                <a:lnTo>
                  <a:pt x="3215106" y="47977"/>
                </a:lnTo>
                <a:lnTo>
                  <a:pt x="4136365" y="5777700"/>
                </a:lnTo>
                <a:lnTo>
                  <a:pt x="0" y="577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1" name="Google Shape;3361;p61"/>
          <p:cNvSpPr/>
          <p:nvPr/>
        </p:nvSpPr>
        <p:spPr>
          <a:xfrm rot="10800000">
            <a:off x="1581372" y="400144"/>
            <a:ext cx="3484888" cy="693324"/>
          </a:xfrm>
          <a:custGeom>
            <a:rect b="b" l="l" r="r" t="t"/>
            <a:pathLst>
              <a:path extrusionOk="0" h="5777700" w="4136365">
                <a:moveTo>
                  <a:pt x="0" y="0"/>
                </a:moveTo>
                <a:lnTo>
                  <a:pt x="3215106" y="47977"/>
                </a:lnTo>
                <a:lnTo>
                  <a:pt x="4136365" y="5777700"/>
                </a:lnTo>
                <a:lnTo>
                  <a:pt x="0" y="577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2" name="Google Shape;3362;p61"/>
          <p:cNvSpPr txBox="1"/>
          <p:nvPr/>
        </p:nvSpPr>
        <p:spPr>
          <a:xfrm>
            <a:off x="1795625" y="509200"/>
            <a:ext cx="31329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 sz="15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363" name="Google Shape;3363;p61"/>
          <p:cNvSpPr txBox="1"/>
          <p:nvPr/>
        </p:nvSpPr>
        <p:spPr>
          <a:xfrm>
            <a:off x="856400" y="5808325"/>
            <a:ext cx="30867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2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364" name="Google Shape;3364;p61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8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" name="Google Shape;3369;p62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0" name="Google Shape;3370;p62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71" name="Google Shape;3371;p62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36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885" name="Google Shape;885;p36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grpSp>
        <p:nvGrpSpPr>
          <p:cNvPr id="886" name="Google Shape;886;p36"/>
          <p:cNvGrpSpPr/>
          <p:nvPr/>
        </p:nvGrpSpPr>
        <p:grpSpPr>
          <a:xfrm rot="1116657">
            <a:off x="7820092" y="775957"/>
            <a:ext cx="4035691" cy="4225415"/>
            <a:chOff x="343433" y="1838404"/>
            <a:chExt cx="4722962" cy="4944995"/>
          </a:xfrm>
        </p:grpSpPr>
        <p:grpSp>
          <p:nvGrpSpPr>
            <p:cNvPr id="887" name="Google Shape;887;p36"/>
            <p:cNvGrpSpPr/>
            <p:nvPr/>
          </p:nvGrpSpPr>
          <p:grpSpPr>
            <a:xfrm>
              <a:off x="343433" y="1838404"/>
              <a:ext cx="4722962" cy="4944995"/>
              <a:chOff x="343433" y="1838404"/>
              <a:chExt cx="4722962" cy="4944995"/>
            </a:xfrm>
          </p:grpSpPr>
          <p:sp>
            <p:nvSpPr>
              <p:cNvPr id="888" name="Google Shape;888;p36"/>
              <p:cNvSpPr/>
              <p:nvPr/>
            </p:nvSpPr>
            <p:spPr>
              <a:xfrm>
                <a:off x="343433" y="1838566"/>
                <a:ext cx="4722962" cy="4944833"/>
              </a:xfrm>
              <a:custGeom>
                <a:rect b="b" l="l" r="r" t="t"/>
                <a:pathLst>
                  <a:path extrusionOk="0" h="4944833" w="4722962">
                    <a:moveTo>
                      <a:pt x="278620" y="1683"/>
                    </a:moveTo>
                    <a:cubicBezTo>
                      <a:pt x="243599" y="7921"/>
                      <a:pt x="198081" y="32210"/>
                      <a:pt x="126809" y="97133"/>
                    </a:cubicBezTo>
                    <a:cubicBezTo>
                      <a:pt x="-15734" y="226987"/>
                      <a:pt x="-25477" y="322961"/>
                      <a:pt x="35482" y="387455"/>
                    </a:cubicBezTo>
                    <a:cubicBezTo>
                      <a:pt x="96440" y="451958"/>
                      <a:pt x="1526048" y="1979587"/>
                      <a:pt x="1643215" y="2112013"/>
                    </a:cubicBezTo>
                    <a:cubicBezTo>
                      <a:pt x="1760373" y="2244430"/>
                      <a:pt x="2392661" y="2752103"/>
                      <a:pt x="2583428" y="2948946"/>
                    </a:cubicBezTo>
                    <a:cubicBezTo>
                      <a:pt x="2698395" y="3067571"/>
                      <a:pt x="4357422" y="4740608"/>
                      <a:pt x="4396979" y="4780518"/>
                    </a:cubicBezTo>
                    <a:cubicBezTo>
                      <a:pt x="4358660" y="4843574"/>
                      <a:pt x="4337962" y="4902590"/>
                      <a:pt x="4364689" y="4929661"/>
                    </a:cubicBezTo>
                    <a:cubicBezTo>
                      <a:pt x="4404799" y="4970275"/>
                      <a:pt x="4513498" y="4926470"/>
                      <a:pt x="4608510" y="4832649"/>
                    </a:cubicBezTo>
                    <a:cubicBezTo>
                      <a:pt x="4703531" y="4738837"/>
                      <a:pt x="4748375" y="4630309"/>
                      <a:pt x="4708265" y="4589694"/>
                    </a:cubicBezTo>
                    <a:cubicBezTo>
                      <a:pt x="4698245" y="4579541"/>
                      <a:pt x="4683672" y="4574112"/>
                      <a:pt x="4666279" y="4573902"/>
                    </a:cubicBezTo>
                    <a:cubicBezTo>
                      <a:pt x="4640990" y="4573616"/>
                      <a:pt x="4607948" y="4591885"/>
                      <a:pt x="4573887" y="4609954"/>
                    </a:cubicBezTo>
                    <a:cubicBezTo>
                      <a:pt x="4520051" y="4553071"/>
                      <a:pt x="2892610" y="2834723"/>
                      <a:pt x="2809256" y="2744416"/>
                    </a:cubicBezTo>
                    <a:cubicBezTo>
                      <a:pt x="2610841" y="2529427"/>
                      <a:pt x="2176682" y="1899053"/>
                      <a:pt x="2092548" y="1798764"/>
                    </a:cubicBezTo>
                    <a:cubicBezTo>
                      <a:pt x="1988563" y="1674796"/>
                      <a:pt x="438584" y="38430"/>
                      <a:pt x="371715" y="18027"/>
                    </a:cubicBezTo>
                    <a:cubicBezTo>
                      <a:pt x="338280" y="7826"/>
                      <a:pt x="313640" y="-4556"/>
                      <a:pt x="278620" y="1683"/>
                    </a:cubicBezTo>
                    <a:close/>
                  </a:path>
                </a:pathLst>
              </a:custGeom>
              <a:solidFill>
                <a:srgbClr val="F8BD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36"/>
              <p:cNvSpPr/>
              <p:nvPr/>
            </p:nvSpPr>
            <p:spPr>
              <a:xfrm>
                <a:off x="450480" y="1838404"/>
                <a:ext cx="2022914" cy="1850285"/>
              </a:xfrm>
              <a:custGeom>
                <a:rect b="b" l="l" r="r" t="t"/>
                <a:pathLst>
                  <a:path extrusionOk="0" h="1850285" w="2022914">
                    <a:moveTo>
                      <a:pt x="171212" y="1683"/>
                    </a:moveTo>
                    <a:cubicBezTo>
                      <a:pt x="136190" y="7921"/>
                      <a:pt x="90671" y="32210"/>
                      <a:pt x="19401" y="97133"/>
                    </a:cubicBezTo>
                    <a:cubicBezTo>
                      <a:pt x="11014" y="104772"/>
                      <a:pt x="7480" y="111239"/>
                      <a:pt x="0" y="118640"/>
                    </a:cubicBezTo>
                    <a:cubicBezTo>
                      <a:pt x="52475" y="116364"/>
                      <a:pt x="107310" y="117488"/>
                      <a:pt x="162167" y="128079"/>
                    </a:cubicBezTo>
                    <a:cubicBezTo>
                      <a:pt x="369997" y="168189"/>
                      <a:pt x="1839473" y="1682178"/>
                      <a:pt x="1839473" y="1682178"/>
                    </a:cubicBezTo>
                    <a:lnTo>
                      <a:pt x="2022915" y="1850285"/>
                    </a:lnTo>
                    <a:cubicBezTo>
                      <a:pt x="2015495" y="1840684"/>
                      <a:pt x="1990177" y="1804756"/>
                      <a:pt x="1985139" y="1798764"/>
                    </a:cubicBezTo>
                    <a:cubicBezTo>
                      <a:pt x="1881154" y="1674796"/>
                      <a:pt x="331173" y="38440"/>
                      <a:pt x="264306" y="18027"/>
                    </a:cubicBezTo>
                    <a:cubicBezTo>
                      <a:pt x="230872" y="7826"/>
                      <a:pt x="206233" y="-4556"/>
                      <a:pt x="171212" y="1683"/>
                    </a:cubicBezTo>
                    <a:close/>
                  </a:path>
                </a:pathLst>
              </a:custGeom>
              <a:solidFill>
                <a:srgbClr val="FFD9B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36"/>
              <p:cNvSpPr/>
              <p:nvPr/>
            </p:nvSpPr>
            <p:spPr>
              <a:xfrm>
                <a:off x="576999" y="2212402"/>
                <a:ext cx="2829407" cy="2808510"/>
              </a:xfrm>
              <a:custGeom>
                <a:rect b="b" l="l" r="r" t="t"/>
                <a:pathLst>
                  <a:path extrusionOk="0" h="2808510" w="2829407">
                    <a:moveTo>
                      <a:pt x="43036" y="36"/>
                    </a:moveTo>
                    <a:cubicBezTo>
                      <a:pt x="33816" y="-279"/>
                      <a:pt x="24835" y="1464"/>
                      <a:pt x="16471" y="6379"/>
                    </a:cubicBezTo>
                    <a:cubicBezTo>
                      <a:pt x="13289" y="8246"/>
                      <a:pt x="10481" y="10789"/>
                      <a:pt x="8062" y="13294"/>
                    </a:cubicBezTo>
                    <a:cubicBezTo>
                      <a:pt x="-9497" y="31468"/>
                      <a:pt x="5656" y="60938"/>
                      <a:pt x="15535" y="80112"/>
                    </a:cubicBezTo>
                    <a:cubicBezTo>
                      <a:pt x="36076" y="119984"/>
                      <a:pt x="64008" y="157589"/>
                      <a:pt x="92754" y="194050"/>
                    </a:cubicBezTo>
                    <a:cubicBezTo>
                      <a:pt x="110381" y="216405"/>
                      <a:pt x="128847" y="238294"/>
                      <a:pt x="146008" y="260887"/>
                    </a:cubicBezTo>
                    <a:cubicBezTo>
                      <a:pt x="157522" y="276042"/>
                      <a:pt x="168518" y="291605"/>
                      <a:pt x="179422" y="307036"/>
                    </a:cubicBezTo>
                    <a:cubicBezTo>
                      <a:pt x="220578" y="365310"/>
                      <a:pt x="259363" y="424727"/>
                      <a:pt x="304117" y="481334"/>
                    </a:cubicBezTo>
                    <a:cubicBezTo>
                      <a:pt x="319452" y="500727"/>
                      <a:pt x="335009" y="520120"/>
                      <a:pt x="349882" y="539751"/>
                    </a:cubicBezTo>
                    <a:cubicBezTo>
                      <a:pt x="372197" y="569202"/>
                      <a:pt x="393656" y="598882"/>
                      <a:pt x="416411" y="628124"/>
                    </a:cubicBezTo>
                    <a:cubicBezTo>
                      <a:pt x="418935" y="631372"/>
                      <a:pt x="422021" y="634296"/>
                      <a:pt x="424764" y="637420"/>
                    </a:cubicBezTo>
                    <a:cubicBezTo>
                      <a:pt x="420468" y="632343"/>
                      <a:pt x="416296" y="627238"/>
                      <a:pt x="412267" y="622018"/>
                    </a:cubicBezTo>
                    <a:cubicBezTo>
                      <a:pt x="391160" y="594691"/>
                      <a:pt x="371464" y="566764"/>
                      <a:pt x="351406" y="538932"/>
                    </a:cubicBezTo>
                    <a:cubicBezTo>
                      <a:pt x="337065" y="519043"/>
                      <a:pt x="322177" y="499422"/>
                      <a:pt x="307404" y="479734"/>
                    </a:cubicBezTo>
                    <a:cubicBezTo>
                      <a:pt x="264337" y="422336"/>
                      <a:pt x="228993" y="361633"/>
                      <a:pt x="189222" y="302816"/>
                    </a:cubicBezTo>
                    <a:cubicBezTo>
                      <a:pt x="178611" y="287119"/>
                      <a:pt x="167851" y="271374"/>
                      <a:pt x="156602" y="255963"/>
                    </a:cubicBezTo>
                    <a:cubicBezTo>
                      <a:pt x="140749" y="234246"/>
                      <a:pt x="123564" y="213157"/>
                      <a:pt x="106892" y="191850"/>
                    </a:cubicBezTo>
                    <a:cubicBezTo>
                      <a:pt x="87408" y="166942"/>
                      <a:pt x="68703" y="141520"/>
                      <a:pt x="51785" y="115441"/>
                    </a:cubicBezTo>
                    <a:cubicBezTo>
                      <a:pt x="41546" y="99657"/>
                      <a:pt x="31831" y="83646"/>
                      <a:pt x="24132" y="66968"/>
                    </a:cubicBezTo>
                    <a:cubicBezTo>
                      <a:pt x="17562" y="52737"/>
                      <a:pt x="6825" y="32001"/>
                      <a:pt x="20599" y="19324"/>
                    </a:cubicBezTo>
                    <a:cubicBezTo>
                      <a:pt x="37916" y="3369"/>
                      <a:pt x="65064" y="15599"/>
                      <a:pt x="82926" y="25982"/>
                    </a:cubicBezTo>
                    <a:cubicBezTo>
                      <a:pt x="104531" y="38545"/>
                      <a:pt x="123462" y="54300"/>
                      <a:pt x="141224" y="70311"/>
                    </a:cubicBezTo>
                    <a:cubicBezTo>
                      <a:pt x="163604" y="90475"/>
                      <a:pt x="184047" y="111869"/>
                      <a:pt x="204732" y="133166"/>
                    </a:cubicBezTo>
                    <a:cubicBezTo>
                      <a:pt x="248825" y="178572"/>
                      <a:pt x="309595" y="210910"/>
                      <a:pt x="361485" y="249743"/>
                    </a:cubicBezTo>
                    <a:cubicBezTo>
                      <a:pt x="386759" y="268660"/>
                      <a:pt x="407067" y="291320"/>
                      <a:pt x="428803" y="312817"/>
                    </a:cubicBezTo>
                    <a:cubicBezTo>
                      <a:pt x="437394" y="321304"/>
                      <a:pt x="446091" y="330153"/>
                      <a:pt x="455854" y="337783"/>
                    </a:cubicBezTo>
                    <a:cubicBezTo>
                      <a:pt x="479771" y="356452"/>
                      <a:pt x="511699" y="364729"/>
                      <a:pt x="537788" y="380731"/>
                    </a:cubicBezTo>
                    <a:cubicBezTo>
                      <a:pt x="551561" y="389170"/>
                      <a:pt x="562924" y="400010"/>
                      <a:pt x="574145" y="410592"/>
                    </a:cubicBezTo>
                    <a:cubicBezTo>
                      <a:pt x="591204" y="426679"/>
                      <a:pt x="607720" y="443558"/>
                      <a:pt x="627094" y="457864"/>
                    </a:cubicBezTo>
                    <a:cubicBezTo>
                      <a:pt x="649469" y="474390"/>
                      <a:pt x="675396" y="487801"/>
                      <a:pt x="700332" y="501441"/>
                    </a:cubicBezTo>
                    <a:cubicBezTo>
                      <a:pt x="744099" y="525387"/>
                      <a:pt x="788981" y="548552"/>
                      <a:pt x="828891" y="576917"/>
                    </a:cubicBezTo>
                    <a:cubicBezTo>
                      <a:pt x="848046" y="590548"/>
                      <a:pt x="864857" y="606026"/>
                      <a:pt x="882688" y="620761"/>
                    </a:cubicBezTo>
                    <a:cubicBezTo>
                      <a:pt x="906377" y="640344"/>
                      <a:pt x="930970" y="659156"/>
                      <a:pt x="955935" y="677625"/>
                    </a:cubicBezTo>
                    <a:cubicBezTo>
                      <a:pt x="1013657" y="720316"/>
                      <a:pt x="1073302" y="761293"/>
                      <a:pt x="1127633" y="806946"/>
                    </a:cubicBezTo>
                    <a:cubicBezTo>
                      <a:pt x="1136958" y="814785"/>
                      <a:pt x="1146740" y="822396"/>
                      <a:pt x="1155541" y="830635"/>
                    </a:cubicBezTo>
                    <a:cubicBezTo>
                      <a:pt x="1187726" y="860791"/>
                      <a:pt x="1210310" y="896491"/>
                      <a:pt x="1240542" y="927818"/>
                    </a:cubicBezTo>
                    <a:cubicBezTo>
                      <a:pt x="1275680" y="964242"/>
                      <a:pt x="1320400" y="993550"/>
                      <a:pt x="1353376" y="1031498"/>
                    </a:cubicBezTo>
                    <a:cubicBezTo>
                      <a:pt x="1361434" y="1040785"/>
                      <a:pt x="1363386" y="1052158"/>
                      <a:pt x="1367292" y="1062683"/>
                    </a:cubicBezTo>
                    <a:cubicBezTo>
                      <a:pt x="1370654" y="1071722"/>
                      <a:pt x="1375397" y="1079532"/>
                      <a:pt x="1381408" y="1087629"/>
                    </a:cubicBezTo>
                    <a:cubicBezTo>
                      <a:pt x="1427537" y="1149856"/>
                      <a:pt x="1474286" y="1211854"/>
                      <a:pt x="1519873" y="1274338"/>
                    </a:cubicBezTo>
                    <a:cubicBezTo>
                      <a:pt x="1550562" y="1316400"/>
                      <a:pt x="1579118" y="1359834"/>
                      <a:pt x="1614846" y="1399354"/>
                    </a:cubicBezTo>
                    <a:cubicBezTo>
                      <a:pt x="1691913" y="1484583"/>
                      <a:pt x="1791897" y="1554173"/>
                      <a:pt x="1868373" y="1639774"/>
                    </a:cubicBezTo>
                    <a:cubicBezTo>
                      <a:pt x="1909931" y="1686294"/>
                      <a:pt x="1933515" y="1740463"/>
                      <a:pt x="1968814" y="1789793"/>
                    </a:cubicBezTo>
                    <a:cubicBezTo>
                      <a:pt x="1981349" y="1807309"/>
                      <a:pt x="1995322" y="1824492"/>
                      <a:pt x="2011115" y="1840218"/>
                    </a:cubicBezTo>
                    <a:cubicBezTo>
                      <a:pt x="2058283" y="1887157"/>
                      <a:pt x="2118424" y="1922790"/>
                      <a:pt x="2172640" y="1963757"/>
                    </a:cubicBezTo>
                    <a:cubicBezTo>
                      <a:pt x="2182260" y="1971025"/>
                      <a:pt x="2191309" y="1978807"/>
                      <a:pt x="2200672" y="1986294"/>
                    </a:cubicBezTo>
                    <a:cubicBezTo>
                      <a:pt x="2206177" y="1990694"/>
                      <a:pt x="2212292" y="1994942"/>
                      <a:pt x="2217464" y="1999609"/>
                    </a:cubicBezTo>
                    <a:cubicBezTo>
                      <a:pt x="2224513" y="2005972"/>
                      <a:pt x="2230771" y="2013211"/>
                      <a:pt x="2237343" y="2019898"/>
                    </a:cubicBezTo>
                    <a:cubicBezTo>
                      <a:pt x="2243963" y="2026632"/>
                      <a:pt x="2251002" y="2033223"/>
                      <a:pt x="2257232" y="2040195"/>
                    </a:cubicBezTo>
                    <a:cubicBezTo>
                      <a:pt x="2286759" y="2073238"/>
                      <a:pt x="2312010" y="2109195"/>
                      <a:pt x="2336403" y="2144771"/>
                    </a:cubicBezTo>
                    <a:cubicBezTo>
                      <a:pt x="2351586" y="2166888"/>
                      <a:pt x="2366140" y="2189224"/>
                      <a:pt x="2380294" y="2211779"/>
                    </a:cubicBezTo>
                    <a:cubicBezTo>
                      <a:pt x="2387629" y="2223456"/>
                      <a:pt x="2395344" y="2235134"/>
                      <a:pt x="2401926" y="2247097"/>
                    </a:cubicBezTo>
                    <a:cubicBezTo>
                      <a:pt x="2420185" y="2280273"/>
                      <a:pt x="2431263" y="2315820"/>
                      <a:pt x="2451999" y="2348167"/>
                    </a:cubicBezTo>
                    <a:cubicBezTo>
                      <a:pt x="2474506" y="2383286"/>
                      <a:pt x="2509834" y="2410423"/>
                      <a:pt x="2542181" y="2439465"/>
                    </a:cubicBezTo>
                    <a:cubicBezTo>
                      <a:pt x="2568518" y="2463105"/>
                      <a:pt x="2590549" y="2488975"/>
                      <a:pt x="2612447" y="2515350"/>
                    </a:cubicBezTo>
                    <a:cubicBezTo>
                      <a:pt x="2651481" y="2562347"/>
                      <a:pt x="2688619" y="2610381"/>
                      <a:pt x="2729176" y="2656558"/>
                    </a:cubicBezTo>
                    <a:cubicBezTo>
                      <a:pt x="2735815" y="2664121"/>
                      <a:pt x="2742568" y="2671626"/>
                      <a:pt x="2749417" y="2679066"/>
                    </a:cubicBezTo>
                    <a:cubicBezTo>
                      <a:pt x="2754484" y="2684590"/>
                      <a:pt x="2759618" y="2690077"/>
                      <a:pt x="2764790" y="2695525"/>
                    </a:cubicBezTo>
                    <a:cubicBezTo>
                      <a:pt x="2775096" y="2706384"/>
                      <a:pt x="2786602" y="2716594"/>
                      <a:pt x="2794813" y="2728624"/>
                    </a:cubicBezTo>
                    <a:cubicBezTo>
                      <a:pt x="2811825" y="2753561"/>
                      <a:pt x="2817092" y="2782221"/>
                      <a:pt x="2829408" y="2808511"/>
                    </a:cubicBezTo>
                    <a:cubicBezTo>
                      <a:pt x="2817159" y="2782184"/>
                      <a:pt x="2812120" y="2753503"/>
                      <a:pt x="2795308" y="2728482"/>
                    </a:cubicBezTo>
                    <a:cubicBezTo>
                      <a:pt x="2787174" y="2716385"/>
                      <a:pt x="2775544" y="2706126"/>
                      <a:pt x="2765314" y="2695191"/>
                    </a:cubicBezTo>
                    <a:cubicBezTo>
                      <a:pt x="2753255" y="2682314"/>
                      <a:pt x="2741797" y="2669198"/>
                      <a:pt x="2730443" y="2655911"/>
                    </a:cubicBezTo>
                    <a:cubicBezTo>
                      <a:pt x="2687761" y="2605971"/>
                      <a:pt x="2649195" y="2553803"/>
                      <a:pt x="2608514" y="2502815"/>
                    </a:cubicBezTo>
                    <a:cubicBezTo>
                      <a:pt x="2589749" y="2479298"/>
                      <a:pt x="2570566" y="2456600"/>
                      <a:pt x="2547896" y="2435388"/>
                    </a:cubicBezTo>
                    <a:cubicBezTo>
                      <a:pt x="2516950" y="2406441"/>
                      <a:pt x="2482402" y="2379247"/>
                      <a:pt x="2461000" y="2344643"/>
                    </a:cubicBezTo>
                    <a:cubicBezTo>
                      <a:pt x="2440959" y="2312220"/>
                      <a:pt x="2430472" y="2276692"/>
                      <a:pt x="2412613" y="2243554"/>
                    </a:cubicBezTo>
                    <a:cubicBezTo>
                      <a:pt x="2406050" y="2231381"/>
                      <a:pt x="2398439" y="2219513"/>
                      <a:pt x="2391039" y="2207655"/>
                    </a:cubicBezTo>
                    <a:cubicBezTo>
                      <a:pt x="2376894" y="2184956"/>
                      <a:pt x="2362168" y="2162487"/>
                      <a:pt x="2346957" y="2140237"/>
                    </a:cubicBezTo>
                    <a:cubicBezTo>
                      <a:pt x="2331707" y="2117910"/>
                      <a:pt x="2315839" y="2095821"/>
                      <a:pt x="2299132" y="2074171"/>
                    </a:cubicBezTo>
                    <a:cubicBezTo>
                      <a:pt x="2288807" y="2060779"/>
                      <a:pt x="2278606" y="2047244"/>
                      <a:pt x="2267195" y="2034423"/>
                    </a:cubicBezTo>
                    <a:cubicBezTo>
                      <a:pt x="2259289" y="2025546"/>
                      <a:pt x="2250316" y="2017050"/>
                      <a:pt x="2241925" y="2008477"/>
                    </a:cubicBezTo>
                    <a:cubicBezTo>
                      <a:pt x="2236867" y="2003305"/>
                      <a:pt x="2231981" y="1997885"/>
                      <a:pt x="2226561" y="1992961"/>
                    </a:cubicBezTo>
                    <a:cubicBezTo>
                      <a:pt x="2219474" y="1986522"/>
                      <a:pt x="2211397" y="1980607"/>
                      <a:pt x="2203853" y="1974520"/>
                    </a:cubicBezTo>
                    <a:cubicBezTo>
                      <a:pt x="2196310" y="1968434"/>
                      <a:pt x="2188861" y="1962167"/>
                      <a:pt x="2181117" y="1956261"/>
                    </a:cubicBezTo>
                    <a:cubicBezTo>
                      <a:pt x="2127644" y="1915513"/>
                      <a:pt x="2068322" y="1879880"/>
                      <a:pt x="2022202" y="1833008"/>
                    </a:cubicBezTo>
                    <a:cubicBezTo>
                      <a:pt x="1962214" y="1772048"/>
                      <a:pt x="1937991" y="1694895"/>
                      <a:pt x="1883166" y="1631392"/>
                    </a:cubicBezTo>
                    <a:cubicBezTo>
                      <a:pt x="1808461" y="1544848"/>
                      <a:pt x="1709820" y="1473963"/>
                      <a:pt x="1634020" y="1388123"/>
                    </a:cubicBezTo>
                    <a:cubicBezTo>
                      <a:pt x="1610027" y="1360949"/>
                      <a:pt x="1590157" y="1332059"/>
                      <a:pt x="1569765" y="1303113"/>
                    </a:cubicBezTo>
                    <a:cubicBezTo>
                      <a:pt x="1554058" y="1280824"/>
                      <a:pt x="1537913" y="1258536"/>
                      <a:pt x="1521768" y="1236447"/>
                    </a:cubicBezTo>
                    <a:cubicBezTo>
                      <a:pt x="1494898" y="1199690"/>
                      <a:pt x="1467952" y="1163200"/>
                      <a:pt x="1440758" y="1126595"/>
                    </a:cubicBezTo>
                    <a:cubicBezTo>
                      <a:pt x="1431223" y="1113775"/>
                      <a:pt x="1421565" y="1100811"/>
                      <a:pt x="1412050" y="1087981"/>
                    </a:cubicBezTo>
                    <a:cubicBezTo>
                      <a:pt x="1408106" y="1082666"/>
                      <a:pt x="1403725" y="1077504"/>
                      <a:pt x="1400086" y="1072046"/>
                    </a:cubicBezTo>
                    <a:cubicBezTo>
                      <a:pt x="1388856" y="1055215"/>
                      <a:pt x="1388561" y="1035594"/>
                      <a:pt x="1374788" y="1019535"/>
                    </a:cubicBezTo>
                    <a:cubicBezTo>
                      <a:pt x="1341679" y="980911"/>
                      <a:pt x="1296397" y="951669"/>
                      <a:pt x="1260850" y="914950"/>
                    </a:cubicBezTo>
                    <a:cubicBezTo>
                      <a:pt x="1230265" y="883356"/>
                      <a:pt x="1207167" y="847389"/>
                      <a:pt x="1174486" y="817033"/>
                    </a:cubicBezTo>
                    <a:cubicBezTo>
                      <a:pt x="1163504" y="806832"/>
                      <a:pt x="1151417" y="797240"/>
                      <a:pt x="1139777" y="787534"/>
                    </a:cubicBezTo>
                    <a:cubicBezTo>
                      <a:pt x="1086790" y="743348"/>
                      <a:pt x="1028325" y="704057"/>
                      <a:pt x="971890" y="662928"/>
                    </a:cubicBezTo>
                    <a:cubicBezTo>
                      <a:pt x="947106" y="644859"/>
                      <a:pt x="922531" y="626609"/>
                      <a:pt x="898966" y="607464"/>
                    </a:cubicBezTo>
                    <a:cubicBezTo>
                      <a:pt x="877802" y="590271"/>
                      <a:pt x="857580" y="572441"/>
                      <a:pt x="834377" y="557001"/>
                    </a:cubicBezTo>
                    <a:cubicBezTo>
                      <a:pt x="795534" y="531149"/>
                      <a:pt x="753005" y="509480"/>
                      <a:pt x="711210" y="487173"/>
                    </a:cubicBezTo>
                    <a:cubicBezTo>
                      <a:pt x="686968" y="474238"/>
                      <a:pt x="661708" y="461493"/>
                      <a:pt x="639896" y="445758"/>
                    </a:cubicBezTo>
                    <a:cubicBezTo>
                      <a:pt x="607063" y="422060"/>
                      <a:pt x="583917" y="390027"/>
                      <a:pt x="548418" y="368777"/>
                    </a:cubicBezTo>
                    <a:cubicBezTo>
                      <a:pt x="522748" y="353413"/>
                      <a:pt x="491030" y="345460"/>
                      <a:pt x="467503" y="327505"/>
                    </a:cubicBezTo>
                    <a:cubicBezTo>
                      <a:pt x="455397" y="318256"/>
                      <a:pt x="444891" y="307398"/>
                      <a:pt x="434327" y="296997"/>
                    </a:cubicBezTo>
                    <a:cubicBezTo>
                      <a:pt x="414430" y="277384"/>
                      <a:pt x="395084" y="257439"/>
                      <a:pt x="371843" y="240304"/>
                    </a:cubicBezTo>
                    <a:cubicBezTo>
                      <a:pt x="332000" y="210948"/>
                      <a:pt x="288257" y="185402"/>
                      <a:pt x="249362" y="155131"/>
                    </a:cubicBezTo>
                    <a:cubicBezTo>
                      <a:pt x="230627" y="140548"/>
                      <a:pt x="215124" y="124584"/>
                      <a:pt x="199019" y="108135"/>
                    </a:cubicBezTo>
                    <a:cubicBezTo>
                      <a:pt x="187047" y="95914"/>
                      <a:pt x="174771" y="83922"/>
                      <a:pt x="162120" y="72159"/>
                    </a:cubicBezTo>
                    <a:cubicBezTo>
                      <a:pt x="155146" y="65672"/>
                      <a:pt x="148457" y="59348"/>
                      <a:pt x="141146" y="53109"/>
                    </a:cubicBezTo>
                    <a:cubicBezTo>
                      <a:pt x="133993" y="47013"/>
                      <a:pt x="126684" y="41050"/>
                      <a:pt x="119080" y="35326"/>
                    </a:cubicBezTo>
                    <a:cubicBezTo>
                      <a:pt x="100203" y="21105"/>
                      <a:pt x="70696" y="969"/>
                      <a:pt x="43036" y="36"/>
                    </a:cubicBezTo>
                    <a:close/>
                    <a:moveTo>
                      <a:pt x="424764" y="637420"/>
                    </a:moveTo>
                    <a:cubicBezTo>
                      <a:pt x="426564" y="639544"/>
                      <a:pt x="428174" y="641763"/>
                      <a:pt x="430070" y="643849"/>
                    </a:cubicBezTo>
                    <a:cubicBezTo>
                      <a:pt x="434499" y="648688"/>
                      <a:pt x="438937" y="653317"/>
                      <a:pt x="443424" y="657966"/>
                    </a:cubicBezTo>
                    <a:cubicBezTo>
                      <a:pt x="437070" y="651203"/>
                      <a:pt x="430860" y="644345"/>
                      <a:pt x="424764" y="637420"/>
                    </a:cubicBezTo>
                    <a:close/>
                    <a:moveTo>
                      <a:pt x="445995" y="660785"/>
                    </a:moveTo>
                    <a:cubicBezTo>
                      <a:pt x="456006" y="671567"/>
                      <a:pt x="465493" y="682683"/>
                      <a:pt x="472037" y="695218"/>
                    </a:cubicBezTo>
                    <a:cubicBezTo>
                      <a:pt x="472142" y="695418"/>
                      <a:pt x="472246" y="695532"/>
                      <a:pt x="472484" y="695456"/>
                    </a:cubicBezTo>
                    <a:cubicBezTo>
                      <a:pt x="472732" y="695380"/>
                      <a:pt x="472894" y="695103"/>
                      <a:pt x="472789" y="694903"/>
                    </a:cubicBezTo>
                    <a:cubicBezTo>
                      <a:pt x="466046" y="682178"/>
                      <a:pt x="456159" y="671415"/>
                      <a:pt x="445995" y="660785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36"/>
              <p:cNvSpPr/>
              <p:nvPr/>
            </p:nvSpPr>
            <p:spPr>
              <a:xfrm>
                <a:off x="360290" y="2107659"/>
                <a:ext cx="3021445" cy="2874335"/>
              </a:xfrm>
              <a:custGeom>
                <a:rect b="b" l="l" r="r" t="t"/>
                <a:pathLst>
                  <a:path extrusionOk="0" h="2874335" w="3021445">
                    <a:moveTo>
                      <a:pt x="99536" y="13"/>
                    </a:moveTo>
                    <a:cubicBezTo>
                      <a:pt x="97431" y="-44"/>
                      <a:pt x="95396" y="299"/>
                      <a:pt x="93296" y="271"/>
                    </a:cubicBezTo>
                    <a:cubicBezTo>
                      <a:pt x="198809" y="2185"/>
                      <a:pt x="298931" y="43800"/>
                      <a:pt x="377019" y="103445"/>
                    </a:cubicBezTo>
                    <a:cubicBezTo>
                      <a:pt x="389743" y="113161"/>
                      <a:pt x="401940" y="123381"/>
                      <a:pt x="413601" y="134002"/>
                    </a:cubicBezTo>
                    <a:cubicBezTo>
                      <a:pt x="420532" y="140307"/>
                      <a:pt x="427700" y="146613"/>
                      <a:pt x="433610" y="153633"/>
                    </a:cubicBezTo>
                    <a:cubicBezTo>
                      <a:pt x="443066" y="164853"/>
                      <a:pt x="449911" y="177797"/>
                      <a:pt x="461798" y="187523"/>
                    </a:cubicBezTo>
                    <a:cubicBezTo>
                      <a:pt x="466194" y="191123"/>
                      <a:pt x="471138" y="194095"/>
                      <a:pt x="475876" y="197371"/>
                    </a:cubicBezTo>
                    <a:cubicBezTo>
                      <a:pt x="485859" y="204268"/>
                      <a:pt x="495927" y="211164"/>
                      <a:pt x="505887" y="218088"/>
                    </a:cubicBezTo>
                    <a:cubicBezTo>
                      <a:pt x="526039" y="232100"/>
                      <a:pt x="545997" y="246177"/>
                      <a:pt x="566070" y="260265"/>
                    </a:cubicBezTo>
                    <a:cubicBezTo>
                      <a:pt x="599763" y="283906"/>
                      <a:pt x="633500" y="307661"/>
                      <a:pt x="667485" y="330998"/>
                    </a:cubicBezTo>
                    <a:cubicBezTo>
                      <a:pt x="681058" y="340323"/>
                      <a:pt x="694432" y="350114"/>
                      <a:pt x="708557" y="358830"/>
                    </a:cubicBezTo>
                    <a:cubicBezTo>
                      <a:pt x="720282" y="366059"/>
                      <a:pt x="732693" y="371641"/>
                      <a:pt x="746114" y="376146"/>
                    </a:cubicBezTo>
                    <a:cubicBezTo>
                      <a:pt x="767945" y="383490"/>
                      <a:pt x="791548" y="387976"/>
                      <a:pt x="811103" y="399616"/>
                    </a:cubicBezTo>
                    <a:cubicBezTo>
                      <a:pt x="819714" y="404740"/>
                      <a:pt x="827124" y="411236"/>
                      <a:pt x="834906" y="417189"/>
                    </a:cubicBezTo>
                    <a:cubicBezTo>
                      <a:pt x="848432" y="427524"/>
                      <a:pt x="862024" y="437868"/>
                      <a:pt x="875530" y="448222"/>
                    </a:cubicBezTo>
                    <a:cubicBezTo>
                      <a:pt x="921298" y="483274"/>
                      <a:pt x="965818" y="519536"/>
                      <a:pt x="1010281" y="555749"/>
                    </a:cubicBezTo>
                    <a:cubicBezTo>
                      <a:pt x="1054705" y="591916"/>
                      <a:pt x="1098673" y="628359"/>
                      <a:pt x="1143240" y="664401"/>
                    </a:cubicBezTo>
                    <a:cubicBezTo>
                      <a:pt x="1156337" y="674993"/>
                      <a:pt x="1169567" y="685547"/>
                      <a:pt x="1182740" y="696062"/>
                    </a:cubicBezTo>
                    <a:cubicBezTo>
                      <a:pt x="1195494" y="706254"/>
                      <a:pt x="1208296" y="716255"/>
                      <a:pt x="1219688" y="727552"/>
                    </a:cubicBezTo>
                    <a:cubicBezTo>
                      <a:pt x="1247053" y="754660"/>
                      <a:pt x="1268942" y="785388"/>
                      <a:pt x="1291097" y="815506"/>
                    </a:cubicBezTo>
                    <a:cubicBezTo>
                      <a:pt x="1303374" y="832194"/>
                      <a:pt x="1316005" y="848605"/>
                      <a:pt x="1329092" y="864864"/>
                    </a:cubicBezTo>
                    <a:cubicBezTo>
                      <a:pt x="1338245" y="876228"/>
                      <a:pt x="1347246" y="887648"/>
                      <a:pt x="1356619" y="898888"/>
                    </a:cubicBezTo>
                    <a:cubicBezTo>
                      <a:pt x="1405721" y="957724"/>
                      <a:pt x="1458594" y="1014235"/>
                      <a:pt x="1509295" y="1072100"/>
                    </a:cubicBezTo>
                    <a:cubicBezTo>
                      <a:pt x="1528631" y="1094169"/>
                      <a:pt x="1547910" y="1116467"/>
                      <a:pt x="1566369" y="1139041"/>
                    </a:cubicBezTo>
                    <a:cubicBezTo>
                      <a:pt x="1578656" y="1154062"/>
                      <a:pt x="1589829" y="1169893"/>
                      <a:pt x="1603840" y="1183866"/>
                    </a:cubicBezTo>
                    <a:cubicBezTo>
                      <a:pt x="1623976" y="1203964"/>
                      <a:pt x="1648665" y="1220938"/>
                      <a:pt x="1671449" y="1238816"/>
                    </a:cubicBezTo>
                    <a:cubicBezTo>
                      <a:pt x="1680441" y="1245864"/>
                      <a:pt x="1689575" y="1252961"/>
                      <a:pt x="1697500" y="1260866"/>
                    </a:cubicBezTo>
                    <a:cubicBezTo>
                      <a:pt x="1720979" y="1284288"/>
                      <a:pt x="1740524" y="1309339"/>
                      <a:pt x="1759831" y="1335209"/>
                    </a:cubicBezTo>
                    <a:cubicBezTo>
                      <a:pt x="1779663" y="1361784"/>
                      <a:pt x="1798674" y="1389549"/>
                      <a:pt x="1822715" y="1413724"/>
                    </a:cubicBezTo>
                    <a:cubicBezTo>
                      <a:pt x="1851948" y="1443127"/>
                      <a:pt x="1888190" y="1466587"/>
                      <a:pt x="1917727" y="1495677"/>
                    </a:cubicBezTo>
                    <a:cubicBezTo>
                      <a:pt x="1935939" y="1513612"/>
                      <a:pt x="1950341" y="1534329"/>
                      <a:pt x="1966467" y="1553560"/>
                    </a:cubicBezTo>
                    <a:cubicBezTo>
                      <a:pt x="1993032" y="1585250"/>
                      <a:pt x="2020645" y="1616282"/>
                      <a:pt x="2049068" y="1646829"/>
                    </a:cubicBezTo>
                    <a:cubicBezTo>
                      <a:pt x="2089625" y="1690415"/>
                      <a:pt x="2131668" y="1732935"/>
                      <a:pt x="2173912" y="1775388"/>
                    </a:cubicBezTo>
                    <a:cubicBezTo>
                      <a:pt x="2205373" y="1807001"/>
                      <a:pt x="2237605" y="1838272"/>
                      <a:pt x="2267047" y="1871228"/>
                    </a:cubicBezTo>
                    <a:cubicBezTo>
                      <a:pt x="2315129" y="1925035"/>
                      <a:pt x="2357325" y="1982157"/>
                      <a:pt x="2400178" y="2038868"/>
                    </a:cubicBezTo>
                    <a:cubicBezTo>
                      <a:pt x="2423324" y="2069482"/>
                      <a:pt x="2446127" y="2100514"/>
                      <a:pt x="2471806" y="2129718"/>
                    </a:cubicBezTo>
                    <a:cubicBezTo>
                      <a:pt x="2498590" y="2160160"/>
                      <a:pt x="2528328" y="2188716"/>
                      <a:pt x="2557379" y="2217634"/>
                    </a:cubicBezTo>
                    <a:cubicBezTo>
                      <a:pt x="2569656" y="2229854"/>
                      <a:pt x="2582629" y="2241951"/>
                      <a:pt x="2593907" y="2254838"/>
                    </a:cubicBezTo>
                    <a:cubicBezTo>
                      <a:pt x="2597460" y="2258896"/>
                      <a:pt x="2600975" y="2263058"/>
                      <a:pt x="2603918" y="2267440"/>
                    </a:cubicBezTo>
                    <a:cubicBezTo>
                      <a:pt x="2617701" y="2287928"/>
                      <a:pt x="2622835" y="2311617"/>
                      <a:pt x="2638703" y="2331305"/>
                    </a:cubicBezTo>
                    <a:cubicBezTo>
                      <a:pt x="2644352" y="2338325"/>
                      <a:pt x="2650895" y="2344907"/>
                      <a:pt x="2657163" y="2351545"/>
                    </a:cubicBezTo>
                    <a:cubicBezTo>
                      <a:pt x="2665659" y="2360518"/>
                      <a:pt x="2674155" y="2369424"/>
                      <a:pt x="2682652" y="2378406"/>
                    </a:cubicBezTo>
                    <a:cubicBezTo>
                      <a:pt x="2699606" y="2396342"/>
                      <a:pt x="2715770" y="2414906"/>
                      <a:pt x="2732039" y="2433280"/>
                    </a:cubicBezTo>
                    <a:cubicBezTo>
                      <a:pt x="2787322" y="2495716"/>
                      <a:pt x="2840157" y="2559610"/>
                      <a:pt x="2897831" y="2620579"/>
                    </a:cubicBezTo>
                    <a:cubicBezTo>
                      <a:pt x="2908575" y="2631933"/>
                      <a:pt x="2919262" y="2643277"/>
                      <a:pt x="2930311" y="2654431"/>
                    </a:cubicBezTo>
                    <a:cubicBezTo>
                      <a:pt x="2935397" y="2659555"/>
                      <a:pt x="2941932" y="2664480"/>
                      <a:pt x="2945875" y="2670319"/>
                    </a:cubicBezTo>
                    <a:cubicBezTo>
                      <a:pt x="2955438" y="2684473"/>
                      <a:pt x="2961134" y="2700903"/>
                      <a:pt x="2967392" y="2716124"/>
                    </a:cubicBezTo>
                    <a:cubicBezTo>
                      <a:pt x="2979470" y="2745490"/>
                      <a:pt x="2990328" y="2775351"/>
                      <a:pt x="3000330" y="2805212"/>
                    </a:cubicBezTo>
                    <a:cubicBezTo>
                      <a:pt x="3005854" y="2821719"/>
                      <a:pt x="3011378" y="2838282"/>
                      <a:pt x="3016198" y="2854932"/>
                    </a:cubicBezTo>
                    <a:cubicBezTo>
                      <a:pt x="3017598" y="2859771"/>
                      <a:pt x="3019027" y="2864524"/>
                      <a:pt x="3020075" y="2869420"/>
                    </a:cubicBezTo>
                    <a:cubicBezTo>
                      <a:pt x="3020351" y="2870734"/>
                      <a:pt x="3020827" y="2872430"/>
                      <a:pt x="3020399" y="2873753"/>
                    </a:cubicBezTo>
                    <a:cubicBezTo>
                      <a:pt x="3020341" y="2873954"/>
                      <a:pt x="3020551" y="2874268"/>
                      <a:pt x="3020779" y="2874325"/>
                    </a:cubicBezTo>
                    <a:cubicBezTo>
                      <a:pt x="3021018" y="2874382"/>
                      <a:pt x="3021180" y="2874192"/>
                      <a:pt x="3021237" y="2874001"/>
                    </a:cubicBezTo>
                    <a:cubicBezTo>
                      <a:pt x="3022047" y="2871182"/>
                      <a:pt x="3020294" y="2867276"/>
                      <a:pt x="3019570" y="2864524"/>
                    </a:cubicBezTo>
                    <a:cubicBezTo>
                      <a:pt x="3018360" y="2859933"/>
                      <a:pt x="3017036" y="2855313"/>
                      <a:pt x="3015645" y="2850751"/>
                    </a:cubicBezTo>
                    <a:cubicBezTo>
                      <a:pt x="3010397" y="2833463"/>
                      <a:pt x="3004682" y="2816337"/>
                      <a:pt x="2998844" y="2799173"/>
                    </a:cubicBezTo>
                    <a:cubicBezTo>
                      <a:pt x="2989347" y="2771255"/>
                      <a:pt x="2979670" y="2743394"/>
                      <a:pt x="2969145" y="2715715"/>
                    </a:cubicBezTo>
                    <a:cubicBezTo>
                      <a:pt x="2963249" y="2700218"/>
                      <a:pt x="2958010" y="2683396"/>
                      <a:pt x="2948770" y="2668909"/>
                    </a:cubicBezTo>
                    <a:cubicBezTo>
                      <a:pt x="2946456" y="2665289"/>
                      <a:pt x="2942846" y="2662251"/>
                      <a:pt x="2939836" y="2659079"/>
                    </a:cubicBezTo>
                    <a:cubicBezTo>
                      <a:pt x="2935531" y="2654555"/>
                      <a:pt x="2931330" y="2649964"/>
                      <a:pt x="2927111" y="2645382"/>
                    </a:cubicBezTo>
                    <a:cubicBezTo>
                      <a:pt x="2916586" y="2633943"/>
                      <a:pt x="2906175" y="2622379"/>
                      <a:pt x="2895973" y="2610730"/>
                    </a:cubicBezTo>
                    <a:cubicBezTo>
                      <a:pt x="2847187" y="2555028"/>
                      <a:pt x="2802076" y="2497288"/>
                      <a:pt x="2753975" y="2441176"/>
                    </a:cubicBezTo>
                    <a:cubicBezTo>
                      <a:pt x="2735992" y="2420202"/>
                      <a:pt x="2718046" y="2398970"/>
                      <a:pt x="2698930" y="2378701"/>
                    </a:cubicBezTo>
                    <a:cubicBezTo>
                      <a:pt x="2688338" y="2367462"/>
                      <a:pt x="2677679" y="2356318"/>
                      <a:pt x="2667078" y="2345078"/>
                    </a:cubicBezTo>
                    <a:cubicBezTo>
                      <a:pt x="2661030" y="2338658"/>
                      <a:pt x="2654438" y="2332372"/>
                      <a:pt x="2648990" y="2325590"/>
                    </a:cubicBezTo>
                    <a:cubicBezTo>
                      <a:pt x="2637027" y="2310702"/>
                      <a:pt x="2631502" y="2293234"/>
                      <a:pt x="2623168" y="2276946"/>
                    </a:cubicBezTo>
                    <a:cubicBezTo>
                      <a:pt x="2618034" y="2266887"/>
                      <a:pt x="2611957" y="2257448"/>
                      <a:pt x="2604232" y="2248580"/>
                    </a:cubicBezTo>
                    <a:cubicBezTo>
                      <a:pt x="2590907" y="2233293"/>
                      <a:pt x="2575448" y="2219062"/>
                      <a:pt x="2560912" y="2204584"/>
                    </a:cubicBezTo>
                    <a:cubicBezTo>
                      <a:pt x="2534157" y="2177933"/>
                      <a:pt x="2507077" y="2151473"/>
                      <a:pt x="2482579" y="2123317"/>
                    </a:cubicBezTo>
                    <a:cubicBezTo>
                      <a:pt x="2455642" y="2092361"/>
                      <a:pt x="2431839" y="2059318"/>
                      <a:pt x="2407712" y="2026838"/>
                    </a:cubicBezTo>
                    <a:cubicBezTo>
                      <a:pt x="2366641" y="1971508"/>
                      <a:pt x="2326217" y="1915729"/>
                      <a:pt x="2280306" y="1863027"/>
                    </a:cubicBezTo>
                    <a:cubicBezTo>
                      <a:pt x="2251160" y="1829566"/>
                      <a:pt x="2219108" y="1797934"/>
                      <a:pt x="2187914" y="1765806"/>
                    </a:cubicBezTo>
                    <a:cubicBezTo>
                      <a:pt x="2146432" y="1723076"/>
                      <a:pt x="2105313" y="1680166"/>
                      <a:pt x="2065498" y="1636342"/>
                    </a:cubicBezTo>
                    <a:cubicBezTo>
                      <a:pt x="2037704" y="1605766"/>
                      <a:pt x="2010453" y="1574801"/>
                      <a:pt x="1984383" y="1543187"/>
                    </a:cubicBezTo>
                    <a:cubicBezTo>
                      <a:pt x="1968019" y="1523328"/>
                      <a:pt x="1953484" y="1502144"/>
                      <a:pt x="1934910" y="1483637"/>
                    </a:cubicBezTo>
                    <a:cubicBezTo>
                      <a:pt x="1905631" y="1454452"/>
                      <a:pt x="1869388" y="1430764"/>
                      <a:pt x="1840346" y="1401350"/>
                    </a:cubicBezTo>
                    <a:cubicBezTo>
                      <a:pt x="1817124" y="1377843"/>
                      <a:pt x="1799036" y="1350811"/>
                      <a:pt x="1779891" y="1324989"/>
                    </a:cubicBezTo>
                    <a:cubicBezTo>
                      <a:pt x="1760127" y="1298366"/>
                      <a:pt x="1739515" y="1272391"/>
                      <a:pt x="1715369" y="1248331"/>
                    </a:cubicBezTo>
                    <a:cubicBezTo>
                      <a:pt x="1687184" y="1220242"/>
                      <a:pt x="1650151" y="1199268"/>
                      <a:pt x="1621928" y="1171169"/>
                    </a:cubicBezTo>
                    <a:cubicBezTo>
                      <a:pt x="1608432" y="1157730"/>
                      <a:pt x="1597506" y="1142480"/>
                      <a:pt x="1585629" y="1128050"/>
                    </a:cubicBezTo>
                    <a:cubicBezTo>
                      <a:pt x="1566922" y="1105332"/>
                      <a:pt x="1547576" y="1082863"/>
                      <a:pt x="1527936" y="1060698"/>
                    </a:cubicBezTo>
                    <a:cubicBezTo>
                      <a:pt x="1476929" y="1003167"/>
                      <a:pt x="1423523" y="947217"/>
                      <a:pt x="1373650" y="888991"/>
                    </a:cubicBezTo>
                    <a:cubicBezTo>
                      <a:pt x="1362277" y="875704"/>
                      <a:pt x="1351514" y="862026"/>
                      <a:pt x="1340360" y="848605"/>
                    </a:cubicBezTo>
                    <a:cubicBezTo>
                      <a:pt x="1304394" y="805314"/>
                      <a:pt x="1274018" y="758270"/>
                      <a:pt x="1232375" y="718408"/>
                    </a:cubicBezTo>
                    <a:cubicBezTo>
                      <a:pt x="1217954" y="704606"/>
                      <a:pt x="1201705" y="692500"/>
                      <a:pt x="1185636" y="680099"/>
                    </a:cubicBezTo>
                    <a:cubicBezTo>
                      <a:pt x="1172272" y="669783"/>
                      <a:pt x="1158918" y="659334"/>
                      <a:pt x="1145659" y="648933"/>
                    </a:cubicBezTo>
                    <a:cubicBezTo>
                      <a:pt x="1100473" y="613462"/>
                      <a:pt x="1055829" y="577457"/>
                      <a:pt x="1010881" y="541767"/>
                    </a:cubicBezTo>
                    <a:cubicBezTo>
                      <a:pt x="965780" y="505943"/>
                      <a:pt x="921069" y="469834"/>
                      <a:pt x="875007" y="434877"/>
                    </a:cubicBezTo>
                    <a:cubicBezTo>
                      <a:pt x="861443" y="424581"/>
                      <a:pt x="847927" y="414332"/>
                      <a:pt x="834373" y="404026"/>
                    </a:cubicBezTo>
                    <a:cubicBezTo>
                      <a:pt x="828867" y="399835"/>
                      <a:pt x="823524" y="395596"/>
                      <a:pt x="817456" y="391996"/>
                    </a:cubicBezTo>
                    <a:cubicBezTo>
                      <a:pt x="791463" y="376594"/>
                      <a:pt x="759335" y="373260"/>
                      <a:pt x="731798" y="360716"/>
                    </a:cubicBezTo>
                    <a:cubicBezTo>
                      <a:pt x="725902" y="358030"/>
                      <a:pt x="720301" y="354896"/>
                      <a:pt x="714882" y="351562"/>
                    </a:cubicBezTo>
                    <a:cubicBezTo>
                      <a:pt x="697384" y="340789"/>
                      <a:pt x="680811" y="328616"/>
                      <a:pt x="663999" y="317082"/>
                    </a:cubicBezTo>
                    <a:cubicBezTo>
                      <a:pt x="630024" y="293774"/>
                      <a:pt x="596238" y="270247"/>
                      <a:pt x="562334" y="246863"/>
                    </a:cubicBezTo>
                    <a:cubicBezTo>
                      <a:pt x="542145" y="232947"/>
                      <a:pt x="521893" y="219184"/>
                      <a:pt x="501446" y="205534"/>
                    </a:cubicBezTo>
                    <a:cubicBezTo>
                      <a:pt x="490175" y="198019"/>
                      <a:pt x="477850" y="190780"/>
                      <a:pt x="467312" y="182532"/>
                    </a:cubicBezTo>
                    <a:cubicBezTo>
                      <a:pt x="455591" y="173359"/>
                      <a:pt x="448632" y="160929"/>
                      <a:pt x="439220" y="150261"/>
                    </a:cubicBezTo>
                    <a:cubicBezTo>
                      <a:pt x="430896" y="140831"/>
                      <a:pt x="420765" y="132373"/>
                      <a:pt x="410896" y="124096"/>
                    </a:cubicBezTo>
                    <a:cubicBezTo>
                      <a:pt x="401073" y="115847"/>
                      <a:pt x="390746" y="107903"/>
                      <a:pt x="380254" y="100264"/>
                    </a:cubicBezTo>
                    <a:cubicBezTo>
                      <a:pt x="301933" y="43228"/>
                      <a:pt x="203143" y="2852"/>
                      <a:pt x="99536" y="13"/>
                    </a:cubicBezTo>
                    <a:close/>
                    <a:moveTo>
                      <a:pt x="93296" y="271"/>
                    </a:moveTo>
                    <a:cubicBezTo>
                      <a:pt x="92077" y="251"/>
                      <a:pt x="90889" y="23"/>
                      <a:pt x="89669" y="4"/>
                    </a:cubicBezTo>
                    <a:cubicBezTo>
                      <a:pt x="82283" y="-63"/>
                      <a:pt x="75028" y="756"/>
                      <a:pt x="67710" y="1090"/>
                    </a:cubicBezTo>
                    <a:cubicBezTo>
                      <a:pt x="76228" y="671"/>
                      <a:pt x="84695" y="166"/>
                      <a:pt x="93296" y="271"/>
                    </a:cubicBezTo>
                    <a:close/>
                    <a:moveTo>
                      <a:pt x="67710" y="1090"/>
                    </a:moveTo>
                    <a:cubicBezTo>
                      <a:pt x="60594" y="1442"/>
                      <a:pt x="53454" y="1528"/>
                      <a:pt x="46392" y="2223"/>
                    </a:cubicBezTo>
                    <a:cubicBezTo>
                      <a:pt x="53439" y="1537"/>
                      <a:pt x="60604" y="1423"/>
                      <a:pt x="67710" y="1090"/>
                    </a:cubicBezTo>
                    <a:close/>
                    <a:moveTo>
                      <a:pt x="46392" y="2223"/>
                    </a:moveTo>
                    <a:cubicBezTo>
                      <a:pt x="30814" y="3747"/>
                      <a:pt x="15322" y="5871"/>
                      <a:pt x="0" y="8891"/>
                    </a:cubicBezTo>
                    <a:cubicBezTo>
                      <a:pt x="15304" y="5843"/>
                      <a:pt x="30858" y="3757"/>
                      <a:pt x="46392" y="2223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36"/>
              <p:cNvSpPr/>
              <p:nvPr/>
            </p:nvSpPr>
            <p:spPr>
              <a:xfrm>
                <a:off x="507492" y="1908246"/>
                <a:ext cx="653138" cy="403632"/>
              </a:xfrm>
              <a:custGeom>
                <a:rect b="b" l="l" r="r" t="t"/>
                <a:pathLst>
                  <a:path extrusionOk="0" h="403632" w="653138">
                    <a:moveTo>
                      <a:pt x="323" y="30"/>
                    </a:moveTo>
                    <a:cubicBezTo>
                      <a:pt x="77" y="116"/>
                      <a:pt x="-72" y="430"/>
                      <a:pt x="36" y="640"/>
                    </a:cubicBezTo>
                    <a:cubicBezTo>
                      <a:pt x="13112" y="25490"/>
                      <a:pt x="25915" y="51456"/>
                      <a:pt x="43885" y="74030"/>
                    </a:cubicBezTo>
                    <a:cubicBezTo>
                      <a:pt x="54520" y="87394"/>
                      <a:pt x="66939" y="99586"/>
                      <a:pt x="79605" y="111501"/>
                    </a:cubicBezTo>
                    <a:cubicBezTo>
                      <a:pt x="97016" y="127884"/>
                      <a:pt x="115163" y="143467"/>
                      <a:pt x="133825" y="158755"/>
                    </a:cubicBezTo>
                    <a:cubicBezTo>
                      <a:pt x="174670" y="192226"/>
                      <a:pt x="218042" y="223144"/>
                      <a:pt x="264851" y="250004"/>
                    </a:cubicBezTo>
                    <a:cubicBezTo>
                      <a:pt x="279611" y="258472"/>
                      <a:pt x="294669" y="266959"/>
                      <a:pt x="310266" y="274198"/>
                    </a:cubicBezTo>
                    <a:cubicBezTo>
                      <a:pt x="340737" y="288333"/>
                      <a:pt x="374061" y="296115"/>
                      <a:pt x="404960" y="309316"/>
                    </a:cubicBezTo>
                    <a:cubicBezTo>
                      <a:pt x="419799" y="315651"/>
                      <a:pt x="433548" y="323680"/>
                      <a:pt x="447627" y="331195"/>
                    </a:cubicBezTo>
                    <a:cubicBezTo>
                      <a:pt x="469163" y="342692"/>
                      <a:pt x="490832" y="354170"/>
                      <a:pt x="513035" y="364638"/>
                    </a:cubicBezTo>
                    <a:cubicBezTo>
                      <a:pt x="556155" y="384973"/>
                      <a:pt x="604523" y="399309"/>
                      <a:pt x="653138" y="403633"/>
                    </a:cubicBezTo>
                    <a:cubicBezTo>
                      <a:pt x="614219" y="399661"/>
                      <a:pt x="582634" y="385307"/>
                      <a:pt x="548420" y="369286"/>
                    </a:cubicBezTo>
                    <a:cubicBezTo>
                      <a:pt x="519550" y="355751"/>
                      <a:pt x="490851" y="341863"/>
                      <a:pt x="463819" y="325576"/>
                    </a:cubicBezTo>
                    <a:cubicBezTo>
                      <a:pt x="447093" y="315489"/>
                      <a:pt x="431686" y="303849"/>
                      <a:pt x="414533" y="294334"/>
                    </a:cubicBezTo>
                    <a:cubicBezTo>
                      <a:pt x="382425" y="276512"/>
                      <a:pt x="345984" y="265854"/>
                      <a:pt x="313278" y="249014"/>
                    </a:cubicBezTo>
                    <a:cubicBezTo>
                      <a:pt x="286720" y="235345"/>
                      <a:pt x="261042" y="220420"/>
                      <a:pt x="235474" y="205370"/>
                    </a:cubicBezTo>
                    <a:cubicBezTo>
                      <a:pt x="196730" y="182567"/>
                      <a:pt x="158356" y="158974"/>
                      <a:pt x="123614" y="131570"/>
                    </a:cubicBezTo>
                    <a:cubicBezTo>
                      <a:pt x="102935" y="115264"/>
                      <a:pt x="83742" y="97442"/>
                      <a:pt x="65646" y="78973"/>
                    </a:cubicBezTo>
                    <a:cubicBezTo>
                      <a:pt x="48672" y="61647"/>
                      <a:pt x="30145" y="45122"/>
                      <a:pt x="15972" y="25910"/>
                    </a:cubicBezTo>
                    <a:cubicBezTo>
                      <a:pt x="9937" y="17728"/>
                      <a:pt x="5303" y="9231"/>
                      <a:pt x="1033" y="287"/>
                    </a:cubicBezTo>
                    <a:cubicBezTo>
                      <a:pt x="924" y="78"/>
                      <a:pt x="570" y="-65"/>
                      <a:pt x="323" y="30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36"/>
              <p:cNvSpPr/>
              <p:nvPr/>
            </p:nvSpPr>
            <p:spPr>
              <a:xfrm>
                <a:off x="628796" y="1873514"/>
                <a:ext cx="312507" cy="215108"/>
              </a:xfrm>
              <a:custGeom>
                <a:rect b="b" l="l" r="r" t="t"/>
                <a:pathLst>
                  <a:path extrusionOk="0" h="215108" w="312507">
                    <a:moveTo>
                      <a:pt x="311" y="24"/>
                    </a:moveTo>
                    <a:cubicBezTo>
                      <a:pt x="55" y="91"/>
                      <a:pt x="-52" y="443"/>
                      <a:pt x="24" y="691"/>
                    </a:cubicBezTo>
                    <a:cubicBezTo>
                      <a:pt x="4655" y="13950"/>
                      <a:pt x="11915" y="27580"/>
                      <a:pt x="20100" y="39039"/>
                    </a:cubicBezTo>
                    <a:cubicBezTo>
                      <a:pt x="24129" y="44668"/>
                      <a:pt x="28886" y="49812"/>
                      <a:pt x="33106" y="55327"/>
                    </a:cubicBezTo>
                    <a:cubicBezTo>
                      <a:pt x="50076" y="77482"/>
                      <a:pt x="67543" y="99761"/>
                      <a:pt x="89657" y="117591"/>
                    </a:cubicBezTo>
                    <a:cubicBezTo>
                      <a:pt x="107253" y="131784"/>
                      <a:pt x="126700" y="143690"/>
                      <a:pt x="147379" y="153348"/>
                    </a:cubicBezTo>
                    <a:cubicBezTo>
                      <a:pt x="167990" y="162978"/>
                      <a:pt x="189758" y="168855"/>
                      <a:pt x="211319" y="176018"/>
                    </a:cubicBezTo>
                    <a:cubicBezTo>
                      <a:pt x="228459" y="181723"/>
                      <a:pt x="244619" y="189286"/>
                      <a:pt x="261563" y="195430"/>
                    </a:cubicBezTo>
                    <a:cubicBezTo>
                      <a:pt x="270146" y="198535"/>
                      <a:pt x="279031" y="200630"/>
                      <a:pt x="287627" y="203707"/>
                    </a:cubicBezTo>
                    <a:cubicBezTo>
                      <a:pt x="297733" y="207317"/>
                      <a:pt x="302964" y="210356"/>
                      <a:pt x="312507" y="215108"/>
                    </a:cubicBezTo>
                    <a:cubicBezTo>
                      <a:pt x="296597" y="206041"/>
                      <a:pt x="282331" y="194763"/>
                      <a:pt x="266325" y="185905"/>
                    </a:cubicBezTo>
                    <a:cubicBezTo>
                      <a:pt x="250585" y="177199"/>
                      <a:pt x="233322" y="170960"/>
                      <a:pt x="217313" y="162692"/>
                    </a:cubicBezTo>
                    <a:cubicBezTo>
                      <a:pt x="201570" y="154568"/>
                      <a:pt x="186485" y="145481"/>
                      <a:pt x="170869" y="137146"/>
                    </a:cubicBezTo>
                    <a:cubicBezTo>
                      <a:pt x="137099" y="119096"/>
                      <a:pt x="101195" y="102237"/>
                      <a:pt x="72116" y="77367"/>
                    </a:cubicBezTo>
                    <a:cubicBezTo>
                      <a:pt x="61553" y="68328"/>
                      <a:pt x="53023" y="57936"/>
                      <a:pt x="44492" y="47192"/>
                    </a:cubicBezTo>
                    <a:cubicBezTo>
                      <a:pt x="39950" y="41477"/>
                      <a:pt x="35147" y="36010"/>
                      <a:pt x="29543" y="31228"/>
                    </a:cubicBezTo>
                    <a:cubicBezTo>
                      <a:pt x="18252" y="21589"/>
                      <a:pt x="4942" y="15093"/>
                      <a:pt x="1011" y="301"/>
                    </a:cubicBezTo>
                    <a:cubicBezTo>
                      <a:pt x="936" y="53"/>
                      <a:pt x="567" y="-52"/>
                      <a:pt x="311" y="24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36"/>
              <p:cNvSpPr/>
              <p:nvPr/>
            </p:nvSpPr>
            <p:spPr>
              <a:xfrm>
                <a:off x="779354" y="2482288"/>
                <a:ext cx="2473241" cy="2464495"/>
              </a:xfrm>
              <a:custGeom>
                <a:rect b="b" l="l" r="r" t="t"/>
                <a:pathLst>
                  <a:path extrusionOk="0" h="2464495" w="2473241">
                    <a:moveTo>
                      <a:pt x="35856" y="202"/>
                    </a:moveTo>
                    <a:cubicBezTo>
                      <a:pt x="24677" y="-550"/>
                      <a:pt x="13668" y="660"/>
                      <a:pt x="6704" y="6137"/>
                    </a:cubicBezTo>
                    <a:cubicBezTo>
                      <a:pt x="-6409" y="16443"/>
                      <a:pt x="2814" y="38760"/>
                      <a:pt x="8295" y="50856"/>
                    </a:cubicBezTo>
                    <a:cubicBezTo>
                      <a:pt x="17553" y="71307"/>
                      <a:pt x="30470" y="90538"/>
                      <a:pt x="43629" y="109340"/>
                    </a:cubicBezTo>
                    <a:cubicBezTo>
                      <a:pt x="55892" y="126866"/>
                      <a:pt x="68651" y="143963"/>
                      <a:pt x="82493" y="160613"/>
                    </a:cubicBezTo>
                    <a:cubicBezTo>
                      <a:pt x="162116" y="256416"/>
                      <a:pt x="242897" y="351828"/>
                      <a:pt x="325498" y="445839"/>
                    </a:cubicBezTo>
                    <a:cubicBezTo>
                      <a:pt x="244840" y="351313"/>
                      <a:pt x="169069" y="253701"/>
                      <a:pt x="92188" y="156937"/>
                    </a:cubicBezTo>
                    <a:cubicBezTo>
                      <a:pt x="66460" y="124551"/>
                      <a:pt x="42197" y="90280"/>
                      <a:pt x="24082" y="54342"/>
                    </a:cubicBezTo>
                    <a:cubicBezTo>
                      <a:pt x="19382" y="45018"/>
                      <a:pt x="14721" y="34969"/>
                      <a:pt x="13656" y="24834"/>
                    </a:cubicBezTo>
                    <a:cubicBezTo>
                      <a:pt x="13334" y="21767"/>
                      <a:pt x="13108" y="17347"/>
                      <a:pt x="16019" y="15081"/>
                    </a:cubicBezTo>
                    <a:cubicBezTo>
                      <a:pt x="19318" y="12509"/>
                      <a:pt x="26234" y="12214"/>
                      <a:pt x="30455" y="12099"/>
                    </a:cubicBezTo>
                    <a:cubicBezTo>
                      <a:pt x="43971" y="11737"/>
                      <a:pt x="57510" y="15786"/>
                      <a:pt x="69807" y="20557"/>
                    </a:cubicBezTo>
                    <a:cubicBezTo>
                      <a:pt x="116235" y="38550"/>
                      <a:pt x="154541" y="69754"/>
                      <a:pt x="195824" y="94919"/>
                    </a:cubicBezTo>
                    <a:cubicBezTo>
                      <a:pt x="216884" y="107749"/>
                      <a:pt x="239620" y="118017"/>
                      <a:pt x="261137" y="130257"/>
                    </a:cubicBezTo>
                    <a:cubicBezTo>
                      <a:pt x="301847" y="153403"/>
                      <a:pt x="340985" y="179101"/>
                      <a:pt x="378533" y="205971"/>
                    </a:cubicBezTo>
                    <a:cubicBezTo>
                      <a:pt x="490023" y="285762"/>
                      <a:pt x="588978" y="377383"/>
                      <a:pt x="691067" y="465813"/>
                    </a:cubicBezTo>
                    <a:cubicBezTo>
                      <a:pt x="726014" y="496084"/>
                      <a:pt x="761771" y="525573"/>
                      <a:pt x="796595" y="555967"/>
                    </a:cubicBezTo>
                    <a:cubicBezTo>
                      <a:pt x="832761" y="587533"/>
                      <a:pt x="868404" y="619842"/>
                      <a:pt x="903189" y="652551"/>
                    </a:cubicBezTo>
                    <a:cubicBezTo>
                      <a:pt x="1035320" y="776804"/>
                      <a:pt x="1158687" y="907992"/>
                      <a:pt x="1273016" y="1044609"/>
                    </a:cubicBezTo>
                    <a:cubicBezTo>
                      <a:pt x="1409157" y="1207296"/>
                      <a:pt x="1530143" y="1378975"/>
                      <a:pt x="1666894" y="1541309"/>
                    </a:cubicBezTo>
                    <a:cubicBezTo>
                      <a:pt x="1724187" y="1609318"/>
                      <a:pt x="1784204" y="1675517"/>
                      <a:pt x="1848259" y="1738944"/>
                    </a:cubicBezTo>
                    <a:cubicBezTo>
                      <a:pt x="1879197" y="1769576"/>
                      <a:pt x="1911562" y="1798913"/>
                      <a:pt x="1943957" y="1828383"/>
                    </a:cubicBezTo>
                    <a:cubicBezTo>
                      <a:pt x="2045827" y="1921062"/>
                      <a:pt x="2123561" y="2030380"/>
                      <a:pt x="2205142" y="2136079"/>
                    </a:cubicBezTo>
                    <a:cubicBezTo>
                      <a:pt x="2247738" y="2191258"/>
                      <a:pt x="2291915" y="2245445"/>
                      <a:pt x="2340588" y="2296852"/>
                    </a:cubicBezTo>
                    <a:cubicBezTo>
                      <a:pt x="2351265" y="2308129"/>
                      <a:pt x="2363781" y="2318197"/>
                      <a:pt x="2375392" y="2328732"/>
                    </a:cubicBezTo>
                    <a:cubicBezTo>
                      <a:pt x="2398928" y="2350077"/>
                      <a:pt x="2422074" y="2372185"/>
                      <a:pt x="2440315" y="2397159"/>
                    </a:cubicBezTo>
                    <a:cubicBezTo>
                      <a:pt x="2451649" y="2412675"/>
                      <a:pt x="2463832" y="2433745"/>
                      <a:pt x="2450173" y="2449995"/>
                    </a:cubicBezTo>
                    <a:cubicBezTo>
                      <a:pt x="2449868" y="2449690"/>
                      <a:pt x="2448858" y="2450099"/>
                      <a:pt x="2448182" y="2450042"/>
                    </a:cubicBezTo>
                    <a:cubicBezTo>
                      <a:pt x="2446963" y="2449937"/>
                      <a:pt x="2445467" y="2449671"/>
                      <a:pt x="2444286" y="2449423"/>
                    </a:cubicBezTo>
                    <a:cubicBezTo>
                      <a:pt x="2439476" y="2448385"/>
                      <a:pt x="2434771" y="2446784"/>
                      <a:pt x="2430294" y="2444889"/>
                    </a:cubicBezTo>
                    <a:cubicBezTo>
                      <a:pt x="2425255" y="2442765"/>
                      <a:pt x="2420036" y="2440793"/>
                      <a:pt x="2415073" y="2438545"/>
                    </a:cubicBezTo>
                    <a:cubicBezTo>
                      <a:pt x="2412282" y="2437279"/>
                      <a:pt x="2409720" y="2435697"/>
                      <a:pt x="2406996" y="2434345"/>
                    </a:cubicBezTo>
                    <a:cubicBezTo>
                      <a:pt x="2383441" y="2422667"/>
                      <a:pt x="2360838" y="2409485"/>
                      <a:pt x="2338578" y="2396026"/>
                    </a:cubicBezTo>
                    <a:cubicBezTo>
                      <a:pt x="2322652" y="2386405"/>
                      <a:pt x="2306593" y="2377023"/>
                      <a:pt x="2291991" y="2365917"/>
                    </a:cubicBezTo>
                    <a:cubicBezTo>
                      <a:pt x="2256491" y="2338923"/>
                      <a:pt x="2235508" y="2300957"/>
                      <a:pt x="2202399" y="2271963"/>
                    </a:cubicBezTo>
                    <a:cubicBezTo>
                      <a:pt x="2172900" y="2246121"/>
                      <a:pt x="2141115" y="2221747"/>
                      <a:pt x="2110388" y="2197001"/>
                    </a:cubicBezTo>
                    <a:cubicBezTo>
                      <a:pt x="2059914" y="2156367"/>
                      <a:pt x="2008375" y="2116924"/>
                      <a:pt x="1954254" y="2080253"/>
                    </a:cubicBezTo>
                    <a:cubicBezTo>
                      <a:pt x="2015280" y="2122230"/>
                      <a:pt x="2071459" y="2169178"/>
                      <a:pt x="2126256" y="2217061"/>
                    </a:cubicBezTo>
                    <a:cubicBezTo>
                      <a:pt x="2149269" y="2237168"/>
                      <a:pt x="2173186" y="2256799"/>
                      <a:pt x="2195341" y="2277611"/>
                    </a:cubicBezTo>
                    <a:cubicBezTo>
                      <a:pt x="2218544" y="2299395"/>
                      <a:pt x="2234946" y="2325846"/>
                      <a:pt x="2255710" y="2349239"/>
                    </a:cubicBezTo>
                    <a:cubicBezTo>
                      <a:pt x="2266559" y="2361469"/>
                      <a:pt x="2278570" y="2371947"/>
                      <a:pt x="2291820" y="2382224"/>
                    </a:cubicBezTo>
                    <a:cubicBezTo>
                      <a:pt x="2297192" y="2386387"/>
                      <a:pt x="2303335" y="2389911"/>
                      <a:pt x="2309098" y="2393645"/>
                    </a:cubicBezTo>
                    <a:cubicBezTo>
                      <a:pt x="2318614" y="2399817"/>
                      <a:pt x="2328177" y="2405865"/>
                      <a:pt x="2337892" y="2411790"/>
                    </a:cubicBezTo>
                    <a:cubicBezTo>
                      <a:pt x="2360447" y="2425572"/>
                      <a:pt x="2383574" y="2439717"/>
                      <a:pt x="2407920" y="2450995"/>
                    </a:cubicBezTo>
                    <a:cubicBezTo>
                      <a:pt x="2413016" y="2453357"/>
                      <a:pt x="2418226" y="2455395"/>
                      <a:pt x="2423398" y="2457615"/>
                    </a:cubicBezTo>
                    <a:cubicBezTo>
                      <a:pt x="2432609" y="2461567"/>
                      <a:pt x="2446029" y="2466692"/>
                      <a:pt x="2456212" y="2463491"/>
                    </a:cubicBezTo>
                    <a:cubicBezTo>
                      <a:pt x="2466851" y="2460148"/>
                      <a:pt x="2472166" y="2447775"/>
                      <a:pt x="2473042" y="2438821"/>
                    </a:cubicBezTo>
                    <a:cubicBezTo>
                      <a:pt x="2475357" y="2415267"/>
                      <a:pt x="2457012" y="2391397"/>
                      <a:pt x="2441514" y="2373156"/>
                    </a:cubicBezTo>
                    <a:cubicBezTo>
                      <a:pt x="2437009" y="2367851"/>
                      <a:pt x="2431275" y="2361669"/>
                      <a:pt x="2426437" y="2356592"/>
                    </a:cubicBezTo>
                    <a:cubicBezTo>
                      <a:pt x="2421274" y="2351173"/>
                      <a:pt x="2416131" y="2345934"/>
                      <a:pt x="2410730" y="2340695"/>
                    </a:cubicBezTo>
                    <a:cubicBezTo>
                      <a:pt x="2403100" y="2333294"/>
                      <a:pt x="2395271" y="2326122"/>
                      <a:pt x="2387384" y="2318940"/>
                    </a:cubicBezTo>
                    <a:cubicBezTo>
                      <a:pt x="2376640" y="2309158"/>
                      <a:pt x="2365362" y="2299719"/>
                      <a:pt x="2355161" y="2289498"/>
                    </a:cubicBezTo>
                    <a:cubicBezTo>
                      <a:pt x="2339111" y="2273420"/>
                      <a:pt x="2324367" y="2256285"/>
                      <a:pt x="2309688" y="2239282"/>
                    </a:cubicBezTo>
                    <a:cubicBezTo>
                      <a:pt x="2275484" y="2199687"/>
                      <a:pt x="2243623" y="2158834"/>
                      <a:pt x="2212324" y="2117534"/>
                    </a:cubicBezTo>
                    <a:cubicBezTo>
                      <a:pt x="2138943" y="2020712"/>
                      <a:pt x="2068287" y="1921462"/>
                      <a:pt x="1979619" y="1834041"/>
                    </a:cubicBezTo>
                    <a:cubicBezTo>
                      <a:pt x="1947053" y="1801932"/>
                      <a:pt x="1912572" y="1771414"/>
                      <a:pt x="1880216" y="1739125"/>
                    </a:cubicBezTo>
                    <a:cubicBezTo>
                      <a:pt x="1821437" y="1680489"/>
                      <a:pt x="1766525" y="1619062"/>
                      <a:pt x="1713814" y="1556349"/>
                    </a:cubicBezTo>
                    <a:cubicBezTo>
                      <a:pt x="1561576" y="1375212"/>
                      <a:pt x="1429169" y="1182474"/>
                      <a:pt x="1275445" y="1002223"/>
                    </a:cubicBezTo>
                    <a:cubicBezTo>
                      <a:pt x="1158802" y="865463"/>
                      <a:pt x="1032043" y="734761"/>
                      <a:pt x="895197" y="612565"/>
                    </a:cubicBezTo>
                    <a:cubicBezTo>
                      <a:pt x="847230" y="569731"/>
                      <a:pt x="797785" y="528402"/>
                      <a:pt x="747503" y="487616"/>
                    </a:cubicBezTo>
                    <a:cubicBezTo>
                      <a:pt x="627650" y="390413"/>
                      <a:pt x="515312" y="286095"/>
                      <a:pt x="388001" y="195932"/>
                    </a:cubicBezTo>
                    <a:cubicBezTo>
                      <a:pt x="349863" y="168928"/>
                      <a:pt x="310181" y="143125"/>
                      <a:pt x="268938" y="119808"/>
                    </a:cubicBezTo>
                    <a:cubicBezTo>
                      <a:pt x="248678" y="108359"/>
                      <a:pt x="227343" y="98615"/>
                      <a:pt x="207369" y="86785"/>
                    </a:cubicBezTo>
                    <a:cubicBezTo>
                      <a:pt x="161172" y="59429"/>
                      <a:pt x="119198" y="23282"/>
                      <a:pt x="66123" y="6070"/>
                    </a:cubicBezTo>
                    <a:cubicBezTo>
                      <a:pt x="58498" y="3593"/>
                      <a:pt x="47035" y="955"/>
                      <a:pt x="35856" y="202"/>
                    </a:cubicBezTo>
                    <a:close/>
                    <a:moveTo>
                      <a:pt x="325498" y="445839"/>
                    </a:moveTo>
                    <a:cubicBezTo>
                      <a:pt x="327536" y="448220"/>
                      <a:pt x="329546" y="450630"/>
                      <a:pt x="331594" y="453011"/>
                    </a:cubicBezTo>
                    <a:cubicBezTo>
                      <a:pt x="372951" y="501246"/>
                      <a:pt x="415690" y="548423"/>
                      <a:pt x="459514" y="595029"/>
                    </a:cubicBezTo>
                    <a:cubicBezTo>
                      <a:pt x="413413" y="546261"/>
                      <a:pt x="369560" y="495988"/>
                      <a:pt x="325498" y="445839"/>
                    </a:cubicBezTo>
                    <a:close/>
                    <a:moveTo>
                      <a:pt x="1859851" y="2021141"/>
                    </a:moveTo>
                    <a:cubicBezTo>
                      <a:pt x="1859584" y="2020988"/>
                      <a:pt x="1859432" y="2021103"/>
                      <a:pt x="1859270" y="2021331"/>
                    </a:cubicBezTo>
                    <a:cubicBezTo>
                      <a:pt x="1859108" y="2021550"/>
                      <a:pt x="1859213" y="2021931"/>
                      <a:pt x="1859480" y="2022074"/>
                    </a:cubicBezTo>
                    <a:cubicBezTo>
                      <a:pt x="1889941" y="2039048"/>
                      <a:pt x="1919583" y="2056907"/>
                      <a:pt x="1948139" y="2076253"/>
                    </a:cubicBezTo>
                    <a:cubicBezTo>
                      <a:pt x="1919506" y="2057041"/>
                      <a:pt x="1890312" y="2038343"/>
                      <a:pt x="1859851" y="2021141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36"/>
              <p:cNvSpPr/>
              <p:nvPr/>
            </p:nvSpPr>
            <p:spPr>
              <a:xfrm>
                <a:off x="1018085" y="2727358"/>
                <a:ext cx="1468774" cy="1459174"/>
              </a:xfrm>
              <a:custGeom>
                <a:rect b="b" l="l" r="r" t="t"/>
                <a:pathLst>
                  <a:path extrusionOk="0" h="1459174" w="1468774">
                    <a:moveTo>
                      <a:pt x="34865" y="288"/>
                    </a:moveTo>
                    <a:cubicBezTo>
                      <a:pt x="28207" y="-322"/>
                      <a:pt x="21597" y="2"/>
                      <a:pt x="15853" y="1602"/>
                    </a:cubicBezTo>
                    <a:cubicBezTo>
                      <a:pt x="5976" y="4374"/>
                      <a:pt x="2185" y="13556"/>
                      <a:pt x="870" y="21681"/>
                    </a:cubicBezTo>
                    <a:cubicBezTo>
                      <a:pt x="-1502" y="36349"/>
                      <a:pt x="908" y="57380"/>
                      <a:pt x="8919" y="71106"/>
                    </a:cubicBezTo>
                    <a:cubicBezTo>
                      <a:pt x="22359" y="94128"/>
                      <a:pt x="43533" y="113759"/>
                      <a:pt x="64726" y="131714"/>
                    </a:cubicBezTo>
                    <a:cubicBezTo>
                      <a:pt x="79061" y="143858"/>
                      <a:pt x="94263" y="155288"/>
                      <a:pt x="109970" y="166289"/>
                    </a:cubicBezTo>
                    <a:cubicBezTo>
                      <a:pt x="91710" y="153383"/>
                      <a:pt x="74394" y="139505"/>
                      <a:pt x="58154" y="124922"/>
                    </a:cubicBezTo>
                    <a:cubicBezTo>
                      <a:pt x="39904" y="108530"/>
                      <a:pt x="22397" y="90861"/>
                      <a:pt x="10957" y="70277"/>
                    </a:cubicBezTo>
                    <a:cubicBezTo>
                      <a:pt x="3480" y="56818"/>
                      <a:pt x="1432" y="36330"/>
                      <a:pt x="4223" y="22157"/>
                    </a:cubicBezTo>
                    <a:cubicBezTo>
                      <a:pt x="5547" y="15451"/>
                      <a:pt x="8566" y="7184"/>
                      <a:pt x="17015" y="5088"/>
                    </a:cubicBezTo>
                    <a:cubicBezTo>
                      <a:pt x="31264" y="1554"/>
                      <a:pt x="49629" y="7050"/>
                      <a:pt x="62526" y="12222"/>
                    </a:cubicBezTo>
                    <a:cubicBezTo>
                      <a:pt x="87500" y="22243"/>
                      <a:pt x="108560" y="38597"/>
                      <a:pt x="129572" y="53704"/>
                    </a:cubicBezTo>
                    <a:cubicBezTo>
                      <a:pt x="214802" y="114969"/>
                      <a:pt x="313690" y="165518"/>
                      <a:pt x="379946" y="244128"/>
                    </a:cubicBezTo>
                    <a:cubicBezTo>
                      <a:pt x="396053" y="263235"/>
                      <a:pt x="409731" y="283761"/>
                      <a:pt x="426304" y="302601"/>
                    </a:cubicBezTo>
                    <a:cubicBezTo>
                      <a:pt x="437096" y="314870"/>
                      <a:pt x="449069" y="326671"/>
                      <a:pt x="460737" y="338349"/>
                    </a:cubicBezTo>
                    <a:cubicBezTo>
                      <a:pt x="501561" y="379259"/>
                      <a:pt x="546357" y="417444"/>
                      <a:pt x="582057" y="461964"/>
                    </a:cubicBezTo>
                    <a:cubicBezTo>
                      <a:pt x="595640" y="478900"/>
                      <a:pt x="607327" y="496874"/>
                      <a:pt x="620100" y="514257"/>
                    </a:cubicBezTo>
                    <a:cubicBezTo>
                      <a:pt x="636226" y="536202"/>
                      <a:pt x="653066" y="557776"/>
                      <a:pt x="669944" y="579303"/>
                    </a:cubicBezTo>
                    <a:cubicBezTo>
                      <a:pt x="709483" y="629719"/>
                      <a:pt x="751831" y="678658"/>
                      <a:pt x="789321" y="730236"/>
                    </a:cubicBezTo>
                    <a:cubicBezTo>
                      <a:pt x="854482" y="819895"/>
                      <a:pt x="907326" y="915821"/>
                      <a:pt x="977354" y="1002965"/>
                    </a:cubicBezTo>
                    <a:cubicBezTo>
                      <a:pt x="1013225" y="1047618"/>
                      <a:pt x="1057002" y="1086528"/>
                      <a:pt x="1095655" y="1129276"/>
                    </a:cubicBezTo>
                    <a:cubicBezTo>
                      <a:pt x="1105399" y="1140059"/>
                      <a:pt x="1113990" y="1151460"/>
                      <a:pt x="1123506" y="1162376"/>
                    </a:cubicBezTo>
                    <a:cubicBezTo>
                      <a:pt x="1138403" y="1179473"/>
                      <a:pt x="1155415" y="1195437"/>
                      <a:pt x="1173150" y="1210391"/>
                    </a:cubicBezTo>
                    <a:cubicBezTo>
                      <a:pt x="1234129" y="1261817"/>
                      <a:pt x="1304709" y="1303469"/>
                      <a:pt x="1366127" y="1354428"/>
                    </a:cubicBezTo>
                    <a:cubicBezTo>
                      <a:pt x="1388025" y="1372593"/>
                      <a:pt x="1413723" y="1389680"/>
                      <a:pt x="1430658" y="1411531"/>
                    </a:cubicBezTo>
                    <a:cubicBezTo>
                      <a:pt x="1434773" y="1416836"/>
                      <a:pt x="1438278" y="1422675"/>
                      <a:pt x="1438717" y="1429114"/>
                    </a:cubicBezTo>
                    <a:cubicBezTo>
                      <a:pt x="1438783" y="1430057"/>
                      <a:pt x="1438431" y="1432857"/>
                      <a:pt x="1437278" y="1433391"/>
                    </a:cubicBezTo>
                    <a:cubicBezTo>
                      <a:pt x="1432487" y="1435591"/>
                      <a:pt x="1423924" y="1432362"/>
                      <a:pt x="1419676" y="1430914"/>
                    </a:cubicBezTo>
                    <a:cubicBezTo>
                      <a:pt x="1416828" y="1429943"/>
                      <a:pt x="1413933" y="1428752"/>
                      <a:pt x="1411151" y="1427637"/>
                    </a:cubicBezTo>
                    <a:cubicBezTo>
                      <a:pt x="1384853" y="1416998"/>
                      <a:pt x="1364726" y="1399034"/>
                      <a:pt x="1342314" y="1383594"/>
                    </a:cubicBezTo>
                    <a:cubicBezTo>
                      <a:pt x="1286983" y="1345465"/>
                      <a:pt x="1225433" y="1313719"/>
                      <a:pt x="1174169" y="1271228"/>
                    </a:cubicBezTo>
                    <a:cubicBezTo>
                      <a:pt x="1152957" y="1253635"/>
                      <a:pt x="1135993" y="1234166"/>
                      <a:pt x="1119000" y="1213573"/>
                    </a:cubicBezTo>
                    <a:cubicBezTo>
                      <a:pt x="1044267" y="1123037"/>
                      <a:pt x="966886" y="1033884"/>
                      <a:pt x="885600" y="947568"/>
                    </a:cubicBezTo>
                    <a:cubicBezTo>
                      <a:pt x="856853" y="917040"/>
                      <a:pt x="827955" y="886475"/>
                      <a:pt x="798379" y="856528"/>
                    </a:cubicBezTo>
                    <a:cubicBezTo>
                      <a:pt x="778377" y="836278"/>
                      <a:pt x="756993" y="816504"/>
                      <a:pt x="739563" y="794491"/>
                    </a:cubicBezTo>
                    <a:cubicBezTo>
                      <a:pt x="733324" y="786605"/>
                      <a:pt x="727875" y="778070"/>
                      <a:pt x="722122" y="769917"/>
                    </a:cubicBezTo>
                    <a:cubicBezTo>
                      <a:pt x="692604" y="728036"/>
                      <a:pt x="671335" y="682440"/>
                      <a:pt x="640988" y="640910"/>
                    </a:cubicBezTo>
                    <a:cubicBezTo>
                      <a:pt x="618576" y="610231"/>
                      <a:pt x="590420" y="582951"/>
                      <a:pt x="564436" y="554519"/>
                    </a:cubicBezTo>
                    <a:cubicBezTo>
                      <a:pt x="543929" y="532068"/>
                      <a:pt x="526650" y="507751"/>
                      <a:pt x="507324" y="484577"/>
                    </a:cubicBezTo>
                    <a:cubicBezTo>
                      <a:pt x="482607" y="454954"/>
                      <a:pt x="456413" y="425979"/>
                      <a:pt x="427895" y="398956"/>
                    </a:cubicBezTo>
                    <a:cubicBezTo>
                      <a:pt x="411598" y="383517"/>
                      <a:pt x="394472" y="368276"/>
                      <a:pt x="375393" y="355351"/>
                    </a:cubicBezTo>
                    <a:cubicBezTo>
                      <a:pt x="353057" y="340225"/>
                      <a:pt x="328254" y="328052"/>
                      <a:pt x="304937" y="314108"/>
                    </a:cubicBezTo>
                    <a:cubicBezTo>
                      <a:pt x="298660" y="310364"/>
                      <a:pt x="292278" y="306440"/>
                      <a:pt x="286296" y="302335"/>
                    </a:cubicBezTo>
                    <a:cubicBezTo>
                      <a:pt x="284553" y="301135"/>
                      <a:pt x="281372" y="299468"/>
                      <a:pt x="280429" y="297534"/>
                    </a:cubicBezTo>
                    <a:cubicBezTo>
                      <a:pt x="280305" y="297287"/>
                      <a:pt x="279896" y="297134"/>
                      <a:pt x="279610" y="297239"/>
                    </a:cubicBezTo>
                    <a:cubicBezTo>
                      <a:pt x="279315" y="297344"/>
                      <a:pt x="279429" y="297715"/>
                      <a:pt x="279553" y="297963"/>
                    </a:cubicBezTo>
                    <a:cubicBezTo>
                      <a:pt x="281105" y="300925"/>
                      <a:pt x="285858" y="303382"/>
                      <a:pt x="288639" y="305173"/>
                    </a:cubicBezTo>
                    <a:cubicBezTo>
                      <a:pt x="295298" y="309459"/>
                      <a:pt x="302060" y="313308"/>
                      <a:pt x="308947" y="317318"/>
                    </a:cubicBezTo>
                    <a:cubicBezTo>
                      <a:pt x="330873" y="330062"/>
                      <a:pt x="354238" y="341559"/>
                      <a:pt x="374784" y="356037"/>
                    </a:cubicBezTo>
                    <a:cubicBezTo>
                      <a:pt x="396453" y="371305"/>
                      <a:pt x="415455" y="389479"/>
                      <a:pt x="433172" y="408081"/>
                    </a:cubicBezTo>
                    <a:cubicBezTo>
                      <a:pt x="455260" y="431265"/>
                      <a:pt x="475644" y="455592"/>
                      <a:pt x="494913" y="480538"/>
                    </a:cubicBezTo>
                    <a:cubicBezTo>
                      <a:pt x="515354" y="507008"/>
                      <a:pt x="533108" y="535021"/>
                      <a:pt x="554673" y="560872"/>
                    </a:cubicBezTo>
                    <a:cubicBezTo>
                      <a:pt x="581086" y="592524"/>
                      <a:pt x="610175" y="622222"/>
                      <a:pt x="633149" y="655903"/>
                    </a:cubicBezTo>
                    <a:cubicBezTo>
                      <a:pt x="665820" y="703804"/>
                      <a:pt x="689347" y="756401"/>
                      <a:pt x="725723" y="802493"/>
                    </a:cubicBezTo>
                    <a:cubicBezTo>
                      <a:pt x="748059" y="830791"/>
                      <a:pt x="775910" y="856052"/>
                      <a:pt x="801342" y="882255"/>
                    </a:cubicBezTo>
                    <a:cubicBezTo>
                      <a:pt x="838537" y="920593"/>
                      <a:pt x="874913" y="959674"/>
                      <a:pt x="910431" y="999165"/>
                    </a:cubicBezTo>
                    <a:cubicBezTo>
                      <a:pt x="961324" y="1055743"/>
                      <a:pt x="1010349" y="1113312"/>
                      <a:pt x="1058183" y="1171815"/>
                    </a:cubicBezTo>
                    <a:cubicBezTo>
                      <a:pt x="1079681" y="1198104"/>
                      <a:pt x="1099893" y="1225469"/>
                      <a:pt x="1122239" y="1251235"/>
                    </a:cubicBezTo>
                    <a:cubicBezTo>
                      <a:pt x="1165683" y="1301307"/>
                      <a:pt x="1227033" y="1337160"/>
                      <a:pt x="1284250" y="1374345"/>
                    </a:cubicBezTo>
                    <a:cubicBezTo>
                      <a:pt x="1301414" y="1385499"/>
                      <a:pt x="1318540" y="1396757"/>
                      <a:pt x="1334866" y="1408826"/>
                    </a:cubicBezTo>
                    <a:cubicBezTo>
                      <a:pt x="1344572" y="1415998"/>
                      <a:pt x="1353639" y="1423875"/>
                      <a:pt x="1363803" y="1430571"/>
                    </a:cubicBezTo>
                    <a:cubicBezTo>
                      <a:pt x="1383138" y="1443316"/>
                      <a:pt x="1406046" y="1456136"/>
                      <a:pt x="1430382" y="1458899"/>
                    </a:cubicBezTo>
                    <a:cubicBezTo>
                      <a:pt x="1440936" y="1460099"/>
                      <a:pt x="1451852" y="1457384"/>
                      <a:pt x="1459195" y="1450745"/>
                    </a:cubicBezTo>
                    <a:cubicBezTo>
                      <a:pt x="1484522" y="1427857"/>
                      <a:pt x="1453747" y="1393319"/>
                      <a:pt x="1434630" y="1375602"/>
                    </a:cubicBezTo>
                    <a:cubicBezTo>
                      <a:pt x="1431706" y="1372888"/>
                      <a:pt x="1428630" y="1370278"/>
                      <a:pt x="1425601" y="1367659"/>
                    </a:cubicBezTo>
                    <a:cubicBezTo>
                      <a:pt x="1421800" y="1364391"/>
                      <a:pt x="1416923" y="1360362"/>
                      <a:pt x="1412809" y="1357029"/>
                    </a:cubicBezTo>
                    <a:cubicBezTo>
                      <a:pt x="1396921" y="1344170"/>
                      <a:pt x="1381748" y="1331025"/>
                      <a:pt x="1365593" y="1318424"/>
                    </a:cubicBezTo>
                    <a:cubicBezTo>
                      <a:pt x="1346915" y="1303841"/>
                      <a:pt x="1327598" y="1289791"/>
                      <a:pt x="1308215" y="1275923"/>
                    </a:cubicBezTo>
                    <a:cubicBezTo>
                      <a:pt x="1248464" y="1233204"/>
                      <a:pt x="1186285" y="1191627"/>
                      <a:pt x="1140565" y="1136858"/>
                    </a:cubicBezTo>
                    <a:cubicBezTo>
                      <a:pt x="1097445" y="1085204"/>
                      <a:pt x="1044648" y="1040246"/>
                      <a:pt x="1002119" y="988211"/>
                    </a:cubicBezTo>
                    <a:cubicBezTo>
                      <a:pt x="931596" y="901915"/>
                      <a:pt x="876437" y="807446"/>
                      <a:pt x="809000" y="719492"/>
                    </a:cubicBezTo>
                    <a:cubicBezTo>
                      <a:pt x="767852" y="665818"/>
                      <a:pt x="721370" y="615250"/>
                      <a:pt x="678774" y="562434"/>
                    </a:cubicBezTo>
                    <a:cubicBezTo>
                      <a:pt x="663801" y="543870"/>
                      <a:pt x="648865" y="525439"/>
                      <a:pt x="634483" y="506532"/>
                    </a:cubicBezTo>
                    <a:cubicBezTo>
                      <a:pt x="616319" y="482633"/>
                      <a:pt x="599250" y="458097"/>
                      <a:pt x="578866" y="435485"/>
                    </a:cubicBezTo>
                    <a:cubicBezTo>
                      <a:pt x="534766" y="386574"/>
                      <a:pt x="481349" y="344464"/>
                      <a:pt x="437839" y="295163"/>
                    </a:cubicBezTo>
                    <a:cubicBezTo>
                      <a:pt x="418275" y="272988"/>
                      <a:pt x="402320" y="248461"/>
                      <a:pt x="382327" y="226554"/>
                    </a:cubicBezTo>
                    <a:cubicBezTo>
                      <a:pt x="313652" y="151316"/>
                      <a:pt x="216554" y="103281"/>
                      <a:pt x="130477" y="45017"/>
                    </a:cubicBezTo>
                    <a:cubicBezTo>
                      <a:pt x="106702" y="28929"/>
                      <a:pt x="82623" y="12603"/>
                      <a:pt x="53791" y="4069"/>
                    </a:cubicBezTo>
                    <a:cubicBezTo>
                      <a:pt x="48162" y="2402"/>
                      <a:pt x="41523" y="888"/>
                      <a:pt x="34865" y="288"/>
                    </a:cubicBezTo>
                    <a:close/>
                    <a:moveTo>
                      <a:pt x="109970" y="166289"/>
                    </a:moveTo>
                    <a:cubicBezTo>
                      <a:pt x="128305" y="179139"/>
                      <a:pt x="147279" y="191388"/>
                      <a:pt x="167272" y="201970"/>
                    </a:cubicBezTo>
                    <a:cubicBezTo>
                      <a:pt x="147346" y="191340"/>
                      <a:pt x="128229" y="179205"/>
                      <a:pt x="109970" y="166289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36"/>
              <p:cNvSpPr/>
              <p:nvPr/>
            </p:nvSpPr>
            <p:spPr>
              <a:xfrm>
                <a:off x="2206313" y="4065622"/>
                <a:ext cx="557534" cy="509941"/>
              </a:xfrm>
              <a:custGeom>
                <a:rect b="b" l="l" r="r" t="t"/>
                <a:pathLst>
                  <a:path extrusionOk="0" h="509941" w="557534">
                    <a:moveTo>
                      <a:pt x="557355" y="509940"/>
                    </a:moveTo>
                    <a:cubicBezTo>
                      <a:pt x="557546" y="509911"/>
                      <a:pt x="557546" y="509654"/>
                      <a:pt x="557527" y="509492"/>
                    </a:cubicBezTo>
                    <a:cubicBezTo>
                      <a:pt x="556660" y="504806"/>
                      <a:pt x="551126" y="501101"/>
                      <a:pt x="547402" y="498015"/>
                    </a:cubicBezTo>
                    <a:cubicBezTo>
                      <a:pt x="539429" y="491385"/>
                      <a:pt x="530676" y="485442"/>
                      <a:pt x="522951" y="478593"/>
                    </a:cubicBezTo>
                    <a:cubicBezTo>
                      <a:pt x="510788" y="467811"/>
                      <a:pt x="499053" y="456962"/>
                      <a:pt x="485489" y="447418"/>
                    </a:cubicBezTo>
                    <a:cubicBezTo>
                      <a:pt x="472392" y="438207"/>
                      <a:pt x="458648" y="429920"/>
                      <a:pt x="445341" y="420948"/>
                    </a:cubicBezTo>
                    <a:cubicBezTo>
                      <a:pt x="432130" y="412042"/>
                      <a:pt x="419357" y="402689"/>
                      <a:pt x="407384" y="392554"/>
                    </a:cubicBezTo>
                    <a:cubicBezTo>
                      <a:pt x="385686" y="374190"/>
                      <a:pt x="364855" y="354968"/>
                      <a:pt x="343891" y="335975"/>
                    </a:cubicBezTo>
                    <a:cubicBezTo>
                      <a:pt x="318640" y="313096"/>
                      <a:pt x="293246" y="290303"/>
                      <a:pt x="267729" y="267633"/>
                    </a:cubicBezTo>
                    <a:cubicBezTo>
                      <a:pt x="242268" y="245021"/>
                      <a:pt x="217094" y="222152"/>
                      <a:pt x="191738" y="199444"/>
                    </a:cubicBezTo>
                    <a:cubicBezTo>
                      <a:pt x="164306" y="174888"/>
                      <a:pt x="136846" y="150428"/>
                      <a:pt x="111271" y="124406"/>
                    </a:cubicBezTo>
                    <a:cubicBezTo>
                      <a:pt x="91459" y="104242"/>
                      <a:pt x="76552" y="81458"/>
                      <a:pt x="59607" y="59541"/>
                    </a:cubicBezTo>
                    <a:cubicBezTo>
                      <a:pt x="49721" y="46749"/>
                      <a:pt x="39062" y="34385"/>
                      <a:pt x="27375" y="22765"/>
                    </a:cubicBezTo>
                    <a:cubicBezTo>
                      <a:pt x="19069" y="14506"/>
                      <a:pt x="9858" y="6886"/>
                      <a:pt x="0" y="0"/>
                    </a:cubicBezTo>
                    <a:cubicBezTo>
                      <a:pt x="18240" y="13678"/>
                      <a:pt x="31537" y="31937"/>
                      <a:pt x="43901" y="49854"/>
                    </a:cubicBezTo>
                    <a:cubicBezTo>
                      <a:pt x="62741" y="77162"/>
                      <a:pt x="80839" y="104661"/>
                      <a:pt x="103832" y="129587"/>
                    </a:cubicBezTo>
                    <a:cubicBezTo>
                      <a:pt x="140037" y="168831"/>
                      <a:pt x="176317" y="207950"/>
                      <a:pt x="216046" y="244621"/>
                    </a:cubicBezTo>
                    <a:cubicBezTo>
                      <a:pt x="264119" y="288988"/>
                      <a:pt x="315058" y="330746"/>
                      <a:pt x="366436" y="372237"/>
                    </a:cubicBezTo>
                    <a:cubicBezTo>
                      <a:pt x="377571" y="381228"/>
                      <a:pt x="388601" y="390411"/>
                      <a:pt x="399793" y="399345"/>
                    </a:cubicBezTo>
                    <a:cubicBezTo>
                      <a:pt x="424758" y="419300"/>
                      <a:pt x="452256" y="436654"/>
                      <a:pt x="479755" y="453904"/>
                    </a:cubicBezTo>
                    <a:cubicBezTo>
                      <a:pt x="493309" y="462401"/>
                      <a:pt x="506987" y="470706"/>
                      <a:pt x="519903" y="479936"/>
                    </a:cubicBezTo>
                    <a:cubicBezTo>
                      <a:pt x="529409" y="486728"/>
                      <a:pt x="540201" y="492166"/>
                      <a:pt x="548945" y="499758"/>
                    </a:cubicBezTo>
                    <a:cubicBezTo>
                      <a:pt x="551974" y="502387"/>
                      <a:pt x="556260" y="505758"/>
                      <a:pt x="556841" y="509644"/>
                    </a:cubicBezTo>
                    <a:cubicBezTo>
                      <a:pt x="556870" y="509806"/>
                      <a:pt x="557165" y="509959"/>
                      <a:pt x="557355" y="509940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36"/>
              <p:cNvSpPr/>
              <p:nvPr/>
            </p:nvSpPr>
            <p:spPr>
              <a:xfrm>
                <a:off x="1362910" y="3140482"/>
                <a:ext cx="700280" cy="792513"/>
              </a:xfrm>
              <a:custGeom>
                <a:rect b="b" l="l" r="r" t="t"/>
                <a:pathLst>
                  <a:path extrusionOk="0" h="792513" w="700280">
                    <a:moveTo>
                      <a:pt x="700281" y="792514"/>
                    </a:moveTo>
                    <a:cubicBezTo>
                      <a:pt x="675849" y="756586"/>
                      <a:pt x="648427" y="721438"/>
                      <a:pt x="617242" y="689482"/>
                    </a:cubicBezTo>
                    <a:cubicBezTo>
                      <a:pt x="577485" y="648753"/>
                      <a:pt x="530307" y="613920"/>
                      <a:pt x="489855" y="573687"/>
                    </a:cubicBezTo>
                    <a:cubicBezTo>
                      <a:pt x="449164" y="533224"/>
                      <a:pt x="410778" y="491133"/>
                      <a:pt x="369906" y="450786"/>
                    </a:cubicBezTo>
                    <a:cubicBezTo>
                      <a:pt x="298897" y="380672"/>
                      <a:pt x="226107" y="311968"/>
                      <a:pt x="157289" y="240235"/>
                    </a:cubicBezTo>
                    <a:cubicBezTo>
                      <a:pt x="133553" y="215499"/>
                      <a:pt x="109740" y="190743"/>
                      <a:pt x="88052" y="164645"/>
                    </a:cubicBezTo>
                    <a:cubicBezTo>
                      <a:pt x="70059" y="142976"/>
                      <a:pt x="53791" y="120411"/>
                      <a:pt x="37884" y="97598"/>
                    </a:cubicBezTo>
                    <a:cubicBezTo>
                      <a:pt x="16395" y="66814"/>
                      <a:pt x="-2674" y="36734"/>
                      <a:pt x="1489" y="558"/>
                    </a:cubicBezTo>
                    <a:cubicBezTo>
                      <a:pt x="1517" y="291"/>
                      <a:pt x="1298" y="34"/>
                      <a:pt x="993" y="5"/>
                    </a:cubicBezTo>
                    <a:cubicBezTo>
                      <a:pt x="679" y="-33"/>
                      <a:pt x="393" y="139"/>
                      <a:pt x="374" y="415"/>
                    </a:cubicBezTo>
                    <a:cubicBezTo>
                      <a:pt x="-1245" y="20541"/>
                      <a:pt x="2556" y="40944"/>
                      <a:pt x="8556" y="60603"/>
                    </a:cubicBezTo>
                    <a:cubicBezTo>
                      <a:pt x="30645" y="132955"/>
                      <a:pt x="90443" y="191448"/>
                      <a:pt x="141468" y="250675"/>
                    </a:cubicBezTo>
                    <a:cubicBezTo>
                      <a:pt x="184064" y="300110"/>
                      <a:pt x="226898" y="349220"/>
                      <a:pt x="273294" y="396122"/>
                    </a:cubicBezTo>
                    <a:cubicBezTo>
                      <a:pt x="337950" y="461492"/>
                      <a:pt x="407206" y="522928"/>
                      <a:pt x="477177" y="584040"/>
                    </a:cubicBezTo>
                    <a:cubicBezTo>
                      <a:pt x="517268" y="619054"/>
                      <a:pt x="558320" y="653373"/>
                      <a:pt x="599002" y="687882"/>
                    </a:cubicBezTo>
                    <a:cubicBezTo>
                      <a:pt x="619118" y="704951"/>
                      <a:pt x="639597" y="721781"/>
                      <a:pt x="657847" y="740393"/>
                    </a:cubicBezTo>
                    <a:cubicBezTo>
                      <a:pt x="673859" y="756719"/>
                      <a:pt x="687527" y="774245"/>
                      <a:pt x="700281" y="792514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36"/>
              <p:cNvSpPr/>
              <p:nvPr/>
            </p:nvSpPr>
            <p:spPr>
              <a:xfrm>
                <a:off x="4697272" y="6412449"/>
                <a:ext cx="308123" cy="307295"/>
              </a:xfrm>
              <a:custGeom>
                <a:rect b="b" l="l" r="r" t="t"/>
                <a:pathLst>
                  <a:path extrusionOk="0" h="307295" w="308123">
                    <a:moveTo>
                      <a:pt x="308124" y="0"/>
                    </a:moveTo>
                    <a:cubicBezTo>
                      <a:pt x="294894" y="305"/>
                      <a:pt x="283045" y="5943"/>
                      <a:pt x="267662" y="12039"/>
                    </a:cubicBezTo>
                    <a:cubicBezTo>
                      <a:pt x="252298" y="18126"/>
                      <a:pt x="234229" y="28213"/>
                      <a:pt x="219865" y="36347"/>
                    </a:cubicBezTo>
                    <a:cubicBezTo>
                      <a:pt x="219761" y="36233"/>
                      <a:pt x="195596" y="92068"/>
                      <a:pt x="151667" y="134788"/>
                    </a:cubicBezTo>
                    <a:cubicBezTo>
                      <a:pt x="106585" y="178632"/>
                      <a:pt x="41700" y="209379"/>
                      <a:pt x="41786" y="209464"/>
                    </a:cubicBezTo>
                    <a:cubicBezTo>
                      <a:pt x="35776" y="219360"/>
                      <a:pt x="21907" y="240411"/>
                      <a:pt x="13659" y="260823"/>
                    </a:cubicBezTo>
                    <a:cubicBezTo>
                      <a:pt x="10878" y="267709"/>
                      <a:pt x="6505" y="276167"/>
                      <a:pt x="4819" y="282464"/>
                    </a:cubicBezTo>
                    <a:cubicBezTo>
                      <a:pt x="1810" y="293779"/>
                      <a:pt x="2362" y="301790"/>
                      <a:pt x="0" y="307295"/>
                    </a:cubicBezTo>
                    <a:cubicBezTo>
                      <a:pt x="37319" y="305962"/>
                      <a:pt x="158877" y="225876"/>
                      <a:pt x="207940" y="174469"/>
                    </a:cubicBezTo>
                    <a:cubicBezTo>
                      <a:pt x="256670" y="123406"/>
                      <a:pt x="303190" y="55350"/>
                      <a:pt x="308124" y="0"/>
                    </a:cubicBezTo>
                    <a:close/>
                  </a:path>
                </a:pathLst>
              </a:custGeom>
              <a:solidFill>
                <a:srgbClr val="C494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36"/>
              <p:cNvSpPr/>
              <p:nvPr/>
            </p:nvSpPr>
            <p:spPr>
              <a:xfrm>
                <a:off x="344648" y="1839073"/>
                <a:ext cx="332720" cy="340656"/>
              </a:xfrm>
              <a:custGeom>
                <a:rect b="b" l="l" r="r" t="t"/>
                <a:pathLst>
                  <a:path extrusionOk="0" h="340656" w="332720">
                    <a:moveTo>
                      <a:pt x="277404" y="1176"/>
                    </a:moveTo>
                    <a:cubicBezTo>
                      <a:pt x="242384" y="7415"/>
                      <a:pt x="196869" y="31704"/>
                      <a:pt x="125593" y="96626"/>
                    </a:cubicBezTo>
                    <a:cubicBezTo>
                      <a:pt x="13809" y="198458"/>
                      <a:pt x="-14949" y="279335"/>
                      <a:pt x="6661" y="340657"/>
                    </a:cubicBezTo>
                    <a:cubicBezTo>
                      <a:pt x="50487" y="265866"/>
                      <a:pt x="103082" y="185228"/>
                      <a:pt x="166141" y="127735"/>
                    </a:cubicBezTo>
                    <a:cubicBezTo>
                      <a:pt x="209717" y="88006"/>
                      <a:pt x="276031" y="45762"/>
                      <a:pt x="332721" y="6329"/>
                    </a:cubicBezTo>
                    <a:cubicBezTo>
                      <a:pt x="317039" y="2214"/>
                      <a:pt x="296082" y="-2148"/>
                      <a:pt x="277404" y="1176"/>
                    </a:cubicBezTo>
                    <a:close/>
                  </a:path>
                </a:pathLst>
              </a:custGeom>
              <a:solidFill>
                <a:srgbClr val="C3A58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0" name="Google Shape;900;p36"/>
            <p:cNvSpPr/>
            <p:nvPr/>
          </p:nvSpPr>
          <p:spPr>
            <a:xfrm>
              <a:off x="3352257" y="5012737"/>
              <a:ext cx="1468983" cy="1510192"/>
            </a:xfrm>
            <a:custGeom>
              <a:rect b="b" l="l" r="r" t="t"/>
              <a:pathLst>
                <a:path extrusionOk="0" h="1510192" w="1468983">
                  <a:moveTo>
                    <a:pt x="211140" y="3261"/>
                  </a:moveTo>
                  <a:lnTo>
                    <a:pt x="1468984" y="1321835"/>
                  </a:lnTo>
                  <a:cubicBezTo>
                    <a:pt x="1468984" y="1321835"/>
                    <a:pt x="1420006" y="1342209"/>
                    <a:pt x="1367647" y="1393482"/>
                  </a:cubicBezTo>
                  <a:cubicBezTo>
                    <a:pt x="1315288" y="1444746"/>
                    <a:pt x="1276445" y="1510192"/>
                    <a:pt x="1276445" y="1510192"/>
                  </a:cubicBezTo>
                  <a:lnTo>
                    <a:pt x="1705" y="208334"/>
                  </a:lnTo>
                  <a:cubicBezTo>
                    <a:pt x="1705" y="208334"/>
                    <a:pt x="-15364" y="138906"/>
                    <a:pt x="58512" y="60182"/>
                  </a:cubicBezTo>
                  <a:cubicBezTo>
                    <a:pt x="134217" y="-20485"/>
                    <a:pt x="211140" y="3261"/>
                    <a:pt x="211140" y="3261"/>
                  </a:cubicBezTo>
                  <a:close/>
                </a:path>
              </a:pathLst>
            </a:custGeom>
            <a:solidFill>
              <a:srgbClr val="6F707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3433857" y="5098408"/>
              <a:ext cx="229733" cy="228447"/>
            </a:xfrm>
            <a:custGeom>
              <a:rect b="b" l="l" r="r" t="t"/>
              <a:pathLst>
                <a:path extrusionOk="0" h="228447" w="229733">
                  <a:moveTo>
                    <a:pt x="69561" y="88782"/>
                  </a:moveTo>
                  <a:cubicBezTo>
                    <a:pt x="39205" y="120263"/>
                    <a:pt x="17412" y="159353"/>
                    <a:pt x="0" y="201368"/>
                  </a:cubicBezTo>
                  <a:cubicBezTo>
                    <a:pt x="10868" y="212360"/>
                    <a:pt x="16002" y="217170"/>
                    <a:pt x="27156" y="228448"/>
                  </a:cubicBezTo>
                  <a:cubicBezTo>
                    <a:pt x="43520" y="184899"/>
                    <a:pt x="63808" y="144475"/>
                    <a:pt x="94097" y="113062"/>
                  </a:cubicBezTo>
                  <a:cubicBezTo>
                    <a:pt x="131836" y="73933"/>
                    <a:pt x="179165" y="47016"/>
                    <a:pt x="229733" y="26089"/>
                  </a:cubicBezTo>
                  <a:cubicBezTo>
                    <a:pt x="219742" y="15526"/>
                    <a:pt x="214979" y="10287"/>
                    <a:pt x="205254" y="0"/>
                  </a:cubicBezTo>
                  <a:cubicBezTo>
                    <a:pt x="155029" y="21984"/>
                    <a:pt x="107994" y="48920"/>
                    <a:pt x="69561" y="88782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3563474" y="5233559"/>
              <a:ext cx="229561" cy="223961"/>
            </a:xfrm>
            <a:custGeom>
              <a:rect b="b" l="l" r="r" t="t"/>
              <a:pathLst>
                <a:path extrusionOk="0" h="223961" w="229561">
                  <a:moveTo>
                    <a:pt x="67589" y="89658"/>
                  </a:moveTo>
                  <a:cubicBezTo>
                    <a:pt x="38490" y="119834"/>
                    <a:pt x="17183" y="156943"/>
                    <a:pt x="0" y="196882"/>
                  </a:cubicBezTo>
                  <a:cubicBezTo>
                    <a:pt x="12039" y="209036"/>
                    <a:pt x="14945" y="211617"/>
                    <a:pt x="27165" y="223961"/>
                  </a:cubicBezTo>
                  <a:cubicBezTo>
                    <a:pt x="43110" y="182394"/>
                    <a:pt x="63122" y="144018"/>
                    <a:pt x="92126" y="113938"/>
                  </a:cubicBezTo>
                  <a:cubicBezTo>
                    <a:pt x="130130" y="74523"/>
                    <a:pt x="178308" y="47701"/>
                    <a:pt x="229562" y="27013"/>
                  </a:cubicBezTo>
                  <a:cubicBezTo>
                    <a:pt x="218113" y="14916"/>
                    <a:pt x="215484" y="11916"/>
                    <a:pt x="204206" y="0"/>
                  </a:cubicBezTo>
                  <a:cubicBezTo>
                    <a:pt x="153562" y="22022"/>
                    <a:pt x="106299" y="49511"/>
                    <a:pt x="67589" y="89658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3693975" y="5369642"/>
              <a:ext cx="228514" cy="219465"/>
            </a:xfrm>
            <a:custGeom>
              <a:rect b="b" l="l" r="r" t="t"/>
              <a:pathLst>
                <a:path extrusionOk="0" h="219465" w="228514">
                  <a:moveTo>
                    <a:pt x="65599" y="90535"/>
                  </a:moveTo>
                  <a:cubicBezTo>
                    <a:pt x="37748" y="119425"/>
                    <a:pt x="17154" y="154734"/>
                    <a:pt x="0" y="192395"/>
                  </a:cubicBezTo>
                  <a:cubicBezTo>
                    <a:pt x="12716" y="205235"/>
                    <a:pt x="14354" y="206550"/>
                    <a:pt x="27156" y="219466"/>
                  </a:cubicBezTo>
                  <a:cubicBezTo>
                    <a:pt x="43186" y="180232"/>
                    <a:pt x="62322" y="143656"/>
                    <a:pt x="90135" y="114815"/>
                  </a:cubicBezTo>
                  <a:cubicBezTo>
                    <a:pt x="128530" y="75000"/>
                    <a:pt x="176889" y="47996"/>
                    <a:pt x="228514" y="27013"/>
                  </a:cubicBezTo>
                  <a:cubicBezTo>
                    <a:pt x="216427" y="14249"/>
                    <a:pt x="215151" y="12668"/>
                    <a:pt x="203159" y="0"/>
                  </a:cubicBezTo>
                  <a:cubicBezTo>
                    <a:pt x="152276" y="22336"/>
                    <a:pt x="104623" y="50063"/>
                    <a:pt x="65599" y="90535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3823592" y="5506592"/>
              <a:ext cx="228342" cy="213178"/>
            </a:xfrm>
            <a:custGeom>
              <a:rect b="b" l="l" r="r" t="t"/>
              <a:pathLst>
                <a:path extrusionOk="0" h="213178" w="228342">
                  <a:moveTo>
                    <a:pt x="63627" y="89602"/>
                  </a:moveTo>
                  <a:cubicBezTo>
                    <a:pt x="37052" y="117167"/>
                    <a:pt x="16593" y="150257"/>
                    <a:pt x="0" y="186109"/>
                  </a:cubicBezTo>
                  <a:cubicBezTo>
                    <a:pt x="12916" y="199149"/>
                    <a:pt x="14259" y="200168"/>
                    <a:pt x="27156" y="213179"/>
                  </a:cubicBezTo>
                  <a:cubicBezTo>
                    <a:pt x="42958" y="176060"/>
                    <a:pt x="61589" y="141446"/>
                    <a:pt x="88164" y="113891"/>
                  </a:cubicBezTo>
                  <a:cubicBezTo>
                    <a:pt x="126835" y="73790"/>
                    <a:pt x="176031" y="46882"/>
                    <a:pt x="228343" y="26146"/>
                  </a:cubicBezTo>
                  <a:cubicBezTo>
                    <a:pt x="216113" y="13230"/>
                    <a:pt x="214293" y="12935"/>
                    <a:pt x="202063" y="0"/>
                  </a:cubicBezTo>
                  <a:cubicBezTo>
                    <a:pt x="150809" y="22079"/>
                    <a:pt x="102727" y="49063"/>
                    <a:pt x="63627" y="89602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3953218" y="5641743"/>
              <a:ext cx="228171" cy="209626"/>
            </a:xfrm>
            <a:custGeom>
              <a:rect b="b" l="l" r="r" t="t"/>
              <a:pathLst>
                <a:path extrusionOk="0" h="209626" w="228171">
                  <a:moveTo>
                    <a:pt x="61646" y="90478"/>
                  </a:moveTo>
                  <a:cubicBezTo>
                    <a:pt x="36328" y="116729"/>
                    <a:pt x="16230" y="147780"/>
                    <a:pt x="0" y="181623"/>
                  </a:cubicBezTo>
                  <a:cubicBezTo>
                    <a:pt x="13059" y="194796"/>
                    <a:pt x="15097" y="196577"/>
                    <a:pt x="28032" y="209626"/>
                  </a:cubicBezTo>
                  <a:cubicBezTo>
                    <a:pt x="43558" y="174593"/>
                    <a:pt x="61713" y="141970"/>
                    <a:pt x="87058" y="115691"/>
                  </a:cubicBezTo>
                  <a:cubicBezTo>
                    <a:pt x="126101" y="75199"/>
                    <a:pt x="175488" y="48110"/>
                    <a:pt x="228171" y="27079"/>
                  </a:cubicBezTo>
                  <a:cubicBezTo>
                    <a:pt x="215865" y="14078"/>
                    <a:pt x="213427" y="13115"/>
                    <a:pt x="201006" y="0"/>
                  </a:cubicBezTo>
                  <a:cubicBezTo>
                    <a:pt x="149333" y="22117"/>
                    <a:pt x="101022" y="49644"/>
                    <a:pt x="61646" y="90478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4083710" y="5778760"/>
              <a:ext cx="225323" cy="203273"/>
            </a:xfrm>
            <a:custGeom>
              <a:rect b="b" l="l" r="r" t="t"/>
              <a:pathLst>
                <a:path extrusionOk="0" h="203273" w="225323">
                  <a:moveTo>
                    <a:pt x="59674" y="90421"/>
                  </a:moveTo>
                  <a:cubicBezTo>
                    <a:pt x="35614" y="115367"/>
                    <a:pt x="15831" y="144342"/>
                    <a:pt x="0" y="176194"/>
                  </a:cubicBezTo>
                  <a:cubicBezTo>
                    <a:pt x="11868" y="188176"/>
                    <a:pt x="15516" y="191520"/>
                    <a:pt x="27156" y="203273"/>
                  </a:cubicBezTo>
                  <a:cubicBezTo>
                    <a:pt x="42367" y="170298"/>
                    <a:pt x="60103" y="139694"/>
                    <a:pt x="84211" y="114701"/>
                  </a:cubicBezTo>
                  <a:cubicBezTo>
                    <a:pt x="123254" y="74200"/>
                    <a:pt x="172641" y="47120"/>
                    <a:pt x="225323" y="26089"/>
                  </a:cubicBezTo>
                  <a:cubicBezTo>
                    <a:pt x="214617" y="14783"/>
                    <a:pt x="211731" y="11497"/>
                    <a:pt x="200835" y="0"/>
                  </a:cubicBezTo>
                  <a:cubicBezTo>
                    <a:pt x="148562" y="22156"/>
                    <a:pt x="99431" y="49187"/>
                    <a:pt x="59674" y="90421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4214202" y="5914777"/>
              <a:ext cx="224275" cy="197919"/>
            </a:xfrm>
            <a:custGeom>
              <a:rect b="b" l="l" r="r" t="t"/>
              <a:pathLst>
                <a:path extrusionOk="0" h="197919" w="224275">
                  <a:moveTo>
                    <a:pt x="56826" y="90421"/>
                  </a:moveTo>
                  <a:cubicBezTo>
                    <a:pt x="33976" y="114119"/>
                    <a:pt x="15421" y="141799"/>
                    <a:pt x="0" y="171774"/>
                  </a:cubicBezTo>
                  <a:cubicBezTo>
                    <a:pt x="10268" y="182127"/>
                    <a:pt x="16326" y="187871"/>
                    <a:pt x="26289" y="197920"/>
                  </a:cubicBezTo>
                  <a:cubicBezTo>
                    <a:pt x="40891" y="166744"/>
                    <a:pt x="58503" y="138408"/>
                    <a:pt x="81362" y="114710"/>
                  </a:cubicBezTo>
                  <a:cubicBezTo>
                    <a:pt x="120682" y="73923"/>
                    <a:pt x="170907" y="46930"/>
                    <a:pt x="224276" y="26146"/>
                  </a:cubicBezTo>
                  <a:cubicBezTo>
                    <a:pt x="214484" y="15802"/>
                    <a:pt x="208074" y="10659"/>
                    <a:pt x="197986" y="0"/>
                  </a:cubicBezTo>
                  <a:cubicBezTo>
                    <a:pt x="145713" y="22165"/>
                    <a:pt x="96583" y="49196"/>
                    <a:pt x="56826" y="90421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4345571" y="6050860"/>
              <a:ext cx="220551" cy="193433"/>
            </a:xfrm>
            <a:custGeom>
              <a:rect b="b" l="l" r="r" t="t"/>
              <a:pathLst>
                <a:path extrusionOk="0" h="193433" w="220551">
                  <a:moveTo>
                    <a:pt x="53969" y="91297"/>
                  </a:moveTo>
                  <a:cubicBezTo>
                    <a:pt x="32337" y="113738"/>
                    <a:pt x="15164" y="140313"/>
                    <a:pt x="0" y="168221"/>
                  </a:cubicBezTo>
                  <a:cubicBezTo>
                    <a:pt x="8277" y="176565"/>
                    <a:pt x="17516" y="185461"/>
                    <a:pt x="25413" y="193434"/>
                  </a:cubicBezTo>
                  <a:cubicBezTo>
                    <a:pt x="39853" y="164478"/>
                    <a:pt x="56874" y="138008"/>
                    <a:pt x="78505" y="115577"/>
                  </a:cubicBezTo>
                  <a:cubicBezTo>
                    <a:pt x="117834" y="74800"/>
                    <a:pt x="167430" y="47140"/>
                    <a:pt x="220551" y="26089"/>
                  </a:cubicBezTo>
                  <a:cubicBezTo>
                    <a:pt x="212798" y="17898"/>
                    <a:pt x="204188" y="8573"/>
                    <a:pt x="196072" y="0"/>
                  </a:cubicBezTo>
                  <a:cubicBezTo>
                    <a:pt x="143561" y="22470"/>
                    <a:pt x="94040" y="49739"/>
                    <a:pt x="53969" y="91297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4476073" y="6186887"/>
              <a:ext cx="219494" cy="189871"/>
            </a:xfrm>
            <a:custGeom>
              <a:rect b="b" l="l" r="r" t="t"/>
              <a:pathLst>
                <a:path extrusionOk="0" h="189871" w="219494">
                  <a:moveTo>
                    <a:pt x="51111" y="91297"/>
                  </a:moveTo>
                  <a:cubicBezTo>
                    <a:pt x="30690" y="112481"/>
                    <a:pt x="14459" y="137503"/>
                    <a:pt x="0" y="163792"/>
                  </a:cubicBezTo>
                  <a:cubicBezTo>
                    <a:pt x="6182" y="170022"/>
                    <a:pt x="18745" y="184099"/>
                    <a:pt x="24479" y="189872"/>
                  </a:cubicBezTo>
                  <a:cubicBezTo>
                    <a:pt x="38376" y="162135"/>
                    <a:pt x="54921" y="137074"/>
                    <a:pt x="75648" y="115577"/>
                  </a:cubicBezTo>
                  <a:cubicBezTo>
                    <a:pt x="115243" y="74514"/>
                    <a:pt x="165688" y="46949"/>
                    <a:pt x="219494" y="26146"/>
                  </a:cubicBezTo>
                  <a:cubicBezTo>
                    <a:pt x="213722" y="20041"/>
                    <a:pt x="199473" y="6611"/>
                    <a:pt x="193215" y="0"/>
                  </a:cubicBezTo>
                  <a:cubicBezTo>
                    <a:pt x="140503" y="22193"/>
                    <a:pt x="91145" y="49778"/>
                    <a:pt x="51111" y="91297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3356600" y="5078358"/>
              <a:ext cx="1355083" cy="1417929"/>
            </a:xfrm>
            <a:custGeom>
              <a:rect b="b" l="l" r="r" t="t"/>
              <a:pathLst>
                <a:path extrusionOk="0" h="1417929" w="1355083">
                  <a:moveTo>
                    <a:pt x="49940" y="0"/>
                  </a:moveTo>
                  <a:cubicBezTo>
                    <a:pt x="18783" y="35014"/>
                    <a:pt x="5449" y="67075"/>
                    <a:pt x="0" y="92421"/>
                  </a:cubicBezTo>
                  <a:lnTo>
                    <a:pt x="1292905" y="1417930"/>
                  </a:lnTo>
                  <a:cubicBezTo>
                    <a:pt x="1304116" y="1400366"/>
                    <a:pt x="1321051" y="1374905"/>
                    <a:pt x="1355084" y="1338558"/>
                  </a:cubicBezTo>
                  <a:lnTo>
                    <a:pt x="49940" y="0"/>
                  </a:lnTo>
                  <a:close/>
                </a:path>
              </a:pathLst>
            </a:custGeom>
            <a:solidFill>
              <a:srgbClr val="2F30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3464956" y="5014054"/>
              <a:ext cx="1319926" cy="1374943"/>
            </a:xfrm>
            <a:custGeom>
              <a:rect b="b" l="l" r="r" t="t"/>
              <a:pathLst>
                <a:path extrusionOk="0" h="1374943" w="1319926">
                  <a:moveTo>
                    <a:pt x="0" y="18260"/>
                  </a:moveTo>
                  <a:lnTo>
                    <a:pt x="1278350" y="1374943"/>
                  </a:lnTo>
                  <a:cubicBezTo>
                    <a:pt x="1297753" y="1359951"/>
                    <a:pt x="1308097" y="1352903"/>
                    <a:pt x="1319927" y="1346435"/>
                  </a:cubicBezTo>
                  <a:lnTo>
                    <a:pt x="51197" y="0"/>
                  </a:lnTo>
                  <a:cubicBezTo>
                    <a:pt x="36328" y="2143"/>
                    <a:pt x="18574" y="8468"/>
                    <a:pt x="0" y="18260"/>
                  </a:cubicBezTo>
                  <a:close/>
                </a:path>
              </a:pathLst>
            </a:custGeom>
            <a:solidFill>
              <a:srgbClr val="2F30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36"/>
          <p:cNvGrpSpPr/>
          <p:nvPr/>
        </p:nvGrpSpPr>
        <p:grpSpPr>
          <a:xfrm>
            <a:off x="8769433" y="4136228"/>
            <a:ext cx="1619555" cy="1668922"/>
            <a:chOff x="125761" y="4310900"/>
            <a:chExt cx="2235719" cy="2303868"/>
          </a:xfrm>
        </p:grpSpPr>
        <p:grpSp>
          <p:nvGrpSpPr>
            <p:cNvPr id="913" name="Google Shape;913;p36"/>
            <p:cNvGrpSpPr/>
            <p:nvPr/>
          </p:nvGrpSpPr>
          <p:grpSpPr>
            <a:xfrm>
              <a:off x="125761" y="4310900"/>
              <a:ext cx="2235719" cy="2303868"/>
              <a:chOff x="125761" y="4310900"/>
              <a:chExt cx="2235719" cy="2303868"/>
            </a:xfrm>
          </p:grpSpPr>
          <p:sp>
            <p:nvSpPr>
              <p:cNvPr id="914" name="Google Shape;914;p36"/>
              <p:cNvSpPr/>
              <p:nvPr/>
            </p:nvSpPr>
            <p:spPr>
              <a:xfrm>
                <a:off x="125761" y="4310900"/>
                <a:ext cx="2235719" cy="2303868"/>
              </a:xfrm>
              <a:custGeom>
                <a:rect b="b" l="l" r="r" t="t"/>
                <a:pathLst>
                  <a:path extrusionOk="0" h="2303868" w="2235719">
                    <a:moveTo>
                      <a:pt x="1378055" y="0"/>
                    </a:moveTo>
                    <a:cubicBezTo>
                      <a:pt x="1233151" y="0"/>
                      <a:pt x="1215959" y="257127"/>
                      <a:pt x="1215959" y="257127"/>
                    </a:cubicBezTo>
                    <a:cubicBezTo>
                      <a:pt x="1215959" y="257127"/>
                      <a:pt x="1143759" y="63255"/>
                      <a:pt x="992778" y="68685"/>
                    </a:cubicBezTo>
                    <a:cubicBezTo>
                      <a:pt x="868258" y="73171"/>
                      <a:pt x="855914" y="189452"/>
                      <a:pt x="855914" y="189452"/>
                    </a:cubicBezTo>
                    <a:cubicBezTo>
                      <a:pt x="855914" y="189452"/>
                      <a:pt x="657945" y="114938"/>
                      <a:pt x="438415" y="211531"/>
                    </a:cubicBezTo>
                    <a:cubicBezTo>
                      <a:pt x="292919" y="275549"/>
                      <a:pt x="155054" y="461467"/>
                      <a:pt x="155054" y="461467"/>
                    </a:cubicBezTo>
                    <a:cubicBezTo>
                      <a:pt x="155054" y="461467"/>
                      <a:pt x="-46240" y="475545"/>
                      <a:pt x="9878" y="849678"/>
                    </a:cubicBezTo>
                    <a:cubicBezTo>
                      <a:pt x="61852" y="1196188"/>
                      <a:pt x="873440" y="2093957"/>
                      <a:pt x="873440" y="2093957"/>
                    </a:cubicBezTo>
                    <a:cubicBezTo>
                      <a:pt x="873440" y="2093957"/>
                      <a:pt x="846979" y="2303869"/>
                      <a:pt x="1316971" y="2303869"/>
                    </a:cubicBezTo>
                    <a:cubicBezTo>
                      <a:pt x="1569651" y="2303869"/>
                      <a:pt x="1968862" y="2076450"/>
                      <a:pt x="2108489" y="1725187"/>
                    </a:cubicBezTo>
                    <a:cubicBezTo>
                      <a:pt x="2257546" y="1350216"/>
                      <a:pt x="2314115" y="417709"/>
                      <a:pt x="2062093" y="394392"/>
                    </a:cubicBezTo>
                    <a:cubicBezTo>
                      <a:pt x="1967424" y="385639"/>
                      <a:pt x="1921780" y="426005"/>
                      <a:pt x="1921780" y="426005"/>
                    </a:cubicBezTo>
                    <a:cubicBezTo>
                      <a:pt x="1921780" y="426005"/>
                      <a:pt x="1965300" y="141446"/>
                      <a:pt x="1743072" y="131093"/>
                    </a:cubicBezTo>
                    <a:cubicBezTo>
                      <a:pt x="1600940" y="124473"/>
                      <a:pt x="1590501" y="282654"/>
                      <a:pt x="1590501" y="282654"/>
                    </a:cubicBezTo>
                    <a:cubicBezTo>
                      <a:pt x="1590501" y="282654"/>
                      <a:pt x="1612532" y="0"/>
                      <a:pt x="1378055" y="0"/>
                    </a:cubicBezTo>
                    <a:close/>
                    <a:moveTo>
                      <a:pt x="799075" y="381124"/>
                    </a:moveTo>
                    <a:cubicBezTo>
                      <a:pt x="807737" y="380857"/>
                      <a:pt x="815826" y="380895"/>
                      <a:pt x="823288" y="381124"/>
                    </a:cubicBezTo>
                    <a:cubicBezTo>
                      <a:pt x="858924" y="382229"/>
                      <a:pt x="880012" y="387953"/>
                      <a:pt x="880221" y="388010"/>
                    </a:cubicBezTo>
                    <a:cubicBezTo>
                      <a:pt x="886317" y="407222"/>
                      <a:pt x="890413" y="419957"/>
                      <a:pt x="900186" y="450828"/>
                    </a:cubicBezTo>
                    <a:cubicBezTo>
                      <a:pt x="900186" y="450828"/>
                      <a:pt x="900386" y="450923"/>
                      <a:pt x="900386" y="450923"/>
                    </a:cubicBezTo>
                    <a:lnTo>
                      <a:pt x="903320" y="460857"/>
                    </a:lnTo>
                    <a:cubicBezTo>
                      <a:pt x="929018" y="542191"/>
                      <a:pt x="957107" y="634479"/>
                      <a:pt x="982339" y="720109"/>
                    </a:cubicBezTo>
                    <a:cubicBezTo>
                      <a:pt x="981501" y="720109"/>
                      <a:pt x="868239" y="720661"/>
                      <a:pt x="748826" y="801558"/>
                    </a:cubicBezTo>
                    <a:cubicBezTo>
                      <a:pt x="745459" y="794871"/>
                      <a:pt x="741875" y="788298"/>
                      <a:pt x="738593" y="781602"/>
                    </a:cubicBezTo>
                    <a:cubicBezTo>
                      <a:pt x="726612" y="757123"/>
                      <a:pt x="715500" y="732787"/>
                      <a:pt x="704858" y="708755"/>
                    </a:cubicBezTo>
                    <a:cubicBezTo>
                      <a:pt x="715948" y="698259"/>
                      <a:pt x="727025" y="688371"/>
                      <a:pt x="737885" y="679885"/>
                    </a:cubicBezTo>
                    <a:cubicBezTo>
                      <a:pt x="855618" y="587902"/>
                      <a:pt x="951954" y="626593"/>
                      <a:pt x="951954" y="626593"/>
                    </a:cubicBezTo>
                    <a:lnTo>
                      <a:pt x="903320" y="460857"/>
                    </a:lnTo>
                    <a:cubicBezTo>
                      <a:pt x="902291" y="457600"/>
                      <a:pt x="901186" y="454019"/>
                      <a:pt x="900186" y="450828"/>
                    </a:cubicBezTo>
                    <a:cubicBezTo>
                      <a:pt x="899748" y="450675"/>
                      <a:pt x="878126" y="443141"/>
                      <a:pt x="839902" y="442722"/>
                    </a:cubicBezTo>
                    <a:cubicBezTo>
                      <a:pt x="791497" y="442188"/>
                      <a:pt x="716563" y="453799"/>
                      <a:pt x="625432" y="506244"/>
                    </a:cubicBezTo>
                    <a:cubicBezTo>
                      <a:pt x="612221" y="468144"/>
                      <a:pt x="602941" y="439683"/>
                      <a:pt x="602941" y="439683"/>
                    </a:cubicBezTo>
                    <a:cubicBezTo>
                      <a:pt x="602941" y="439683"/>
                      <a:pt x="541721" y="470706"/>
                      <a:pt x="487246" y="513131"/>
                    </a:cubicBezTo>
                    <a:cubicBezTo>
                      <a:pt x="509547" y="494995"/>
                      <a:pt x="532038" y="477583"/>
                      <a:pt x="554211" y="462877"/>
                    </a:cubicBezTo>
                    <a:cubicBezTo>
                      <a:pt x="649876" y="399440"/>
                      <a:pt x="738438" y="383000"/>
                      <a:pt x="799075" y="381124"/>
                    </a:cubicBezTo>
                    <a:close/>
                    <a:moveTo>
                      <a:pt x="472455" y="525285"/>
                    </a:moveTo>
                    <a:cubicBezTo>
                      <a:pt x="420737" y="568785"/>
                      <a:pt x="379351" y="619401"/>
                      <a:pt x="379352" y="619401"/>
                    </a:cubicBezTo>
                    <a:cubicBezTo>
                      <a:pt x="379352" y="619401"/>
                      <a:pt x="400775" y="657520"/>
                      <a:pt x="422104" y="695182"/>
                    </a:cubicBezTo>
                    <a:cubicBezTo>
                      <a:pt x="380903" y="747626"/>
                      <a:pt x="346644" y="794680"/>
                      <a:pt x="345920" y="795681"/>
                    </a:cubicBezTo>
                    <a:cubicBezTo>
                      <a:pt x="312990" y="743798"/>
                      <a:pt x="281267" y="697106"/>
                      <a:pt x="249575" y="667826"/>
                    </a:cubicBezTo>
                    <a:cubicBezTo>
                      <a:pt x="273255" y="688781"/>
                      <a:pt x="285337" y="707241"/>
                      <a:pt x="285338" y="707241"/>
                    </a:cubicBezTo>
                    <a:cubicBezTo>
                      <a:pt x="285338" y="707241"/>
                      <a:pt x="373437" y="608429"/>
                      <a:pt x="472455" y="525285"/>
                    </a:cubicBezTo>
                    <a:close/>
                    <a:moveTo>
                      <a:pt x="543676" y="905903"/>
                    </a:moveTo>
                    <a:cubicBezTo>
                      <a:pt x="551131" y="918677"/>
                      <a:pt x="556225" y="927906"/>
                      <a:pt x="563835" y="940861"/>
                    </a:cubicBezTo>
                    <a:cubicBezTo>
                      <a:pt x="571162" y="953328"/>
                      <a:pt x="577320" y="963320"/>
                      <a:pt x="584705" y="975807"/>
                    </a:cubicBezTo>
                    <a:cubicBezTo>
                      <a:pt x="553385" y="1018575"/>
                      <a:pt x="529898" y="1054017"/>
                      <a:pt x="529897" y="1054017"/>
                    </a:cubicBezTo>
                    <a:lnTo>
                      <a:pt x="670109" y="1220267"/>
                    </a:lnTo>
                    <a:cubicBezTo>
                      <a:pt x="670109" y="1220267"/>
                      <a:pt x="692024" y="1193949"/>
                      <a:pt x="705364" y="1177718"/>
                    </a:cubicBezTo>
                    <a:cubicBezTo>
                      <a:pt x="740282" y="1235411"/>
                      <a:pt x="765379" y="1276493"/>
                      <a:pt x="766251" y="1277912"/>
                    </a:cubicBezTo>
                    <a:cubicBezTo>
                      <a:pt x="751691" y="1288742"/>
                      <a:pt x="741633" y="1295848"/>
                      <a:pt x="741633" y="1295848"/>
                    </a:cubicBezTo>
                    <a:cubicBezTo>
                      <a:pt x="741633" y="1295848"/>
                      <a:pt x="602008" y="1156897"/>
                      <a:pt x="481775" y="998811"/>
                    </a:cubicBezTo>
                    <a:cubicBezTo>
                      <a:pt x="481774" y="998811"/>
                      <a:pt x="481573" y="999106"/>
                      <a:pt x="481573" y="999106"/>
                    </a:cubicBezTo>
                    <a:lnTo>
                      <a:pt x="478128" y="994048"/>
                    </a:lnTo>
                    <a:cubicBezTo>
                      <a:pt x="479337" y="995639"/>
                      <a:pt x="480563" y="997210"/>
                      <a:pt x="481775" y="998811"/>
                    </a:cubicBezTo>
                    <a:cubicBezTo>
                      <a:pt x="482011" y="998420"/>
                      <a:pt x="508315" y="956958"/>
                      <a:pt x="543676" y="905903"/>
                    </a:cubicBezTo>
                    <a:close/>
                    <a:moveTo>
                      <a:pt x="1035222" y="913809"/>
                    </a:moveTo>
                    <a:cubicBezTo>
                      <a:pt x="1036632" y="921401"/>
                      <a:pt x="1038051" y="928992"/>
                      <a:pt x="1038165" y="933059"/>
                    </a:cubicBezTo>
                    <a:cubicBezTo>
                      <a:pt x="1038965" y="961244"/>
                      <a:pt x="1002742" y="1049360"/>
                      <a:pt x="939896" y="1121387"/>
                    </a:cubicBezTo>
                    <a:cubicBezTo>
                      <a:pt x="914664" y="1150315"/>
                      <a:pt x="887032" y="1176585"/>
                      <a:pt x="859962" y="1200817"/>
                    </a:cubicBezTo>
                    <a:cubicBezTo>
                      <a:pt x="896623" y="1165812"/>
                      <a:pt x="935838" y="1119873"/>
                      <a:pt x="935838" y="1119873"/>
                    </a:cubicBezTo>
                    <a:cubicBezTo>
                      <a:pt x="935838" y="1119873"/>
                      <a:pt x="903758" y="1072029"/>
                      <a:pt x="861686" y="1003059"/>
                    </a:cubicBezTo>
                    <a:cubicBezTo>
                      <a:pt x="925713" y="949242"/>
                      <a:pt x="1034003" y="914200"/>
                      <a:pt x="1035222" y="913809"/>
                    </a:cubicBezTo>
                    <a:close/>
                  </a:path>
                </a:pathLst>
              </a:custGeom>
              <a:solidFill>
                <a:srgbClr val="9A58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36"/>
              <p:cNvSpPr/>
              <p:nvPr/>
            </p:nvSpPr>
            <p:spPr>
              <a:xfrm>
                <a:off x="470883" y="4707817"/>
                <a:ext cx="593382" cy="882919"/>
              </a:xfrm>
              <a:custGeom>
                <a:rect b="b" l="l" r="r" t="t"/>
                <a:pathLst>
                  <a:path extrusionOk="0" h="882919" w="593382">
                    <a:moveTo>
                      <a:pt x="0" y="185137"/>
                    </a:moveTo>
                    <a:cubicBezTo>
                      <a:pt x="0" y="185137"/>
                      <a:pt x="121687" y="378828"/>
                      <a:pt x="218701" y="543944"/>
                    </a:cubicBezTo>
                    <a:cubicBezTo>
                      <a:pt x="315715" y="709060"/>
                      <a:pt x="422258" y="882920"/>
                      <a:pt x="422258" y="882920"/>
                    </a:cubicBezTo>
                    <a:cubicBezTo>
                      <a:pt x="422258" y="882920"/>
                      <a:pt x="498961" y="857679"/>
                      <a:pt x="535271" y="823303"/>
                    </a:cubicBezTo>
                    <a:cubicBezTo>
                      <a:pt x="585887" y="775392"/>
                      <a:pt x="593383" y="726081"/>
                      <a:pt x="593383" y="726081"/>
                    </a:cubicBezTo>
                    <a:cubicBezTo>
                      <a:pt x="593383" y="726081"/>
                      <a:pt x="476760" y="554707"/>
                      <a:pt x="393520" y="384677"/>
                    </a:cubicBezTo>
                    <a:cubicBezTo>
                      <a:pt x="310281" y="214637"/>
                      <a:pt x="234810" y="0"/>
                      <a:pt x="234810" y="0"/>
                    </a:cubicBezTo>
                    <a:cubicBezTo>
                      <a:pt x="234810" y="0"/>
                      <a:pt x="173481" y="53473"/>
                      <a:pt x="117580" y="98393"/>
                    </a:cubicBezTo>
                    <a:cubicBezTo>
                      <a:pt x="61679" y="143303"/>
                      <a:pt x="0" y="185137"/>
                      <a:pt x="0" y="185137"/>
                    </a:cubicBezTo>
                    <a:close/>
                  </a:path>
                </a:pathLst>
              </a:custGeom>
              <a:solidFill>
                <a:srgbClr val="613F2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36"/>
              <p:cNvSpPr/>
              <p:nvPr/>
            </p:nvSpPr>
            <p:spPr>
              <a:xfrm>
                <a:off x="297242" y="4594248"/>
                <a:ext cx="708911" cy="423912"/>
              </a:xfrm>
              <a:custGeom>
                <a:rect b="b" l="l" r="r" t="t"/>
                <a:pathLst>
                  <a:path extrusionOk="0" h="423912" w="708911">
                    <a:moveTo>
                      <a:pt x="0" y="352227"/>
                    </a:moveTo>
                    <a:cubicBezTo>
                      <a:pt x="0" y="352227"/>
                      <a:pt x="193460" y="119998"/>
                      <a:pt x="299208" y="58752"/>
                    </a:cubicBezTo>
                    <a:cubicBezTo>
                      <a:pt x="454857" y="-31392"/>
                      <a:pt x="681194" y="9041"/>
                      <a:pt x="681194" y="9041"/>
                    </a:cubicBezTo>
                    <a:lnTo>
                      <a:pt x="693176" y="55438"/>
                    </a:lnTo>
                    <a:lnTo>
                      <a:pt x="708912" y="104625"/>
                    </a:lnTo>
                    <a:cubicBezTo>
                      <a:pt x="708912" y="104625"/>
                      <a:pt x="557689" y="63486"/>
                      <a:pt x="382759" y="179491"/>
                    </a:cubicBezTo>
                    <a:cubicBezTo>
                      <a:pt x="256309" y="263340"/>
                      <a:pt x="113841" y="423912"/>
                      <a:pt x="113841" y="423912"/>
                    </a:cubicBezTo>
                    <a:cubicBezTo>
                      <a:pt x="113841" y="423912"/>
                      <a:pt x="98223" y="398633"/>
                      <a:pt x="65269" y="373487"/>
                    </a:cubicBezTo>
                    <a:cubicBezTo>
                      <a:pt x="34631" y="350103"/>
                      <a:pt x="0" y="352227"/>
                      <a:pt x="0" y="352227"/>
                    </a:cubicBezTo>
                    <a:close/>
                  </a:path>
                </a:pathLst>
              </a:custGeom>
              <a:solidFill>
                <a:srgbClr val="74482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36"/>
              <p:cNvSpPr/>
              <p:nvPr/>
            </p:nvSpPr>
            <p:spPr>
              <a:xfrm>
                <a:off x="612898" y="5031028"/>
                <a:ext cx="548475" cy="542610"/>
              </a:xfrm>
              <a:custGeom>
                <a:rect b="b" l="l" r="r" t="t"/>
                <a:pathLst>
                  <a:path extrusionOk="0" h="542610" w="548475">
                    <a:moveTo>
                      <a:pt x="0" y="384620"/>
                    </a:moveTo>
                    <a:cubicBezTo>
                      <a:pt x="0" y="384620"/>
                      <a:pt x="150712" y="168126"/>
                      <a:pt x="229881" y="104699"/>
                    </a:cubicBezTo>
                    <a:cubicBezTo>
                      <a:pt x="360556" y="0"/>
                      <a:pt x="495507" y="0"/>
                      <a:pt x="495507" y="0"/>
                    </a:cubicBezTo>
                    <a:lnTo>
                      <a:pt x="548475" y="193434"/>
                    </a:lnTo>
                    <a:cubicBezTo>
                      <a:pt x="548475" y="193434"/>
                      <a:pt x="421574" y="233943"/>
                      <a:pt x="360556" y="294913"/>
                    </a:cubicBezTo>
                    <a:cubicBezTo>
                      <a:pt x="299546" y="355873"/>
                      <a:pt x="151468" y="542611"/>
                      <a:pt x="151468" y="542611"/>
                    </a:cubicBezTo>
                    <a:cubicBezTo>
                      <a:pt x="151468" y="542611"/>
                      <a:pt x="117586" y="507749"/>
                      <a:pt x="81624" y="466706"/>
                    </a:cubicBezTo>
                    <a:cubicBezTo>
                      <a:pt x="45661" y="425662"/>
                      <a:pt x="0" y="384620"/>
                      <a:pt x="0" y="384620"/>
                    </a:cubicBezTo>
                    <a:close/>
                  </a:path>
                </a:pathLst>
              </a:custGeom>
              <a:solidFill>
                <a:srgbClr val="74482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36"/>
              <p:cNvSpPr/>
              <p:nvPr/>
            </p:nvSpPr>
            <p:spPr>
              <a:xfrm>
                <a:off x="424363" y="4754302"/>
                <a:ext cx="680012" cy="590108"/>
              </a:xfrm>
              <a:custGeom>
                <a:rect b="b" l="l" r="r" t="t"/>
                <a:pathLst>
                  <a:path extrusionOk="0" h="590108" w="680012">
                    <a:moveTo>
                      <a:pt x="0" y="412152"/>
                    </a:moveTo>
                    <a:cubicBezTo>
                      <a:pt x="0" y="412152"/>
                      <a:pt x="175863" y="174856"/>
                      <a:pt x="232006" y="128660"/>
                    </a:cubicBezTo>
                    <a:cubicBezTo>
                      <a:pt x="446475" y="-47810"/>
                      <a:pt x="623739" y="8569"/>
                      <a:pt x="623739" y="8569"/>
                    </a:cubicBezTo>
                    <a:lnTo>
                      <a:pt x="680013" y="195630"/>
                    </a:lnTo>
                    <a:cubicBezTo>
                      <a:pt x="680013" y="195630"/>
                      <a:pt x="557035" y="144519"/>
                      <a:pt x="439303" y="236493"/>
                    </a:cubicBezTo>
                    <a:cubicBezTo>
                      <a:pt x="321569" y="328476"/>
                      <a:pt x="161088" y="590108"/>
                      <a:pt x="161088" y="590108"/>
                    </a:cubicBezTo>
                    <a:lnTo>
                      <a:pt x="0" y="412152"/>
                    </a:lnTo>
                    <a:close/>
                  </a:path>
                </a:pathLst>
              </a:custGeom>
              <a:solidFill>
                <a:srgbClr val="74482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36"/>
              <p:cNvSpPr/>
              <p:nvPr/>
            </p:nvSpPr>
            <p:spPr>
              <a:xfrm>
                <a:off x="209121" y="4360375"/>
                <a:ext cx="2071959" cy="2049305"/>
              </a:xfrm>
              <a:custGeom>
                <a:rect b="b" l="l" r="r" t="t"/>
                <a:pathLst>
                  <a:path extrusionOk="0" h="2049305" w="2071959">
                    <a:moveTo>
                      <a:pt x="373594" y="916598"/>
                    </a:moveTo>
                    <a:cubicBezTo>
                      <a:pt x="498418" y="1087857"/>
                      <a:pt x="658264" y="1246410"/>
                      <a:pt x="658264" y="1246410"/>
                    </a:cubicBezTo>
                    <a:cubicBezTo>
                      <a:pt x="658264" y="1246410"/>
                      <a:pt x="773601" y="1166991"/>
                      <a:pt x="856526" y="1071951"/>
                    </a:cubicBezTo>
                    <a:cubicBezTo>
                      <a:pt x="919372" y="999923"/>
                      <a:pt x="955596" y="911750"/>
                      <a:pt x="954795" y="883565"/>
                    </a:cubicBezTo>
                    <a:cubicBezTo>
                      <a:pt x="952929" y="818195"/>
                      <a:pt x="767944" y="247857"/>
                      <a:pt x="767944" y="247857"/>
                    </a:cubicBezTo>
                    <a:cubicBezTo>
                      <a:pt x="767944" y="247857"/>
                      <a:pt x="811987" y="80170"/>
                      <a:pt x="885025" y="58862"/>
                    </a:cubicBezTo>
                    <a:cubicBezTo>
                      <a:pt x="1113425" y="-7784"/>
                      <a:pt x="1259767" y="864534"/>
                      <a:pt x="1259767" y="864534"/>
                    </a:cubicBezTo>
                    <a:cubicBezTo>
                      <a:pt x="1259767" y="864534"/>
                      <a:pt x="1113301" y="77493"/>
                      <a:pt x="1204036" y="22753"/>
                    </a:cubicBezTo>
                    <a:cubicBezTo>
                      <a:pt x="1514151" y="-164328"/>
                      <a:pt x="1474527" y="863734"/>
                      <a:pt x="1474527" y="863734"/>
                    </a:cubicBezTo>
                    <a:cubicBezTo>
                      <a:pt x="1474527" y="863734"/>
                      <a:pt x="1422997" y="65911"/>
                      <a:pt x="1659712" y="123575"/>
                    </a:cubicBezTo>
                    <a:cubicBezTo>
                      <a:pt x="1849593" y="169838"/>
                      <a:pt x="1723444" y="937667"/>
                      <a:pt x="1723444" y="937667"/>
                    </a:cubicBezTo>
                    <a:cubicBezTo>
                      <a:pt x="1723444" y="937667"/>
                      <a:pt x="1795262" y="387027"/>
                      <a:pt x="1886283" y="370215"/>
                    </a:cubicBezTo>
                    <a:cubicBezTo>
                      <a:pt x="2099139" y="330887"/>
                      <a:pt x="2060800" y="759379"/>
                      <a:pt x="2071411" y="1064312"/>
                    </a:cubicBezTo>
                    <a:cubicBezTo>
                      <a:pt x="2082032" y="1369236"/>
                      <a:pt x="1934766" y="1602065"/>
                      <a:pt x="1934766" y="1602065"/>
                    </a:cubicBezTo>
                    <a:cubicBezTo>
                      <a:pt x="1934766" y="1602065"/>
                      <a:pt x="1658255" y="2188662"/>
                      <a:pt x="1033053" y="2018259"/>
                    </a:cubicBezTo>
                    <a:cubicBezTo>
                      <a:pt x="796014" y="1953652"/>
                      <a:pt x="284596" y="1242744"/>
                      <a:pt x="284596" y="1242744"/>
                    </a:cubicBezTo>
                    <a:cubicBezTo>
                      <a:pt x="284596" y="1242744"/>
                      <a:pt x="-132838" y="761864"/>
                      <a:pt x="43401" y="608950"/>
                    </a:cubicBezTo>
                    <a:cubicBezTo>
                      <a:pt x="158035" y="509490"/>
                      <a:pt x="248770" y="745348"/>
                      <a:pt x="373594" y="916598"/>
                    </a:cubicBezTo>
                    <a:close/>
                  </a:path>
                </a:pathLst>
              </a:custGeom>
              <a:solidFill>
                <a:srgbClr val="8E5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36"/>
              <p:cNvSpPr/>
              <p:nvPr/>
            </p:nvSpPr>
            <p:spPr>
              <a:xfrm>
                <a:off x="1090364" y="6109020"/>
                <a:ext cx="958024" cy="412255"/>
              </a:xfrm>
              <a:custGeom>
                <a:rect b="b" l="l" r="r" t="t"/>
                <a:pathLst>
                  <a:path extrusionOk="0" h="412255" w="958024">
                    <a:moveTo>
                      <a:pt x="958025" y="0"/>
                    </a:moveTo>
                    <a:cubicBezTo>
                      <a:pt x="958025" y="0"/>
                      <a:pt x="778469" y="256108"/>
                      <a:pt x="468554" y="294304"/>
                    </a:cubicBezTo>
                    <a:cubicBezTo>
                      <a:pt x="122539" y="336938"/>
                      <a:pt x="0" y="178413"/>
                      <a:pt x="0" y="178413"/>
                    </a:cubicBezTo>
                    <a:cubicBezTo>
                      <a:pt x="0" y="178413"/>
                      <a:pt x="4905" y="355482"/>
                      <a:pt x="151809" y="389573"/>
                    </a:cubicBezTo>
                    <a:cubicBezTo>
                      <a:pt x="741236" y="526332"/>
                      <a:pt x="958025" y="0"/>
                      <a:pt x="958025" y="0"/>
                    </a:cubicBezTo>
                    <a:close/>
                  </a:path>
                </a:pathLst>
              </a:custGeom>
              <a:solidFill>
                <a:srgbClr val="613F2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36"/>
              <p:cNvSpPr/>
              <p:nvPr/>
            </p:nvSpPr>
            <p:spPr>
              <a:xfrm>
                <a:off x="945675" y="4443779"/>
                <a:ext cx="1181248" cy="1801261"/>
              </a:xfrm>
              <a:custGeom>
                <a:rect b="b" l="l" r="r" t="t"/>
                <a:pathLst>
                  <a:path extrusionOk="0" h="1801261" w="1181248">
                    <a:moveTo>
                      <a:pt x="876743" y="1800886"/>
                    </a:moveTo>
                    <a:cubicBezTo>
                      <a:pt x="844444" y="1805678"/>
                      <a:pt x="838700" y="1763529"/>
                      <a:pt x="819936" y="1739546"/>
                    </a:cubicBezTo>
                    <a:cubicBezTo>
                      <a:pt x="796457" y="1709532"/>
                      <a:pt x="724886" y="1660774"/>
                      <a:pt x="691911" y="1633656"/>
                    </a:cubicBezTo>
                    <a:cubicBezTo>
                      <a:pt x="629531" y="1582364"/>
                      <a:pt x="550521" y="1542902"/>
                      <a:pt x="478417" y="1508669"/>
                    </a:cubicBezTo>
                    <a:cubicBezTo>
                      <a:pt x="449937" y="1495153"/>
                      <a:pt x="428535" y="1473064"/>
                      <a:pt x="401846" y="1457281"/>
                    </a:cubicBezTo>
                    <a:cubicBezTo>
                      <a:pt x="331027" y="1415419"/>
                      <a:pt x="258523" y="1384263"/>
                      <a:pt x="188533" y="1340981"/>
                    </a:cubicBezTo>
                    <a:cubicBezTo>
                      <a:pt x="139118" y="1310425"/>
                      <a:pt x="88111" y="1281031"/>
                      <a:pt x="39077" y="1248551"/>
                    </a:cubicBezTo>
                    <a:cubicBezTo>
                      <a:pt x="29904" y="1242474"/>
                      <a:pt x="1490" y="1233453"/>
                      <a:pt x="331" y="1221557"/>
                    </a:cubicBezTo>
                    <a:cubicBezTo>
                      <a:pt x="-5354" y="1163264"/>
                      <a:pt x="63680" y="1144719"/>
                      <a:pt x="96236" y="1114562"/>
                    </a:cubicBezTo>
                    <a:cubicBezTo>
                      <a:pt x="114981" y="1097208"/>
                      <a:pt x="134317" y="1070557"/>
                      <a:pt x="145214" y="1047592"/>
                    </a:cubicBezTo>
                    <a:cubicBezTo>
                      <a:pt x="155386" y="1026180"/>
                      <a:pt x="158539" y="998519"/>
                      <a:pt x="166321" y="975983"/>
                    </a:cubicBezTo>
                    <a:cubicBezTo>
                      <a:pt x="175075" y="950647"/>
                      <a:pt x="189448" y="928387"/>
                      <a:pt x="198696" y="903269"/>
                    </a:cubicBezTo>
                    <a:cubicBezTo>
                      <a:pt x="222519" y="838519"/>
                      <a:pt x="228567" y="748745"/>
                      <a:pt x="229710" y="679546"/>
                    </a:cubicBezTo>
                    <a:cubicBezTo>
                      <a:pt x="231310" y="583382"/>
                      <a:pt x="221595" y="483941"/>
                      <a:pt x="199497" y="390234"/>
                    </a:cubicBezTo>
                    <a:cubicBezTo>
                      <a:pt x="184933" y="328435"/>
                      <a:pt x="154167" y="271524"/>
                      <a:pt x="146299" y="208163"/>
                    </a:cubicBezTo>
                    <a:cubicBezTo>
                      <a:pt x="140032" y="157671"/>
                      <a:pt x="134917" y="72946"/>
                      <a:pt x="189829" y="44076"/>
                    </a:cubicBezTo>
                    <a:cubicBezTo>
                      <a:pt x="266762" y="3624"/>
                      <a:pt x="304462" y="98026"/>
                      <a:pt x="330961" y="154042"/>
                    </a:cubicBezTo>
                    <a:cubicBezTo>
                      <a:pt x="369165" y="234795"/>
                      <a:pt x="393950" y="322711"/>
                      <a:pt x="423791" y="406483"/>
                    </a:cubicBezTo>
                    <a:cubicBezTo>
                      <a:pt x="449975" y="479997"/>
                      <a:pt x="486256" y="563751"/>
                      <a:pt x="490238" y="642113"/>
                    </a:cubicBezTo>
                    <a:cubicBezTo>
                      <a:pt x="492924" y="695034"/>
                      <a:pt x="496258" y="749488"/>
                      <a:pt x="509116" y="801447"/>
                    </a:cubicBezTo>
                    <a:cubicBezTo>
                      <a:pt x="509602" y="803419"/>
                      <a:pt x="516327" y="838185"/>
                      <a:pt x="519422" y="838566"/>
                    </a:cubicBezTo>
                    <a:cubicBezTo>
                      <a:pt x="525680" y="839328"/>
                      <a:pt x="525671" y="787340"/>
                      <a:pt x="526109" y="783740"/>
                    </a:cubicBezTo>
                    <a:cubicBezTo>
                      <a:pt x="534119" y="718199"/>
                      <a:pt x="510945" y="655953"/>
                      <a:pt x="498772" y="592459"/>
                    </a:cubicBezTo>
                    <a:cubicBezTo>
                      <a:pt x="471512" y="450346"/>
                      <a:pt x="494191" y="295727"/>
                      <a:pt x="511517" y="153823"/>
                    </a:cubicBezTo>
                    <a:cubicBezTo>
                      <a:pt x="519013" y="92378"/>
                      <a:pt x="533967" y="15406"/>
                      <a:pt x="605614" y="861"/>
                    </a:cubicBezTo>
                    <a:cubicBezTo>
                      <a:pt x="666174" y="-11426"/>
                      <a:pt x="687520" y="111228"/>
                      <a:pt x="692806" y="147518"/>
                    </a:cubicBezTo>
                    <a:cubicBezTo>
                      <a:pt x="705608" y="235291"/>
                      <a:pt x="698902" y="318520"/>
                      <a:pt x="700712" y="406912"/>
                    </a:cubicBezTo>
                    <a:cubicBezTo>
                      <a:pt x="702502" y="494647"/>
                      <a:pt x="713532" y="583734"/>
                      <a:pt x="719133" y="671288"/>
                    </a:cubicBezTo>
                    <a:cubicBezTo>
                      <a:pt x="722429" y="722818"/>
                      <a:pt x="730430" y="776015"/>
                      <a:pt x="742260" y="826203"/>
                    </a:cubicBezTo>
                    <a:cubicBezTo>
                      <a:pt x="745641" y="840557"/>
                      <a:pt x="748041" y="855149"/>
                      <a:pt x="751823" y="869408"/>
                    </a:cubicBezTo>
                    <a:cubicBezTo>
                      <a:pt x="753699" y="876485"/>
                      <a:pt x="754118" y="895373"/>
                      <a:pt x="759186" y="890087"/>
                    </a:cubicBezTo>
                    <a:cubicBezTo>
                      <a:pt x="759576" y="889686"/>
                      <a:pt x="757519" y="730324"/>
                      <a:pt x="758233" y="715627"/>
                    </a:cubicBezTo>
                    <a:cubicBezTo>
                      <a:pt x="762681" y="623796"/>
                      <a:pt x="767310" y="533728"/>
                      <a:pt x="786522" y="443355"/>
                    </a:cubicBezTo>
                    <a:cubicBezTo>
                      <a:pt x="801991" y="370603"/>
                      <a:pt x="836252" y="304576"/>
                      <a:pt x="854274" y="232767"/>
                    </a:cubicBezTo>
                    <a:cubicBezTo>
                      <a:pt x="865018" y="189923"/>
                      <a:pt x="890792" y="90644"/>
                      <a:pt x="953334" y="110085"/>
                    </a:cubicBezTo>
                    <a:cubicBezTo>
                      <a:pt x="1012351" y="128430"/>
                      <a:pt x="1016389" y="201324"/>
                      <a:pt x="1013570" y="254684"/>
                    </a:cubicBezTo>
                    <a:cubicBezTo>
                      <a:pt x="1007017" y="379232"/>
                      <a:pt x="980851" y="502657"/>
                      <a:pt x="974298" y="627016"/>
                    </a:cubicBezTo>
                    <a:cubicBezTo>
                      <a:pt x="972231" y="666430"/>
                      <a:pt x="981213" y="705664"/>
                      <a:pt x="978451" y="744992"/>
                    </a:cubicBezTo>
                    <a:cubicBezTo>
                      <a:pt x="975927" y="780787"/>
                      <a:pt x="964087" y="814077"/>
                      <a:pt x="957125" y="848720"/>
                    </a:cubicBezTo>
                    <a:cubicBezTo>
                      <a:pt x="951962" y="874456"/>
                      <a:pt x="954553" y="902565"/>
                      <a:pt x="953553" y="928653"/>
                    </a:cubicBezTo>
                    <a:cubicBezTo>
                      <a:pt x="953534" y="929139"/>
                      <a:pt x="958839" y="965534"/>
                      <a:pt x="950752" y="961696"/>
                    </a:cubicBezTo>
                    <a:cubicBezTo>
                      <a:pt x="946838" y="959839"/>
                      <a:pt x="941789" y="865655"/>
                      <a:pt x="942532" y="856835"/>
                    </a:cubicBezTo>
                    <a:cubicBezTo>
                      <a:pt x="949286" y="777139"/>
                      <a:pt x="988738" y="677508"/>
                      <a:pt x="1047965" y="621177"/>
                    </a:cubicBezTo>
                    <a:cubicBezTo>
                      <a:pt x="1063814" y="606099"/>
                      <a:pt x="1086693" y="574238"/>
                      <a:pt x="1113173" y="583382"/>
                    </a:cubicBezTo>
                    <a:cubicBezTo>
                      <a:pt x="1225187" y="622073"/>
                      <a:pt x="1169351" y="806067"/>
                      <a:pt x="1151492" y="887287"/>
                    </a:cubicBezTo>
                    <a:cubicBezTo>
                      <a:pt x="1112839" y="1063099"/>
                      <a:pt x="1034515" y="1237416"/>
                      <a:pt x="1038240" y="1419981"/>
                    </a:cubicBezTo>
                    <a:cubicBezTo>
                      <a:pt x="1039640" y="1488552"/>
                      <a:pt x="1045279" y="1558885"/>
                      <a:pt x="1053756" y="1627132"/>
                    </a:cubicBezTo>
                    <a:cubicBezTo>
                      <a:pt x="1055728" y="1643067"/>
                      <a:pt x="1077606" y="1685501"/>
                      <a:pt x="1070863" y="1699702"/>
                    </a:cubicBezTo>
                    <a:cubicBezTo>
                      <a:pt x="1065576" y="1710828"/>
                      <a:pt x="1026600" y="1709637"/>
                      <a:pt x="1014722" y="1713866"/>
                    </a:cubicBezTo>
                    <a:cubicBezTo>
                      <a:pt x="981156" y="1725830"/>
                      <a:pt x="945590" y="1749718"/>
                      <a:pt x="914253" y="1767130"/>
                    </a:cubicBezTo>
                    <a:cubicBezTo>
                      <a:pt x="907995" y="1770616"/>
                      <a:pt x="889678" y="1799582"/>
                      <a:pt x="888011" y="1799791"/>
                    </a:cubicBezTo>
                    <a:cubicBezTo>
                      <a:pt x="880687" y="1800696"/>
                      <a:pt x="881620" y="1800162"/>
                      <a:pt x="876743" y="1800886"/>
                    </a:cubicBezTo>
                    <a:close/>
                  </a:path>
                </a:pathLst>
              </a:custGeom>
              <a:solidFill>
                <a:srgbClr val="8551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36"/>
              <p:cNvSpPr/>
              <p:nvPr/>
            </p:nvSpPr>
            <p:spPr>
              <a:xfrm>
                <a:off x="383586" y="4620500"/>
                <a:ext cx="551609" cy="296588"/>
              </a:xfrm>
              <a:custGeom>
                <a:rect b="b" l="l" r="r" t="t"/>
                <a:pathLst>
                  <a:path extrusionOk="0" h="296588" w="551609">
                    <a:moveTo>
                      <a:pt x="491811" y="1"/>
                    </a:moveTo>
                    <a:cubicBezTo>
                      <a:pt x="481107" y="143"/>
                      <a:pt x="470159" y="600"/>
                      <a:pt x="459088" y="1420"/>
                    </a:cubicBezTo>
                    <a:cubicBezTo>
                      <a:pt x="456410" y="1620"/>
                      <a:pt x="454432" y="3906"/>
                      <a:pt x="454631" y="6582"/>
                    </a:cubicBezTo>
                    <a:cubicBezTo>
                      <a:pt x="454830" y="9268"/>
                      <a:pt x="457119" y="11345"/>
                      <a:pt x="459798" y="11145"/>
                    </a:cubicBezTo>
                    <a:cubicBezTo>
                      <a:pt x="470667" y="10335"/>
                      <a:pt x="481403" y="9859"/>
                      <a:pt x="491912" y="9725"/>
                    </a:cubicBezTo>
                    <a:cubicBezTo>
                      <a:pt x="494597" y="9687"/>
                      <a:pt x="496709" y="7449"/>
                      <a:pt x="496674" y="4763"/>
                    </a:cubicBezTo>
                    <a:cubicBezTo>
                      <a:pt x="496640" y="2077"/>
                      <a:pt x="494496" y="-38"/>
                      <a:pt x="491811" y="1"/>
                    </a:cubicBezTo>
                    <a:close/>
                    <a:moveTo>
                      <a:pt x="514606" y="200"/>
                    </a:moveTo>
                    <a:cubicBezTo>
                      <a:pt x="511922" y="124"/>
                      <a:pt x="509622" y="2182"/>
                      <a:pt x="509540" y="4868"/>
                    </a:cubicBezTo>
                    <a:cubicBezTo>
                      <a:pt x="509458" y="7544"/>
                      <a:pt x="511617" y="9849"/>
                      <a:pt x="514302" y="9925"/>
                    </a:cubicBezTo>
                    <a:cubicBezTo>
                      <a:pt x="526028" y="10287"/>
                      <a:pt x="536765" y="10973"/>
                      <a:pt x="546315" y="11954"/>
                    </a:cubicBezTo>
                    <a:cubicBezTo>
                      <a:pt x="548987" y="12231"/>
                      <a:pt x="551308" y="10373"/>
                      <a:pt x="551584" y="7697"/>
                    </a:cubicBezTo>
                    <a:cubicBezTo>
                      <a:pt x="551859" y="5030"/>
                      <a:pt x="549899" y="2610"/>
                      <a:pt x="547227" y="2334"/>
                    </a:cubicBezTo>
                    <a:cubicBezTo>
                      <a:pt x="537450" y="1324"/>
                      <a:pt x="526571" y="572"/>
                      <a:pt x="514606" y="200"/>
                    </a:cubicBezTo>
                    <a:close/>
                    <a:moveTo>
                      <a:pt x="436192" y="3649"/>
                    </a:moveTo>
                    <a:cubicBezTo>
                      <a:pt x="425398" y="4925"/>
                      <a:pt x="414653" y="6535"/>
                      <a:pt x="403875" y="8506"/>
                    </a:cubicBezTo>
                    <a:cubicBezTo>
                      <a:pt x="401233" y="8992"/>
                      <a:pt x="399440" y="11440"/>
                      <a:pt x="399924" y="14078"/>
                    </a:cubicBezTo>
                    <a:cubicBezTo>
                      <a:pt x="400408" y="16726"/>
                      <a:pt x="402955" y="18517"/>
                      <a:pt x="405597" y="18031"/>
                    </a:cubicBezTo>
                    <a:cubicBezTo>
                      <a:pt x="416170" y="16098"/>
                      <a:pt x="426715" y="14516"/>
                      <a:pt x="437306" y="13269"/>
                    </a:cubicBezTo>
                    <a:cubicBezTo>
                      <a:pt x="439974" y="12954"/>
                      <a:pt x="441877" y="10573"/>
                      <a:pt x="441562" y="7906"/>
                    </a:cubicBezTo>
                    <a:cubicBezTo>
                      <a:pt x="441248" y="5239"/>
                      <a:pt x="438860" y="3334"/>
                      <a:pt x="436192" y="3649"/>
                    </a:cubicBezTo>
                    <a:close/>
                    <a:moveTo>
                      <a:pt x="381485" y="13069"/>
                    </a:moveTo>
                    <a:cubicBezTo>
                      <a:pt x="370834" y="15536"/>
                      <a:pt x="360220" y="18384"/>
                      <a:pt x="349776" y="21584"/>
                    </a:cubicBezTo>
                    <a:cubicBezTo>
                      <a:pt x="347208" y="22365"/>
                      <a:pt x="345749" y="25089"/>
                      <a:pt x="346534" y="27661"/>
                    </a:cubicBezTo>
                    <a:cubicBezTo>
                      <a:pt x="347319" y="30223"/>
                      <a:pt x="350044" y="31681"/>
                      <a:pt x="352613" y="30899"/>
                    </a:cubicBezTo>
                    <a:cubicBezTo>
                      <a:pt x="362838" y="27775"/>
                      <a:pt x="373178" y="25004"/>
                      <a:pt x="383613" y="22594"/>
                    </a:cubicBezTo>
                    <a:cubicBezTo>
                      <a:pt x="386230" y="21984"/>
                      <a:pt x="387865" y="19336"/>
                      <a:pt x="387260" y="16717"/>
                    </a:cubicBezTo>
                    <a:cubicBezTo>
                      <a:pt x="386655" y="14097"/>
                      <a:pt x="384103" y="12469"/>
                      <a:pt x="381485" y="13069"/>
                    </a:cubicBezTo>
                    <a:close/>
                    <a:moveTo>
                      <a:pt x="327893" y="28871"/>
                    </a:moveTo>
                    <a:cubicBezTo>
                      <a:pt x="317602" y="32605"/>
                      <a:pt x="307456" y="36748"/>
                      <a:pt x="297500" y="41234"/>
                    </a:cubicBezTo>
                    <a:cubicBezTo>
                      <a:pt x="295052" y="42339"/>
                      <a:pt x="293966" y="45168"/>
                      <a:pt x="295069" y="47616"/>
                    </a:cubicBezTo>
                    <a:cubicBezTo>
                      <a:pt x="296173" y="50064"/>
                      <a:pt x="299104" y="51150"/>
                      <a:pt x="301552" y="50045"/>
                    </a:cubicBezTo>
                    <a:cubicBezTo>
                      <a:pt x="311282" y="45663"/>
                      <a:pt x="321173" y="41634"/>
                      <a:pt x="331236" y="37996"/>
                    </a:cubicBezTo>
                    <a:cubicBezTo>
                      <a:pt x="333761" y="37081"/>
                      <a:pt x="335089" y="34338"/>
                      <a:pt x="334175" y="31814"/>
                    </a:cubicBezTo>
                    <a:cubicBezTo>
                      <a:pt x="333259" y="29290"/>
                      <a:pt x="330418" y="27956"/>
                      <a:pt x="327893" y="28871"/>
                    </a:cubicBezTo>
                    <a:close/>
                    <a:moveTo>
                      <a:pt x="280582" y="50854"/>
                    </a:moveTo>
                    <a:cubicBezTo>
                      <a:pt x="279395" y="50483"/>
                      <a:pt x="278026" y="50540"/>
                      <a:pt x="276833" y="51159"/>
                    </a:cubicBezTo>
                    <a:cubicBezTo>
                      <a:pt x="267122" y="56198"/>
                      <a:pt x="257647" y="61656"/>
                      <a:pt x="248366" y="67475"/>
                    </a:cubicBezTo>
                    <a:cubicBezTo>
                      <a:pt x="246089" y="68895"/>
                      <a:pt x="245421" y="71886"/>
                      <a:pt x="246846" y="74162"/>
                    </a:cubicBezTo>
                    <a:cubicBezTo>
                      <a:pt x="248271" y="76439"/>
                      <a:pt x="251257" y="77105"/>
                      <a:pt x="253532" y="75676"/>
                    </a:cubicBezTo>
                    <a:cubicBezTo>
                      <a:pt x="262589" y="70009"/>
                      <a:pt x="271811" y="64790"/>
                      <a:pt x="281291" y="59874"/>
                    </a:cubicBezTo>
                    <a:cubicBezTo>
                      <a:pt x="283675" y="58636"/>
                      <a:pt x="284655" y="55674"/>
                      <a:pt x="283419" y="53293"/>
                    </a:cubicBezTo>
                    <a:cubicBezTo>
                      <a:pt x="282800" y="52093"/>
                      <a:pt x="281768" y="51235"/>
                      <a:pt x="280582" y="50854"/>
                    </a:cubicBezTo>
                    <a:close/>
                    <a:moveTo>
                      <a:pt x="232866" y="79429"/>
                    </a:moveTo>
                    <a:cubicBezTo>
                      <a:pt x="231638" y="79220"/>
                      <a:pt x="230311" y="79458"/>
                      <a:pt x="229219" y="80239"/>
                    </a:cubicBezTo>
                    <a:cubicBezTo>
                      <a:pt x="221412" y="85821"/>
                      <a:pt x="212772" y="92450"/>
                      <a:pt x="203283" y="100099"/>
                    </a:cubicBezTo>
                    <a:cubicBezTo>
                      <a:pt x="201192" y="101775"/>
                      <a:pt x="200888" y="104890"/>
                      <a:pt x="202574" y="106985"/>
                    </a:cubicBezTo>
                    <a:cubicBezTo>
                      <a:pt x="204259" y="109071"/>
                      <a:pt x="207271" y="109376"/>
                      <a:pt x="209362" y="107690"/>
                    </a:cubicBezTo>
                    <a:cubicBezTo>
                      <a:pt x="218713" y="100156"/>
                      <a:pt x="227250" y="93603"/>
                      <a:pt x="234892" y="88135"/>
                    </a:cubicBezTo>
                    <a:cubicBezTo>
                      <a:pt x="237077" y="86583"/>
                      <a:pt x="237567" y="83535"/>
                      <a:pt x="236006" y="81353"/>
                    </a:cubicBezTo>
                    <a:cubicBezTo>
                      <a:pt x="235225" y="80258"/>
                      <a:pt x="234092" y="79629"/>
                      <a:pt x="232866" y="79429"/>
                    </a:cubicBezTo>
                    <a:close/>
                    <a:moveTo>
                      <a:pt x="189201" y="113462"/>
                    </a:moveTo>
                    <a:cubicBezTo>
                      <a:pt x="187961" y="113367"/>
                      <a:pt x="186681" y="113814"/>
                      <a:pt x="185655" y="114681"/>
                    </a:cubicBezTo>
                    <a:cubicBezTo>
                      <a:pt x="177855" y="121273"/>
                      <a:pt x="169725" y="128369"/>
                      <a:pt x="161139" y="135960"/>
                    </a:cubicBezTo>
                    <a:cubicBezTo>
                      <a:pt x="159126" y="137732"/>
                      <a:pt x="158854" y="140732"/>
                      <a:pt x="160632" y="142742"/>
                    </a:cubicBezTo>
                    <a:cubicBezTo>
                      <a:pt x="162410" y="144761"/>
                      <a:pt x="165509" y="145028"/>
                      <a:pt x="167521" y="143256"/>
                    </a:cubicBezTo>
                    <a:cubicBezTo>
                      <a:pt x="176056" y="135713"/>
                      <a:pt x="184193" y="128616"/>
                      <a:pt x="191937" y="122082"/>
                    </a:cubicBezTo>
                    <a:cubicBezTo>
                      <a:pt x="193988" y="120349"/>
                      <a:pt x="194277" y="117244"/>
                      <a:pt x="192544" y="115186"/>
                    </a:cubicBezTo>
                    <a:cubicBezTo>
                      <a:pt x="191678" y="114167"/>
                      <a:pt x="190441" y="113567"/>
                      <a:pt x="189201" y="113462"/>
                    </a:cubicBezTo>
                    <a:close/>
                    <a:moveTo>
                      <a:pt x="147665" y="149838"/>
                    </a:moveTo>
                    <a:cubicBezTo>
                      <a:pt x="146422" y="149772"/>
                      <a:pt x="145115" y="150152"/>
                      <a:pt x="144118" y="151048"/>
                    </a:cubicBezTo>
                    <a:cubicBezTo>
                      <a:pt x="136351" y="158077"/>
                      <a:pt x="128400" y="165440"/>
                      <a:pt x="120210" y="173041"/>
                    </a:cubicBezTo>
                    <a:cubicBezTo>
                      <a:pt x="118241" y="174860"/>
                      <a:pt x="118080" y="177956"/>
                      <a:pt x="119906" y="179928"/>
                    </a:cubicBezTo>
                    <a:cubicBezTo>
                      <a:pt x="121732" y="181899"/>
                      <a:pt x="124825" y="181957"/>
                      <a:pt x="126795" y="180128"/>
                    </a:cubicBezTo>
                    <a:cubicBezTo>
                      <a:pt x="134955" y="172555"/>
                      <a:pt x="142968" y="165240"/>
                      <a:pt x="150704" y="158249"/>
                    </a:cubicBezTo>
                    <a:cubicBezTo>
                      <a:pt x="152696" y="156449"/>
                      <a:pt x="152809" y="153448"/>
                      <a:pt x="151008" y="151458"/>
                    </a:cubicBezTo>
                    <a:cubicBezTo>
                      <a:pt x="150107" y="150457"/>
                      <a:pt x="148908" y="149895"/>
                      <a:pt x="147665" y="149838"/>
                    </a:cubicBezTo>
                    <a:close/>
                    <a:moveTo>
                      <a:pt x="107039" y="187224"/>
                    </a:moveTo>
                    <a:cubicBezTo>
                      <a:pt x="105795" y="187186"/>
                      <a:pt x="104572" y="187614"/>
                      <a:pt x="103595" y="188538"/>
                    </a:cubicBezTo>
                    <a:cubicBezTo>
                      <a:pt x="95833" y="195844"/>
                      <a:pt x="88007" y="203340"/>
                      <a:pt x="80091" y="210922"/>
                    </a:cubicBezTo>
                    <a:cubicBezTo>
                      <a:pt x="78153" y="212789"/>
                      <a:pt x="78030" y="215875"/>
                      <a:pt x="79888" y="217818"/>
                    </a:cubicBezTo>
                    <a:cubicBezTo>
                      <a:pt x="81748" y="219752"/>
                      <a:pt x="84839" y="219771"/>
                      <a:pt x="86778" y="217913"/>
                    </a:cubicBezTo>
                    <a:cubicBezTo>
                      <a:pt x="94672" y="210350"/>
                      <a:pt x="102541" y="202911"/>
                      <a:pt x="110282" y="195625"/>
                    </a:cubicBezTo>
                    <a:cubicBezTo>
                      <a:pt x="112237" y="193787"/>
                      <a:pt x="112325" y="190691"/>
                      <a:pt x="110484" y="188738"/>
                    </a:cubicBezTo>
                    <a:cubicBezTo>
                      <a:pt x="109564" y="187757"/>
                      <a:pt x="108283" y="187262"/>
                      <a:pt x="107039" y="187224"/>
                    </a:cubicBezTo>
                    <a:close/>
                    <a:moveTo>
                      <a:pt x="67124" y="225314"/>
                    </a:moveTo>
                    <a:cubicBezTo>
                      <a:pt x="65879" y="225295"/>
                      <a:pt x="64644" y="225695"/>
                      <a:pt x="63680" y="226629"/>
                    </a:cubicBezTo>
                    <a:cubicBezTo>
                      <a:pt x="55822" y="234249"/>
                      <a:pt x="48086" y="241840"/>
                      <a:pt x="40480" y="249327"/>
                    </a:cubicBezTo>
                    <a:cubicBezTo>
                      <a:pt x="38565" y="251203"/>
                      <a:pt x="38596" y="254299"/>
                      <a:pt x="40480" y="256213"/>
                    </a:cubicBezTo>
                    <a:cubicBezTo>
                      <a:pt x="42363" y="258128"/>
                      <a:pt x="45353" y="258194"/>
                      <a:pt x="47267" y="256308"/>
                    </a:cubicBezTo>
                    <a:cubicBezTo>
                      <a:pt x="54858" y="248841"/>
                      <a:pt x="62627" y="241221"/>
                      <a:pt x="70467" y="233620"/>
                    </a:cubicBezTo>
                    <a:cubicBezTo>
                      <a:pt x="72395" y="231753"/>
                      <a:pt x="72438" y="228657"/>
                      <a:pt x="70568" y="226733"/>
                    </a:cubicBezTo>
                    <a:cubicBezTo>
                      <a:pt x="69634" y="225762"/>
                      <a:pt x="68368" y="225333"/>
                      <a:pt x="67124" y="225314"/>
                    </a:cubicBezTo>
                    <a:close/>
                    <a:moveTo>
                      <a:pt x="27816" y="263910"/>
                    </a:moveTo>
                    <a:cubicBezTo>
                      <a:pt x="26571" y="263910"/>
                      <a:pt x="25324" y="264386"/>
                      <a:pt x="24371" y="265329"/>
                    </a:cubicBezTo>
                    <a:cubicBezTo>
                      <a:pt x="18138" y="271530"/>
                      <a:pt x="1647" y="288046"/>
                      <a:pt x="1374" y="288322"/>
                    </a:cubicBezTo>
                    <a:cubicBezTo>
                      <a:pt x="-508" y="290246"/>
                      <a:pt x="-440" y="293332"/>
                      <a:pt x="1476" y="295218"/>
                    </a:cubicBezTo>
                    <a:cubicBezTo>
                      <a:pt x="3391" y="297095"/>
                      <a:pt x="6482" y="297028"/>
                      <a:pt x="8364" y="295114"/>
                    </a:cubicBezTo>
                    <a:cubicBezTo>
                      <a:pt x="8632" y="294837"/>
                      <a:pt x="24941" y="278397"/>
                      <a:pt x="31159" y="272216"/>
                    </a:cubicBezTo>
                    <a:cubicBezTo>
                      <a:pt x="33064" y="270320"/>
                      <a:pt x="33052" y="267234"/>
                      <a:pt x="31159" y="265329"/>
                    </a:cubicBezTo>
                    <a:cubicBezTo>
                      <a:pt x="30213" y="264377"/>
                      <a:pt x="29060" y="263919"/>
                      <a:pt x="27816" y="263910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36"/>
              <p:cNvSpPr/>
              <p:nvPr/>
            </p:nvSpPr>
            <p:spPr>
              <a:xfrm>
                <a:off x="530785" y="4799113"/>
                <a:ext cx="461284" cy="287468"/>
              </a:xfrm>
              <a:custGeom>
                <a:rect b="b" l="l" r="r" t="t"/>
                <a:pathLst>
                  <a:path extrusionOk="0" h="287468" w="461284">
                    <a:moveTo>
                      <a:pt x="400130" y="0"/>
                    </a:moveTo>
                    <a:cubicBezTo>
                      <a:pt x="397444" y="-19"/>
                      <a:pt x="395285" y="2172"/>
                      <a:pt x="395267" y="4858"/>
                    </a:cubicBezTo>
                    <a:cubicBezTo>
                      <a:pt x="395249" y="7544"/>
                      <a:pt x="397444" y="9706"/>
                      <a:pt x="400130" y="9725"/>
                    </a:cubicBezTo>
                    <a:cubicBezTo>
                      <a:pt x="411465" y="9792"/>
                      <a:pt x="421886" y="10830"/>
                      <a:pt x="431430" y="12659"/>
                    </a:cubicBezTo>
                    <a:cubicBezTo>
                      <a:pt x="434069" y="13164"/>
                      <a:pt x="436602" y="11449"/>
                      <a:pt x="437107" y="8811"/>
                    </a:cubicBezTo>
                    <a:cubicBezTo>
                      <a:pt x="437612" y="6172"/>
                      <a:pt x="435897" y="3639"/>
                      <a:pt x="433259" y="3134"/>
                    </a:cubicBezTo>
                    <a:cubicBezTo>
                      <a:pt x="423134" y="1200"/>
                      <a:pt x="412067" y="76"/>
                      <a:pt x="400130" y="0"/>
                    </a:cubicBezTo>
                    <a:close/>
                    <a:moveTo>
                      <a:pt x="377031" y="1115"/>
                    </a:moveTo>
                    <a:cubicBezTo>
                      <a:pt x="366457" y="2191"/>
                      <a:pt x="355559" y="4058"/>
                      <a:pt x="344410" y="6782"/>
                    </a:cubicBezTo>
                    <a:cubicBezTo>
                      <a:pt x="341801" y="7420"/>
                      <a:pt x="340226" y="10049"/>
                      <a:pt x="340864" y="12659"/>
                    </a:cubicBezTo>
                    <a:cubicBezTo>
                      <a:pt x="341502" y="15269"/>
                      <a:pt x="344131" y="16945"/>
                      <a:pt x="346740" y="16307"/>
                    </a:cubicBezTo>
                    <a:cubicBezTo>
                      <a:pt x="357455" y="13688"/>
                      <a:pt x="367811" y="11878"/>
                      <a:pt x="377944" y="10840"/>
                    </a:cubicBezTo>
                    <a:cubicBezTo>
                      <a:pt x="380614" y="10563"/>
                      <a:pt x="382574" y="8135"/>
                      <a:pt x="382299" y="5468"/>
                    </a:cubicBezTo>
                    <a:cubicBezTo>
                      <a:pt x="382025" y="2791"/>
                      <a:pt x="379703" y="838"/>
                      <a:pt x="377031" y="1115"/>
                    </a:cubicBezTo>
                    <a:close/>
                    <a:moveTo>
                      <a:pt x="456052" y="9516"/>
                    </a:moveTo>
                    <a:cubicBezTo>
                      <a:pt x="453557" y="8516"/>
                      <a:pt x="450776" y="9763"/>
                      <a:pt x="449775" y="12249"/>
                    </a:cubicBezTo>
                    <a:cubicBezTo>
                      <a:pt x="448766" y="14745"/>
                      <a:pt x="449918" y="17536"/>
                      <a:pt x="452404" y="18536"/>
                    </a:cubicBezTo>
                    <a:cubicBezTo>
                      <a:pt x="453347" y="18917"/>
                      <a:pt x="453966" y="19222"/>
                      <a:pt x="454233" y="19345"/>
                    </a:cubicBezTo>
                    <a:cubicBezTo>
                      <a:pt x="456652" y="20508"/>
                      <a:pt x="459653" y="19536"/>
                      <a:pt x="460815" y="17117"/>
                    </a:cubicBezTo>
                    <a:cubicBezTo>
                      <a:pt x="461977" y="14697"/>
                      <a:pt x="460901" y="11697"/>
                      <a:pt x="458481" y="10535"/>
                    </a:cubicBezTo>
                    <a:cubicBezTo>
                      <a:pt x="458034" y="10316"/>
                      <a:pt x="457205" y="9982"/>
                      <a:pt x="456052" y="9516"/>
                    </a:cubicBezTo>
                    <a:close/>
                    <a:moveTo>
                      <a:pt x="322223" y="13268"/>
                    </a:moveTo>
                    <a:cubicBezTo>
                      <a:pt x="312153" y="16659"/>
                      <a:pt x="301949" y="20670"/>
                      <a:pt x="291628" y="25422"/>
                    </a:cubicBezTo>
                    <a:cubicBezTo>
                      <a:pt x="289189" y="26546"/>
                      <a:pt x="288072" y="29470"/>
                      <a:pt x="289196" y="31909"/>
                    </a:cubicBezTo>
                    <a:cubicBezTo>
                      <a:pt x="290320" y="34347"/>
                      <a:pt x="293241" y="35462"/>
                      <a:pt x="295680" y="34338"/>
                    </a:cubicBezTo>
                    <a:cubicBezTo>
                      <a:pt x="305687" y="29728"/>
                      <a:pt x="315624" y="25765"/>
                      <a:pt x="325364" y="22489"/>
                    </a:cubicBezTo>
                    <a:cubicBezTo>
                      <a:pt x="327909" y="21631"/>
                      <a:pt x="329259" y="18850"/>
                      <a:pt x="328403" y="16307"/>
                    </a:cubicBezTo>
                    <a:cubicBezTo>
                      <a:pt x="327547" y="13764"/>
                      <a:pt x="324768" y="12411"/>
                      <a:pt x="322223" y="13268"/>
                    </a:cubicBezTo>
                    <a:close/>
                    <a:moveTo>
                      <a:pt x="274710" y="35452"/>
                    </a:moveTo>
                    <a:cubicBezTo>
                      <a:pt x="273516" y="35100"/>
                      <a:pt x="272242" y="35119"/>
                      <a:pt x="271063" y="35757"/>
                    </a:cubicBezTo>
                    <a:cubicBezTo>
                      <a:pt x="261738" y="40824"/>
                      <a:pt x="252340" y="46482"/>
                      <a:pt x="242898" y="52673"/>
                    </a:cubicBezTo>
                    <a:cubicBezTo>
                      <a:pt x="240652" y="54150"/>
                      <a:pt x="240006" y="57217"/>
                      <a:pt x="241480" y="59465"/>
                    </a:cubicBezTo>
                    <a:cubicBezTo>
                      <a:pt x="242953" y="61713"/>
                      <a:pt x="245920" y="62256"/>
                      <a:pt x="248166" y="60779"/>
                    </a:cubicBezTo>
                    <a:cubicBezTo>
                      <a:pt x="257385" y="54731"/>
                      <a:pt x="266533" y="49301"/>
                      <a:pt x="275621" y="44368"/>
                    </a:cubicBezTo>
                    <a:cubicBezTo>
                      <a:pt x="277981" y="43091"/>
                      <a:pt x="278929" y="40148"/>
                      <a:pt x="277647" y="37786"/>
                    </a:cubicBezTo>
                    <a:cubicBezTo>
                      <a:pt x="277006" y="36605"/>
                      <a:pt x="275902" y="35805"/>
                      <a:pt x="274710" y="35452"/>
                    </a:cubicBezTo>
                    <a:close/>
                    <a:moveTo>
                      <a:pt x="227601" y="64837"/>
                    </a:moveTo>
                    <a:cubicBezTo>
                      <a:pt x="226370" y="64646"/>
                      <a:pt x="225139" y="64951"/>
                      <a:pt x="224055" y="65742"/>
                    </a:cubicBezTo>
                    <a:cubicBezTo>
                      <a:pt x="215490" y="72009"/>
                      <a:pt x="206838" y="78801"/>
                      <a:pt x="198221" y="86011"/>
                    </a:cubicBezTo>
                    <a:cubicBezTo>
                      <a:pt x="196161" y="87726"/>
                      <a:pt x="195890" y="90735"/>
                      <a:pt x="197613" y="92793"/>
                    </a:cubicBezTo>
                    <a:cubicBezTo>
                      <a:pt x="199335" y="94859"/>
                      <a:pt x="202442" y="95126"/>
                      <a:pt x="204502" y="93403"/>
                    </a:cubicBezTo>
                    <a:cubicBezTo>
                      <a:pt x="212960" y="86335"/>
                      <a:pt x="221333" y="79791"/>
                      <a:pt x="229728" y="73647"/>
                    </a:cubicBezTo>
                    <a:cubicBezTo>
                      <a:pt x="231896" y="72057"/>
                      <a:pt x="232428" y="69028"/>
                      <a:pt x="230842" y="66856"/>
                    </a:cubicBezTo>
                    <a:cubicBezTo>
                      <a:pt x="230050" y="65780"/>
                      <a:pt x="228831" y="65027"/>
                      <a:pt x="227601" y="64837"/>
                    </a:cubicBezTo>
                    <a:close/>
                    <a:moveTo>
                      <a:pt x="184443" y="99584"/>
                    </a:moveTo>
                    <a:cubicBezTo>
                      <a:pt x="183201" y="99498"/>
                      <a:pt x="181906" y="99908"/>
                      <a:pt x="180897" y="100794"/>
                    </a:cubicBezTo>
                    <a:cubicBezTo>
                      <a:pt x="173175" y="107576"/>
                      <a:pt x="165166" y="114852"/>
                      <a:pt x="156785" y="122578"/>
                    </a:cubicBezTo>
                    <a:cubicBezTo>
                      <a:pt x="154812" y="124397"/>
                      <a:pt x="154660" y="127492"/>
                      <a:pt x="156482" y="129464"/>
                    </a:cubicBezTo>
                    <a:cubicBezTo>
                      <a:pt x="158303" y="131445"/>
                      <a:pt x="161396" y="131597"/>
                      <a:pt x="163371" y="129769"/>
                    </a:cubicBezTo>
                    <a:cubicBezTo>
                      <a:pt x="171695" y="122092"/>
                      <a:pt x="179721" y="114824"/>
                      <a:pt x="187381" y="108090"/>
                    </a:cubicBezTo>
                    <a:cubicBezTo>
                      <a:pt x="189399" y="106318"/>
                      <a:pt x="189558" y="103318"/>
                      <a:pt x="187786" y="101308"/>
                    </a:cubicBezTo>
                    <a:cubicBezTo>
                      <a:pt x="186900" y="100299"/>
                      <a:pt x="185685" y="99660"/>
                      <a:pt x="184443" y="99584"/>
                    </a:cubicBezTo>
                    <a:close/>
                    <a:moveTo>
                      <a:pt x="143615" y="136865"/>
                    </a:moveTo>
                    <a:cubicBezTo>
                      <a:pt x="142371" y="136827"/>
                      <a:pt x="141146" y="137256"/>
                      <a:pt x="140171" y="138179"/>
                    </a:cubicBezTo>
                    <a:cubicBezTo>
                      <a:pt x="132543" y="145399"/>
                      <a:pt x="124647" y="152895"/>
                      <a:pt x="116667" y="160668"/>
                    </a:cubicBezTo>
                    <a:cubicBezTo>
                      <a:pt x="114744" y="162544"/>
                      <a:pt x="114793" y="165640"/>
                      <a:pt x="116667" y="167564"/>
                    </a:cubicBezTo>
                    <a:cubicBezTo>
                      <a:pt x="118542" y="169488"/>
                      <a:pt x="121532" y="169536"/>
                      <a:pt x="123455" y="167659"/>
                    </a:cubicBezTo>
                    <a:cubicBezTo>
                      <a:pt x="131401" y="159915"/>
                      <a:pt x="139266" y="152352"/>
                      <a:pt x="146858" y="145171"/>
                    </a:cubicBezTo>
                    <a:cubicBezTo>
                      <a:pt x="148808" y="143323"/>
                      <a:pt x="148804" y="140237"/>
                      <a:pt x="146958" y="138284"/>
                    </a:cubicBezTo>
                    <a:cubicBezTo>
                      <a:pt x="146035" y="137303"/>
                      <a:pt x="144859" y="136903"/>
                      <a:pt x="143615" y="136865"/>
                    </a:cubicBezTo>
                    <a:close/>
                    <a:moveTo>
                      <a:pt x="103903" y="175155"/>
                    </a:moveTo>
                    <a:cubicBezTo>
                      <a:pt x="102658" y="175155"/>
                      <a:pt x="101411" y="175632"/>
                      <a:pt x="100457" y="176575"/>
                    </a:cubicBezTo>
                    <a:cubicBezTo>
                      <a:pt x="92872" y="184099"/>
                      <a:pt x="85256" y="191777"/>
                      <a:pt x="77562" y="199577"/>
                    </a:cubicBezTo>
                    <a:cubicBezTo>
                      <a:pt x="75675" y="201483"/>
                      <a:pt x="75752" y="204578"/>
                      <a:pt x="77663" y="206464"/>
                    </a:cubicBezTo>
                    <a:cubicBezTo>
                      <a:pt x="79575" y="208350"/>
                      <a:pt x="82564" y="208379"/>
                      <a:pt x="84451" y="206464"/>
                    </a:cubicBezTo>
                    <a:cubicBezTo>
                      <a:pt x="92122" y="198691"/>
                      <a:pt x="99786" y="190967"/>
                      <a:pt x="107347" y="183471"/>
                    </a:cubicBezTo>
                    <a:cubicBezTo>
                      <a:pt x="109254" y="181575"/>
                      <a:pt x="109238" y="178479"/>
                      <a:pt x="107347" y="176575"/>
                    </a:cubicBezTo>
                    <a:cubicBezTo>
                      <a:pt x="106401" y="175622"/>
                      <a:pt x="105147" y="175165"/>
                      <a:pt x="103903" y="175155"/>
                    </a:cubicBezTo>
                    <a:close/>
                    <a:moveTo>
                      <a:pt x="65101" y="214370"/>
                    </a:moveTo>
                    <a:cubicBezTo>
                      <a:pt x="63857" y="214379"/>
                      <a:pt x="62594" y="214817"/>
                      <a:pt x="61656" y="215779"/>
                    </a:cubicBezTo>
                    <a:cubicBezTo>
                      <a:pt x="54011" y="223628"/>
                      <a:pt x="46435" y="231486"/>
                      <a:pt x="39065" y="239183"/>
                    </a:cubicBezTo>
                    <a:cubicBezTo>
                      <a:pt x="37208" y="241126"/>
                      <a:pt x="37327" y="244221"/>
                      <a:pt x="39267" y="246079"/>
                    </a:cubicBezTo>
                    <a:cubicBezTo>
                      <a:pt x="41207" y="247936"/>
                      <a:pt x="44299" y="247812"/>
                      <a:pt x="46156" y="245869"/>
                    </a:cubicBezTo>
                    <a:cubicBezTo>
                      <a:pt x="53508" y="238192"/>
                      <a:pt x="61021" y="230401"/>
                      <a:pt x="68647" y="222571"/>
                    </a:cubicBezTo>
                    <a:cubicBezTo>
                      <a:pt x="70521" y="220647"/>
                      <a:pt x="70469" y="217561"/>
                      <a:pt x="68546" y="215684"/>
                    </a:cubicBezTo>
                    <a:cubicBezTo>
                      <a:pt x="67584" y="214741"/>
                      <a:pt x="66346" y="214351"/>
                      <a:pt x="65101" y="214370"/>
                    </a:cubicBezTo>
                    <a:close/>
                    <a:moveTo>
                      <a:pt x="26806" y="254079"/>
                    </a:moveTo>
                    <a:cubicBezTo>
                      <a:pt x="25562" y="254118"/>
                      <a:pt x="24386" y="254622"/>
                      <a:pt x="23463" y="255594"/>
                    </a:cubicBezTo>
                    <a:cubicBezTo>
                      <a:pt x="17414" y="261995"/>
                      <a:pt x="1540" y="279016"/>
                      <a:pt x="1276" y="279302"/>
                    </a:cubicBezTo>
                    <a:cubicBezTo>
                      <a:pt x="-542" y="281283"/>
                      <a:pt x="-397" y="284379"/>
                      <a:pt x="1580" y="286198"/>
                    </a:cubicBezTo>
                    <a:cubicBezTo>
                      <a:pt x="3557" y="288008"/>
                      <a:pt x="6549" y="287865"/>
                      <a:pt x="8368" y="285893"/>
                    </a:cubicBezTo>
                    <a:cubicBezTo>
                      <a:pt x="8625" y="285607"/>
                      <a:pt x="24522" y="268662"/>
                      <a:pt x="30554" y="262281"/>
                    </a:cubicBezTo>
                    <a:cubicBezTo>
                      <a:pt x="32399" y="260338"/>
                      <a:pt x="32303" y="257242"/>
                      <a:pt x="30351" y="255394"/>
                    </a:cubicBezTo>
                    <a:cubicBezTo>
                      <a:pt x="29376" y="254470"/>
                      <a:pt x="28050" y="254042"/>
                      <a:pt x="26806" y="254079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36"/>
              <p:cNvSpPr/>
              <p:nvPr/>
            </p:nvSpPr>
            <p:spPr>
              <a:xfrm>
                <a:off x="537470" y="4855364"/>
                <a:ext cx="469493" cy="363125"/>
              </a:xfrm>
              <a:custGeom>
                <a:rect b="b" l="l" r="r" t="t"/>
                <a:pathLst>
                  <a:path extrusionOk="0" h="363125" w="469493">
                    <a:moveTo>
                      <a:pt x="404791" y="376"/>
                    </a:moveTo>
                    <a:cubicBezTo>
                      <a:pt x="402110" y="538"/>
                      <a:pt x="400071" y="2862"/>
                      <a:pt x="400232" y="5548"/>
                    </a:cubicBezTo>
                    <a:cubicBezTo>
                      <a:pt x="400393" y="8224"/>
                      <a:pt x="402718" y="10263"/>
                      <a:pt x="405398" y="10101"/>
                    </a:cubicBezTo>
                    <a:cubicBezTo>
                      <a:pt x="416706" y="9424"/>
                      <a:pt x="427221" y="9672"/>
                      <a:pt x="436908" y="10815"/>
                    </a:cubicBezTo>
                    <a:cubicBezTo>
                      <a:pt x="439575" y="11120"/>
                      <a:pt x="441966" y="9224"/>
                      <a:pt x="442271" y="6557"/>
                    </a:cubicBezTo>
                    <a:cubicBezTo>
                      <a:pt x="442585" y="3890"/>
                      <a:pt x="440689" y="1500"/>
                      <a:pt x="438022" y="1185"/>
                    </a:cubicBezTo>
                    <a:cubicBezTo>
                      <a:pt x="427774" y="-15"/>
                      <a:pt x="416677" y="-339"/>
                      <a:pt x="404791" y="376"/>
                    </a:cubicBezTo>
                    <a:close/>
                    <a:moveTo>
                      <a:pt x="381693" y="3014"/>
                    </a:moveTo>
                    <a:cubicBezTo>
                      <a:pt x="371235" y="4747"/>
                      <a:pt x="360561" y="7176"/>
                      <a:pt x="349577" y="10510"/>
                    </a:cubicBezTo>
                    <a:cubicBezTo>
                      <a:pt x="347007" y="11291"/>
                      <a:pt x="345556" y="14015"/>
                      <a:pt x="346336" y="16587"/>
                    </a:cubicBezTo>
                    <a:cubicBezTo>
                      <a:pt x="347116" y="19159"/>
                      <a:pt x="349844" y="20607"/>
                      <a:pt x="352414" y="19826"/>
                    </a:cubicBezTo>
                    <a:cubicBezTo>
                      <a:pt x="362993" y="16616"/>
                      <a:pt x="373271" y="14206"/>
                      <a:pt x="383314" y="12530"/>
                    </a:cubicBezTo>
                    <a:cubicBezTo>
                      <a:pt x="385963" y="12091"/>
                      <a:pt x="387705" y="9615"/>
                      <a:pt x="387265" y="6957"/>
                    </a:cubicBezTo>
                    <a:cubicBezTo>
                      <a:pt x="386825" y="4309"/>
                      <a:pt x="384341" y="2566"/>
                      <a:pt x="381693" y="3014"/>
                    </a:cubicBezTo>
                    <a:close/>
                    <a:moveTo>
                      <a:pt x="461121" y="5748"/>
                    </a:moveTo>
                    <a:cubicBezTo>
                      <a:pt x="458549" y="4967"/>
                      <a:pt x="455815" y="6519"/>
                      <a:pt x="455044" y="9091"/>
                    </a:cubicBezTo>
                    <a:cubicBezTo>
                      <a:pt x="454263" y="11663"/>
                      <a:pt x="455710" y="14292"/>
                      <a:pt x="458282" y="15063"/>
                    </a:cubicBezTo>
                    <a:cubicBezTo>
                      <a:pt x="459559" y="15454"/>
                      <a:pt x="460692" y="15844"/>
                      <a:pt x="461625" y="16178"/>
                    </a:cubicBezTo>
                    <a:cubicBezTo>
                      <a:pt x="462187" y="16387"/>
                      <a:pt x="462540" y="16501"/>
                      <a:pt x="462740" y="16587"/>
                    </a:cubicBezTo>
                    <a:cubicBezTo>
                      <a:pt x="465216" y="17616"/>
                      <a:pt x="468093" y="16435"/>
                      <a:pt x="469122" y="13949"/>
                    </a:cubicBezTo>
                    <a:cubicBezTo>
                      <a:pt x="470150" y="11472"/>
                      <a:pt x="468969" y="8700"/>
                      <a:pt x="466493" y="7672"/>
                    </a:cubicBezTo>
                    <a:cubicBezTo>
                      <a:pt x="465416" y="7224"/>
                      <a:pt x="463626" y="6500"/>
                      <a:pt x="461121" y="5748"/>
                    </a:cubicBezTo>
                    <a:close/>
                    <a:moveTo>
                      <a:pt x="327796" y="18102"/>
                    </a:moveTo>
                    <a:cubicBezTo>
                      <a:pt x="317923" y="21988"/>
                      <a:pt x="307910" y="26493"/>
                      <a:pt x="297809" y="31684"/>
                    </a:cubicBezTo>
                    <a:cubicBezTo>
                      <a:pt x="295419" y="32903"/>
                      <a:pt x="294454" y="35875"/>
                      <a:pt x="295681" y="38266"/>
                    </a:cubicBezTo>
                    <a:cubicBezTo>
                      <a:pt x="296908" y="40657"/>
                      <a:pt x="299877" y="41619"/>
                      <a:pt x="302266" y="40390"/>
                    </a:cubicBezTo>
                    <a:cubicBezTo>
                      <a:pt x="312080" y="35351"/>
                      <a:pt x="321772" y="30980"/>
                      <a:pt x="331341" y="27226"/>
                    </a:cubicBezTo>
                    <a:cubicBezTo>
                      <a:pt x="333842" y="26246"/>
                      <a:pt x="335059" y="23341"/>
                      <a:pt x="334077" y="20845"/>
                    </a:cubicBezTo>
                    <a:cubicBezTo>
                      <a:pt x="333095" y="18340"/>
                      <a:pt x="330296" y="17121"/>
                      <a:pt x="327796" y="18102"/>
                    </a:cubicBezTo>
                    <a:close/>
                    <a:moveTo>
                      <a:pt x="281396" y="42314"/>
                    </a:moveTo>
                    <a:cubicBezTo>
                      <a:pt x="280190" y="42009"/>
                      <a:pt x="278803" y="42143"/>
                      <a:pt x="277648" y="42828"/>
                    </a:cubicBezTo>
                    <a:cubicBezTo>
                      <a:pt x="268528" y="48239"/>
                      <a:pt x="259417" y="54268"/>
                      <a:pt x="250193" y="60754"/>
                    </a:cubicBezTo>
                    <a:cubicBezTo>
                      <a:pt x="247997" y="62297"/>
                      <a:pt x="247432" y="65250"/>
                      <a:pt x="248978" y="67441"/>
                    </a:cubicBezTo>
                    <a:cubicBezTo>
                      <a:pt x="250523" y="69641"/>
                      <a:pt x="253569" y="70203"/>
                      <a:pt x="255765" y="68660"/>
                    </a:cubicBezTo>
                    <a:cubicBezTo>
                      <a:pt x="264786" y="62317"/>
                      <a:pt x="273709" y="56516"/>
                      <a:pt x="282613" y="51229"/>
                    </a:cubicBezTo>
                    <a:cubicBezTo>
                      <a:pt x="284921" y="49858"/>
                      <a:pt x="285705" y="46858"/>
                      <a:pt x="284335" y="44543"/>
                    </a:cubicBezTo>
                    <a:cubicBezTo>
                      <a:pt x="283649" y="43390"/>
                      <a:pt x="282602" y="42628"/>
                      <a:pt x="281396" y="42314"/>
                    </a:cubicBezTo>
                    <a:close/>
                    <a:moveTo>
                      <a:pt x="235301" y="73423"/>
                    </a:moveTo>
                    <a:cubicBezTo>
                      <a:pt x="234066" y="73271"/>
                      <a:pt x="232815" y="73508"/>
                      <a:pt x="231755" y="74328"/>
                    </a:cubicBezTo>
                    <a:cubicBezTo>
                      <a:pt x="230744" y="75118"/>
                      <a:pt x="229727" y="75966"/>
                      <a:pt x="228715" y="76766"/>
                    </a:cubicBezTo>
                    <a:cubicBezTo>
                      <a:pt x="222178" y="81929"/>
                      <a:pt x="214864" y="88377"/>
                      <a:pt x="206935" y="96112"/>
                    </a:cubicBezTo>
                    <a:cubicBezTo>
                      <a:pt x="205011" y="97988"/>
                      <a:pt x="205059" y="101083"/>
                      <a:pt x="206935" y="102998"/>
                    </a:cubicBezTo>
                    <a:cubicBezTo>
                      <a:pt x="208810" y="104922"/>
                      <a:pt x="211800" y="104979"/>
                      <a:pt x="213722" y="103102"/>
                    </a:cubicBezTo>
                    <a:cubicBezTo>
                      <a:pt x="221425" y="95587"/>
                      <a:pt x="228448" y="89292"/>
                      <a:pt x="234693" y="84358"/>
                    </a:cubicBezTo>
                    <a:cubicBezTo>
                      <a:pt x="235686" y="83576"/>
                      <a:pt x="236741" y="82805"/>
                      <a:pt x="237733" y="82033"/>
                    </a:cubicBezTo>
                    <a:cubicBezTo>
                      <a:pt x="239853" y="80386"/>
                      <a:pt x="240191" y="77366"/>
                      <a:pt x="238542" y="75242"/>
                    </a:cubicBezTo>
                    <a:cubicBezTo>
                      <a:pt x="237718" y="74185"/>
                      <a:pt x="236535" y="73575"/>
                      <a:pt x="235301" y="73423"/>
                    </a:cubicBezTo>
                    <a:close/>
                    <a:moveTo>
                      <a:pt x="194372" y="110904"/>
                    </a:moveTo>
                    <a:cubicBezTo>
                      <a:pt x="193128" y="110942"/>
                      <a:pt x="191849" y="111447"/>
                      <a:pt x="190928" y="112428"/>
                    </a:cubicBezTo>
                    <a:cubicBezTo>
                      <a:pt x="184013" y="119753"/>
                      <a:pt x="176717" y="127877"/>
                      <a:pt x="169045" y="136640"/>
                    </a:cubicBezTo>
                    <a:cubicBezTo>
                      <a:pt x="167275" y="138660"/>
                      <a:pt x="167532" y="141755"/>
                      <a:pt x="169551" y="143527"/>
                    </a:cubicBezTo>
                    <a:cubicBezTo>
                      <a:pt x="171571" y="145299"/>
                      <a:pt x="174570" y="145041"/>
                      <a:pt x="176339" y="143022"/>
                    </a:cubicBezTo>
                    <a:cubicBezTo>
                      <a:pt x="183936" y="134345"/>
                      <a:pt x="191191" y="126353"/>
                      <a:pt x="198019" y="119114"/>
                    </a:cubicBezTo>
                    <a:cubicBezTo>
                      <a:pt x="199862" y="117162"/>
                      <a:pt x="199770" y="114066"/>
                      <a:pt x="197816" y="112218"/>
                    </a:cubicBezTo>
                    <a:cubicBezTo>
                      <a:pt x="196840" y="111304"/>
                      <a:pt x="195616" y="110865"/>
                      <a:pt x="194372" y="110904"/>
                    </a:cubicBezTo>
                    <a:close/>
                    <a:moveTo>
                      <a:pt x="157496" y="152242"/>
                    </a:moveTo>
                    <a:cubicBezTo>
                      <a:pt x="156256" y="152347"/>
                      <a:pt x="155019" y="152833"/>
                      <a:pt x="154153" y="153862"/>
                    </a:cubicBezTo>
                    <a:cubicBezTo>
                      <a:pt x="147451" y="161786"/>
                      <a:pt x="140601" y="170225"/>
                      <a:pt x="133485" y="178989"/>
                    </a:cubicBezTo>
                    <a:cubicBezTo>
                      <a:pt x="131792" y="181065"/>
                      <a:pt x="132110" y="184075"/>
                      <a:pt x="134194" y="185770"/>
                    </a:cubicBezTo>
                    <a:cubicBezTo>
                      <a:pt x="136279" y="187466"/>
                      <a:pt x="139289" y="187151"/>
                      <a:pt x="140982" y="185066"/>
                    </a:cubicBezTo>
                    <a:cubicBezTo>
                      <a:pt x="148060" y="176350"/>
                      <a:pt x="154989" y="168025"/>
                      <a:pt x="161649" y="160139"/>
                    </a:cubicBezTo>
                    <a:cubicBezTo>
                      <a:pt x="163382" y="158090"/>
                      <a:pt x="163093" y="155090"/>
                      <a:pt x="161041" y="153356"/>
                    </a:cubicBezTo>
                    <a:cubicBezTo>
                      <a:pt x="160015" y="152490"/>
                      <a:pt x="158735" y="152137"/>
                      <a:pt x="157496" y="152242"/>
                    </a:cubicBezTo>
                    <a:close/>
                    <a:moveTo>
                      <a:pt x="122443" y="194886"/>
                    </a:moveTo>
                    <a:cubicBezTo>
                      <a:pt x="121206" y="195028"/>
                      <a:pt x="120036" y="195667"/>
                      <a:pt x="119201" y="196714"/>
                    </a:cubicBezTo>
                    <a:cubicBezTo>
                      <a:pt x="112630" y="204982"/>
                      <a:pt x="105929" y="213488"/>
                      <a:pt x="99142" y="222241"/>
                    </a:cubicBezTo>
                    <a:cubicBezTo>
                      <a:pt x="97497" y="224365"/>
                      <a:pt x="97930" y="227385"/>
                      <a:pt x="100054" y="229033"/>
                    </a:cubicBezTo>
                    <a:cubicBezTo>
                      <a:pt x="102177" y="230681"/>
                      <a:pt x="105196" y="230347"/>
                      <a:pt x="106841" y="228223"/>
                    </a:cubicBezTo>
                    <a:cubicBezTo>
                      <a:pt x="113604" y="219489"/>
                      <a:pt x="120254" y="211021"/>
                      <a:pt x="126799" y="202791"/>
                    </a:cubicBezTo>
                    <a:cubicBezTo>
                      <a:pt x="128470" y="200686"/>
                      <a:pt x="128192" y="197572"/>
                      <a:pt x="126090" y="195905"/>
                    </a:cubicBezTo>
                    <a:cubicBezTo>
                      <a:pt x="125039" y="195067"/>
                      <a:pt x="123679" y="194752"/>
                      <a:pt x="122443" y="194886"/>
                    </a:cubicBezTo>
                    <a:close/>
                    <a:moveTo>
                      <a:pt x="88504" y="238348"/>
                    </a:moveTo>
                    <a:cubicBezTo>
                      <a:pt x="87271" y="238520"/>
                      <a:pt x="86178" y="239205"/>
                      <a:pt x="85363" y="240272"/>
                    </a:cubicBezTo>
                    <a:cubicBezTo>
                      <a:pt x="78863" y="248797"/>
                      <a:pt x="72245" y="257370"/>
                      <a:pt x="65709" y="266113"/>
                    </a:cubicBezTo>
                    <a:cubicBezTo>
                      <a:pt x="64100" y="268257"/>
                      <a:pt x="64572" y="271390"/>
                      <a:pt x="66723" y="273000"/>
                    </a:cubicBezTo>
                    <a:cubicBezTo>
                      <a:pt x="68873" y="274610"/>
                      <a:pt x="71901" y="274134"/>
                      <a:pt x="73510" y="271990"/>
                    </a:cubicBezTo>
                    <a:cubicBezTo>
                      <a:pt x="80028" y="263275"/>
                      <a:pt x="86582" y="254646"/>
                      <a:pt x="93063" y="246149"/>
                    </a:cubicBezTo>
                    <a:cubicBezTo>
                      <a:pt x="94692" y="244015"/>
                      <a:pt x="94286" y="240996"/>
                      <a:pt x="92152" y="239367"/>
                    </a:cubicBezTo>
                    <a:cubicBezTo>
                      <a:pt x="91084" y="238548"/>
                      <a:pt x="89738" y="238186"/>
                      <a:pt x="88504" y="238348"/>
                    </a:cubicBezTo>
                    <a:close/>
                    <a:moveTo>
                      <a:pt x="55376" y="282525"/>
                    </a:moveTo>
                    <a:cubicBezTo>
                      <a:pt x="54145" y="282706"/>
                      <a:pt x="53033" y="283364"/>
                      <a:pt x="52235" y="284449"/>
                    </a:cubicBezTo>
                    <a:cubicBezTo>
                      <a:pt x="45709" y="293279"/>
                      <a:pt x="39235" y="301985"/>
                      <a:pt x="32987" y="310586"/>
                    </a:cubicBezTo>
                    <a:cubicBezTo>
                      <a:pt x="31409" y="312758"/>
                      <a:pt x="31928" y="315796"/>
                      <a:pt x="34101" y="317377"/>
                    </a:cubicBezTo>
                    <a:cubicBezTo>
                      <a:pt x="36274" y="318949"/>
                      <a:pt x="39311" y="318435"/>
                      <a:pt x="40889" y="316263"/>
                    </a:cubicBezTo>
                    <a:cubicBezTo>
                      <a:pt x="47122" y="307671"/>
                      <a:pt x="53526" y="299032"/>
                      <a:pt x="60036" y="290221"/>
                    </a:cubicBezTo>
                    <a:cubicBezTo>
                      <a:pt x="61632" y="288059"/>
                      <a:pt x="61183" y="284926"/>
                      <a:pt x="59023" y="283335"/>
                    </a:cubicBezTo>
                    <a:cubicBezTo>
                      <a:pt x="57944" y="282535"/>
                      <a:pt x="56607" y="282335"/>
                      <a:pt x="55376" y="282525"/>
                    </a:cubicBezTo>
                    <a:close/>
                    <a:moveTo>
                      <a:pt x="22856" y="326998"/>
                    </a:moveTo>
                    <a:cubicBezTo>
                      <a:pt x="21628" y="327198"/>
                      <a:pt x="20498" y="327931"/>
                      <a:pt x="19715" y="329027"/>
                    </a:cubicBezTo>
                    <a:cubicBezTo>
                      <a:pt x="14566" y="336199"/>
                      <a:pt x="1094" y="355144"/>
                      <a:pt x="872" y="355467"/>
                    </a:cubicBezTo>
                    <a:cubicBezTo>
                      <a:pt x="-665" y="357668"/>
                      <a:pt x="-115" y="360716"/>
                      <a:pt x="2088" y="362249"/>
                    </a:cubicBezTo>
                    <a:cubicBezTo>
                      <a:pt x="4290" y="363792"/>
                      <a:pt x="7339" y="363240"/>
                      <a:pt x="8875" y="361040"/>
                    </a:cubicBezTo>
                    <a:cubicBezTo>
                      <a:pt x="9092" y="360725"/>
                      <a:pt x="22482" y="341857"/>
                      <a:pt x="27618" y="334694"/>
                    </a:cubicBezTo>
                    <a:cubicBezTo>
                      <a:pt x="29183" y="332512"/>
                      <a:pt x="28685" y="329474"/>
                      <a:pt x="26503" y="327912"/>
                    </a:cubicBezTo>
                    <a:cubicBezTo>
                      <a:pt x="25412" y="327121"/>
                      <a:pt x="24084" y="326798"/>
                      <a:pt x="22856" y="326998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36"/>
              <p:cNvSpPr/>
              <p:nvPr/>
            </p:nvSpPr>
            <p:spPr>
              <a:xfrm>
                <a:off x="685945" y="5072402"/>
                <a:ext cx="439929" cy="339021"/>
              </a:xfrm>
              <a:custGeom>
                <a:rect b="b" l="l" r="r" t="t"/>
                <a:pathLst>
                  <a:path extrusionOk="0" h="339021" w="439929">
                    <a:moveTo>
                      <a:pt x="434518" y="41"/>
                    </a:moveTo>
                    <a:cubicBezTo>
                      <a:pt x="433985" y="108"/>
                      <a:pt x="432937" y="232"/>
                      <a:pt x="431480" y="441"/>
                    </a:cubicBezTo>
                    <a:cubicBezTo>
                      <a:pt x="429060" y="794"/>
                      <a:pt x="426241" y="1232"/>
                      <a:pt x="423069" y="1766"/>
                    </a:cubicBezTo>
                    <a:cubicBezTo>
                      <a:pt x="420421" y="2204"/>
                      <a:pt x="418678" y="4680"/>
                      <a:pt x="419116" y="7338"/>
                    </a:cubicBezTo>
                    <a:cubicBezTo>
                      <a:pt x="419564" y="9985"/>
                      <a:pt x="422040" y="11833"/>
                      <a:pt x="424688" y="11386"/>
                    </a:cubicBezTo>
                    <a:cubicBezTo>
                      <a:pt x="427794" y="10871"/>
                      <a:pt x="430546" y="10414"/>
                      <a:pt x="432899" y="10071"/>
                    </a:cubicBezTo>
                    <a:cubicBezTo>
                      <a:pt x="434299" y="9862"/>
                      <a:pt x="435252" y="9728"/>
                      <a:pt x="435737" y="9662"/>
                    </a:cubicBezTo>
                    <a:cubicBezTo>
                      <a:pt x="438395" y="9328"/>
                      <a:pt x="440224" y="6861"/>
                      <a:pt x="439890" y="4194"/>
                    </a:cubicBezTo>
                    <a:cubicBezTo>
                      <a:pt x="439547" y="1527"/>
                      <a:pt x="437185" y="-301"/>
                      <a:pt x="434518" y="41"/>
                    </a:cubicBezTo>
                    <a:close/>
                    <a:moveTo>
                      <a:pt x="400581" y="6013"/>
                    </a:moveTo>
                    <a:cubicBezTo>
                      <a:pt x="390303" y="8147"/>
                      <a:pt x="379654" y="10604"/>
                      <a:pt x="368767" y="13414"/>
                    </a:cubicBezTo>
                    <a:cubicBezTo>
                      <a:pt x="366167" y="14081"/>
                      <a:pt x="364652" y="16691"/>
                      <a:pt x="365329" y="19291"/>
                    </a:cubicBezTo>
                    <a:cubicBezTo>
                      <a:pt x="365995" y="21892"/>
                      <a:pt x="368596" y="23501"/>
                      <a:pt x="371196" y="22835"/>
                    </a:cubicBezTo>
                    <a:cubicBezTo>
                      <a:pt x="381931" y="20063"/>
                      <a:pt x="392475" y="17634"/>
                      <a:pt x="402609" y="15538"/>
                    </a:cubicBezTo>
                    <a:cubicBezTo>
                      <a:pt x="405238" y="14996"/>
                      <a:pt x="406896" y="12395"/>
                      <a:pt x="406353" y="9766"/>
                    </a:cubicBezTo>
                    <a:cubicBezTo>
                      <a:pt x="405810" y="7137"/>
                      <a:pt x="403210" y="5471"/>
                      <a:pt x="400581" y="6013"/>
                    </a:cubicBezTo>
                    <a:close/>
                    <a:moveTo>
                      <a:pt x="346783" y="19491"/>
                    </a:moveTo>
                    <a:cubicBezTo>
                      <a:pt x="336296" y="22587"/>
                      <a:pt x="325895" y="25893"/>
                      <a:pt x="315684" y="29521"/>
                    </a:cubicBezTo>
                    <a:cubicBezTo>
                      <a:pt x="313151" y="30417"/>
                      <a:pt x="311846" y="33274"/>
                      <a:pt x="312741" y="35798"/>
                    </a:cubicBezTo>
                    <a:cubicBezTo>
                      <a:pt x="313646" y="38332"/>
                      <a:pt x="316494" y="39637"/>
                      <a:pt x="319028" y="38742"/>
                    </a:cubicBezTo>
                    <a:cubicBezTo>
                      <a:pt x="329067" y="35170"/>
                      <a:pt x="339192" y="31864"/>
                      <a:pt x="349517" y="28807"/>
                    </a:cubicBezTo>
                    <a:cubicBezTo>
                      <a:pt x="352098" y="28045"/>
                      <a:pt x="353622" y="25311"/>
                      <a:pt x="352860" y="22730"/>
                    </a:cubicBezTo>
                    <a:cubicBezTo>
                      <a:pt x="352098" y="20158"/>
                      <a:pt x="349365" y="18730"/>
                      <a:pt x="346783" y="19491"/>
                    </a:cubicBezTo>
                    <a:close/>
                    <a:moveTo>
                      <a:pt x="294310" y="37722"/>
                    </a:moveTo>
                    <a:cubicBezTo>
                      <a:pt x="283985" y="41894"/>
                      <a:pt x="273946" y="46295"/>
                      <a:pt x="264320" y="51000"/>
                    </a:cubicBezTo>
                    <a:cubicBezTo>
                      <a:pt x="261906" y="52172"/>
                      <a:pt x="260912" y="55067"/>
                      <a:pt x="262091" y="57477"/>
                    </a:cubicBezTo>
                    <a:cubicBezTo>
                      <a:pt x="263269" y="59896"/>
                      <a:pt x="266162" y="60887"/>
                      <a:pt x="268574" y="59706"/>
                    </a:cubicBezTo>
                    <a:cubicBezTo>
                      <a:pt x="277984" y="55115"/>
                      <a:pt x="287833" y="50829"/>
                      <a:pt x="297958" y="46742"/>
                    </a:cubicBezTo>
                    <a:cubicBezTo>
                      <a:pt x="300444" y="45733"/>
                      <a:pt x="301597" y="42847"/>
                      <a:pt x="300587" y="40361"/>
                    </a:cubicBezTo>
                    <a:cubicBezTo>
                      <a:pt x="299578" y="37875"/>
                      <a:pt x="296796" y="36722"/>
                      <a:pt x="294310" y="37722"/>
                    </a:cubicBezTo>
                    <a:close/>
                    <a:moveTo>
                      <a:pt x="247603" y="61230"/>
                    </a:moveTo>
                    <a:cubicBezTo>
                      <a:pt x="246405" y="60897"/>
                      <a:pt x="245126" y="61078"/>
                      <a:pt x="243956" y="61735"/>
                    </a:cubicBezTo>
                    <a:cubicBezTo>
                      <a:pt x="234120" y="67269"/>
                      <a:pt x="224822" y="73022"/>
                      <a:pt x="216097" y="79165"/>
                    </a:cubicBezTo>
                    <a:cubicBezTo>
                      <a:pt x="213899" y="80708"/>
                      <a:pt x="213335" y="83756"/>
                      <a:pt x="214880" y="85948"/>
                    </a:cubicBezTo>
                    <a:cubicBezTo>
                      <a:pt x="216425" y="88147"/>
                      <a:pt x="219471" y="88710"/>
                      <a:pt x="221669" y="87167"/>
                    </a:cubicBezTo>
                    <a:cubicBezTo>
                      <a:pt x="230120" y="81223"/>
                      <a:pt x="239157" y="75527"/>
                      <a:pt x="248718" y="70146"/>
                    </a:cubicBezTo>
                    <a:cubicBezTo>
                      <a:pt x="251058" y="68831"/>
                      <a:pt x="251859" y="65897"/>
                      <a:pt x="250541" y="63563"/>
                    </a:cubicBezTo>
                    <a:cubicBezTo>
                      <a:pt x="249883" y="62392"/>
                      <a:pt x="248802" y="61564"/>
                      <a:pt x="247603" y="61230"/>
                    </a:cubicBezTo>
                    <a:close/>
                    <a:moveTo>
                      <a:pt x="201305" y="92329"/>
                    </a:moveTo>
                    <a:cubicBezTo>
                      <a:pt x="200063" y="92253"/>
                      <a:pt x="198865" y="92653"/>
                      <a:pt x="197861" y="93548"/>
                    </a:cubicBezTo>
                    <a:cubicBezTo>
                      <a:pt x="190818" y="99797"/>
                      <a:pt x="182982" y="107474"/>
                      <a:pt x="174357" y="116446"/>
                    </a:cubicBezTo>
                    <a:cubicBezTo>
                      <a:pt x="172495" y="118380"/>
                      <a:pt x="172523" y="121466"/>
                      <a:pt x="174458" y="123333"/>
                    </a:cubicBezTo>
                    <a:cubicBezTo>
                      <a:pt x="176395" y="125191"/>
                      <a:pt x="179485" y="125171"/>
                      <a:pt x="181348" y="123228"/>
                    </a:cubicBezTo>
                    <a:cubicBezTo>
                      <a:pt x="189806" y="114437"/>
                      <a:pt x="197412" y="106902"/>
                      <a:pt x="204243" y="100844"/>
                    </a:cubicBezTo>
                    <a:cubicBezTo>
                      <a:pt x="206253" y="99063"/>
                      <a:pt x="206431" y="95958"/>
                      <a:pt x="204649" y="93948"/>
                    </a:cubicBezTo>
                    <a:cubicBezTo>
                      <a:pt x="203757" y="92948"/>
                      <a:pt x="202547" y="92405"/>
                      <a:pt x="201305" y="92329"/>
                    </a:cubicBezTo>
                    <a:close/>
                    <a:moveTo>
                      <a:pt x="162098" y="131534"/>
                    </a:moveTo>
                    <a:cubicBezTo>
                      <a:pt x="160855" y="131601"/>
                      <a:pt x="159658" y="132163"/>
                      <a:pt x="158755" y="133163"/>
                    </a:cubicBezTo>
                    <a:cubicBezTo>
                      <a:pt x="151928" y="140688"/>
                      <a:pt x="144689" y="148832"/>
                      <a:pt x="137176" y="157575"/>
                    </a:cubicBezTo>
                    <a:cubicBezTo>
                      <a:pt x="135427" y="159614"/>
                      <a:pt x="135647" y="162709"/>
                      <a:pt x="137683" y="164462"/>
                    </a:cubicBezTo>
                    <a:cubicBezTo>
                      <a:pt x="139720" y="166215"/>
                      <a:pt x="142822" y="165996"/>
                      <a:pt x="144572" y="163957"/>
                    </a:cubicBezTo>
                    <a:cubicBezTo>
                      <a:pt x="152030" y="155280"/>
                      <a:pt x="159183" y="147098"/>
                      <a:pt x="165948" y="139640"/>
                    </a:cubicBezTo>
                    <a:cubicBezTo>
                      <a:pt x="167753" y="137658"/>
                      <a:pt x="167633" y="134658"/>
                      <a:pt x="165645" y="132858"/>
                    </a:cubicBezTo>
                    <a:cubicBezTo>
                      <a:pt x="164650" y="131953"/>
                      <a:pt x="163342" y="131477"/>
                      <a:pt x="162098" y="131534"/>
                    </a:cubicBezTo>
                    <a:close/>
                    <a:moveTo>
                      <a:pt x="125830" y="173177"/>
                    </a:moveTo>
                    <a:cubicBezTo>
                      <a:pt x="124591" y="173292"/>
                      <a:pt x="123348" y="173872"/>
                      <a:pt x="122487" y="174901"/>
                    </a:cubicBezTo>
                    <a:cubicBezTo>
                      <a:pt x="115786" y="182912"/>
                      <a:pt x="108875" y="191323"/>
                      <a:pt x="101820" y="200019"/>
                    </a:cubicBezTo>
                    <a:cubicBezTo>
                      <a:pt x="100129" y="202105"/>
                      <a:pt x="100443" y="205219"/>
                      <a:pt x="102529" y="206915"/>
                    </a:cubicBezTo>
                    <a:cubicBezTo>
                      <a:pt x="104615" y="208601"/>
                      <a:pt x="107727" y="208191"/>
                      <a:pt x="109418" y="206105"/>
                    </a:cubicBezTo>
                    <a:cubicBezTo>
                      <a:pt x="116443" y="197437"/>
                      <a:pt x="123316" y="189160"/>
                      <a:pt x="129984" y="181178"/>
                    </a:cubicBezTo>
                    <a:cubicBezTo>
                      <a:pt x="131706" y="179121"/>
                      <a:pt x="131437" y="176016"/>
                      <a:pt x="129376" y="174292"/>
                    </a:cubicBezTo>
                    <a:cubicBezTo>
                      <a:pt x="128346" y="173425"/>
                      <a:pt x="127069" y="173063"/>
                      <a:pt x="125830" y="173177"/>
                    </a:cubicBezTo>
                    <a:close/>
                    <a:moveTo>
                      <a:pt x="90878" y="215926"/>
                    </a:moveTo>
                    <a:cubicBezTo>
                      <a:pt x="89642" y="216068"/>
                      <a:pt x="88473" y="216697"/>
                      <a:pt x="87637" y="217754"/>
                    </a:cubicBezTo>
                    <a:cubicBezTo>
                      <a:pt x="81003" y="226079"/>
                      <a:pt x="74331" y="234623"/>
                      <a:pt x="67577" y="243282"/>
                    </a:cubicBezTo>
                    <a:cubicBezTo>
                      <a:pt x="65925" y="245396"/>
                      <a:pt x="66270" y="248416"/>
                      <a:pt x="68388" y="250072"/>
                    </a:cubicBezTo>
                    <a:cubicBezTo>
                      <a:pt x="70505" y="251721"/>
                      <a:pt x="73524" y="251378"/>
                      <a:pt x="75175" y="249263"/>
                    </a:cubicBezTo>
                    <a:cubicBezTo>
                      <a:pt x="81909" y="240624"/>
                      <a:pt x="88623" y="232128"/>
                      <a:pt x="95235" y="223831"/>
                    </a:cubicBezTo>
                    <a:cubicBezTo>
                      <a:pt x="96908" y="221727"/>
                      <a:pt x="96525" y="218612"/>
                      <a:pt x="94424" y="216945"/>
                    </a:cubicBezTo>
                    <a:cubicBezTo>
                      <a:pt x="93374" y="216106"/>
                      <a:pt x="92115" y="215792"/>
                      <a:pt x="90878" y="215926"/>
                    </a:cubicBezTo>
                    <a:close/>
                    <a:moveTo>
                      <a:pt x="56839" y="259388"/>
                    </a:moveTo>
                    <a:cubicBezTo>
                      <a:pt x="55604" y="259550"/>
                      <a:pt x="54416" y="260150"/>
                      <a:pt x="53596" y="261217"/>
                    </a:cubicBezTo>
                    <a:cubicBezTo>
                      <a:pt x="46927" y="269875"/>
                      <a:pt x="40389" y="278524"/>
                      <a:pt x="33942" y="287049"/>
                    </a:cubicBezTo>
                    <a:cubicBezTo>
                      <a:pt x="32322" y="289192"/>
                      <a:pt x="32713" y="292211"/>
                      <a:pt x="34855" y="293830"/>
                    </a:cubicBezTo>
                    <a:cubicBezTo>
                      <a:pt x="36996" y="295459"/>
                      <a:pt x="40022" y="295069"/>
                      <a:pt x="41642" y="292926"/>
                    </a:cubicBezTo>
                    <a:cubicBezTo>
                      <a:pt x="48073" y="284420"/>
                      <a:pt x="54644" y="275733"/>
                      <a:pt x="61296" y="267094"/>
                    </a:cubicBezTo>
                    <a:cubicBezTo>
                      <a:pt x="62935" y="264960"/>
                      <a:pt x="62513" y="261941"/>
                      <a:pt x="60385" y="260303"/>
                    </a:cubicBezTo>
                    <a:cubicBezTo>
                      <a:pt x="59320" y="259483"/>
                      <a:pt x="58073" y="259226"/>
                      <a:pt x="56839" y="259388"/>
                    </a:cubicBezTo>
                    <a:close/>
                    <a:moveTo>
                      <a:pt x="23508" y="303260"/>
                    </a:moveTo>
                    <a:cubicBezTo>
                      <a:pt x="22276" y="303432"/>
                      <a:pt x="21070" y="304108"/>
                      <a:pt x="20266" y="305184"/>
                    </a:cubicBezTo>
                    <a:cubicBezTo>
                      <a:pt x="15008" y="312214"/>
                      <a:pt x="1146" y="331006"/>
                      <a:pt x="916" y="331321"/>
                    </a:cubicBezTo>
                    <a:cubicBezTo>
                      <a:pt x="-664" y="333492"/>
                      <a:pt x="-142" y="336531"/>
                      <a:pt x="2031" y="338103"/>
                    </a:cubicBezTo>
                    <a:cubicBezTo>
                      <a:pt x="4203" y="339684"/>
                      <a:pt x="7238" y="339169"/>
                      <a:pt x="8818" y="336988"/>
                    </a:cubicBezTo>
                    <a:cubicBezTo>
                      <a:pt x="9043" y="336683"/>
                      <a:pt x="22822" y="317976"/>
                      <a:pt x="28066" y="310957"/>
                    </a:cubicBezTo>
                    <a:cubicBezTo>
                      <a:pt x="29674" y="308804"/>
                      <a:pt x="29205" y="305775"/>
                      <a:pt x="27054" y="304165"/>
                    </a:cubicBezTo>
                    <a:cubicBezTo>
                      <a:pt x="25979" y="303365"/>
                      <a:pt x="24739" y="303079"/>
                      <a:pt x="23508" y="303260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36"/>
              <p:cNvSpPr/>
              <p:nvPr/>
            </p:nvSpPr>
            <p:spPr>
              <a:xfrm>
                <a:off x="720400" y="5113020"/>
                <a:ext cx="398794" cy="339186"/>
              </a:xfrm>
              <a:custGeom>
                <a:rect b="b" l="l" r="r" t="t"/>
                <a:pathLst>
                  <a:path extrusionOk="0" h="339186" w="398794">
                    <a:moveTo>
                      <a:pt x="393272" y="47"/>
                    </a:moveTo>
                    <a:cubicBezTo>
                      <a:pt x="383319" y="1419"/>
                      <a:pt x="372460" y="3352"/>
                      <a:pt x="360954" y="5924"/>
                    </a:cubicBezTo>
                    <a:cubicBezTo>
                      <a:pt x="358335" y="6505"/>
                      <a:pt x="356725" y="9077"/>
                      <a:pt x="357316" y="11696"/>
                    </a:cubicBezTo>
                    <a:cubicBezTo>
                      <a:pt x="357897" y="14315"/>
                      <a:pt x="360468" y="16030"/>
                      <a:pt x="363088" y="15449"/>
                    </a:cubicBezTo>
                    <a:cubicBezTo>
                      <a:pt x="374318" y="12944"/>
                      <a:pt x="384891" y="11010"/>
                      <a:pt x="394596" y="9667"/>
                    </a:cubicBezTo>
                    <a:cubicBezTo>
                      <a:pt x="397254" y="9305"/>
                      <a:pt x="399111" y="6858"/>
                      <a:pt x="398749" y="4200"/>
                    </a:cubicBezTo>
                    <a:cubicBezTo>
                      <a:pt x="398378" y="1542"/>
                      <a:pt x="395939" y="-324"/>
                      <a:pt x="393272" y="47"/>
                    </a:cubicBezTo>
                    <a:close/>
                    <a:moveTo>
                      <a:pt x="338675" y="11496"/>
                    </a:moveTo>
                    <a:cubicBezTo>
                      <a:pt x="328264" y="14401"/>
                      <a:pt x="317863" y="17745"/>
                      <a:pt x="307471" y="21526"/>
                    </a:cubicBezTo>
                    <a:cubicBezTo>
                      <a:pt x="304947" y="22441"/>
                      <a:pt x="303614" y="25279"/>
                      <a:pt x="304528" y="27803"/>
                    </a:cubicBezTo>
                    <a:cubicBezTo>
                      <a:pt x="305452" y="30327"/>
                      <a:pt x="308186" y="31556"/>
                      <a:pt x="310710" y="30642"/>
                    </a:cubicBezTo>
                    <a:cubicBezTo>
                      <a:pt x="320863" y="26946"/>
                      <a:pt x="331131" y="23755"/>
                      <a:pt x="341304" y="20916"/>
                    </a:cubicBezTo>
                    <a:cubicBezTo>
                      <a:pt x="343895" y="20192"/>
                      <a:pt x="345371" y="17526"/>
                      <a:pt x="344647" y="14935"/>
                    </a:cubicBezTo>
                    <a:cubicBezTo>
                      <a:pt x="343923" y="12353"/>
                      <a:pt x="341256" y="10773"/>
                      <a:pt x="338675" y="11496"/>
                    </a:cubicBezTo>
                    <a:close/>
                    <a:moveTo>
                      <a:pt x="289840" y="29927"/>
                    </a:moveTo>
                    <a:cubicBezTo>
                      <a:pt x="288688" y="29470"/>
                      <a:pt x="287326" y="29508"/>
                      <a:pt x="286088" y="30032"/>
                    </a:cubicBezTo>
                    <a:cubicBezTo>
                      <a:pt x="276020" y="34347"/>
                      <a:pt x="266171" y="39071"/>
                      <a:pt x="256513" y="44215"/>
                    </a:cubicBezTo>
                    <a:cubicBezTo>
                      <a:pt x="254141" y="45482"/>
                      <a:pt x="253217" y="48330"/>
                      <a:pt x="254484" y="50701"/>
                    </a:cubicBezTo>
                    <a:cubicBezTo>
                      <a:pt x="255741" y="53073"/>
                      <a:pt x="258694" y="53987"/>
                      <a:pt x="261065" y="52730"/>
                    </a:cubicBezTo>
                    <a:cubicBezTo>
                      <a:pt x="270486" y="47710"/>
                      <a:pt x="280125" y="43157"/>
                      <a:pt x="289945" y="38947"/>
                    </a:cubicBezTo>
                    <a:cubicBezTo>
                      <a:pt x="292412" y="37890"/>
                      <a:pt x="293536" y="35033"/>
                      <a:pt x="292469" y="32565"/>
                    </a:cubicBezTo>
                    <a:cubicBezTo>
                      <a:pt x="291946" y="31327"/>
                      <a:pt x="290993" y="30394"/>
                      <a:pt x="289840" y="29927"/>
                    </a:cubicBezTo>
                    <a:close/>
                    <a:moveTo>
                      <a:pt x="240196" y="55054"/>
                    </a:moveTo>
                    <a:cubicBezTo>
                      <a:pt x="238987" y="54768"/>
                      <a:pt x="237691" y="54959"/>
                      <a:pt x="236548" y="55663"/>
                    </a:cubicBezTo>
                    <a:cubicBezTo>
                      <a:pt x="227186" y="61436"/>
                      <a:pt x="218033" y="67598"/>
                      <a:pt x="209299" y="74200"/>
                    </a:cubicBezTo>
                    <a:cubicBezTo>
                      <a:pt x="207157" y="75819"/>
                      <a:pt x="206768" y="78848"/>
                      <a:pt x="208387" y="80990"/>
                    </a:cubicBezTo>
                    <a:cubicBezTo>
                      <a:pt x="210007" y="83134"/>
                      <a:pt x="213033" y="83524"/>
                      <a:pt x="215175" y="81905"/>
                    </a:cubicBezTo>
                    <a:cubicBezTo>
                      <a:pt x="223659" y="75495"/>
                      <a:pt x="232510" y="69475"/>
                      <a:pt x="241615" y="63874"/>
                    </a:cubicBezTo>
                    <a:cubicBezTo>
                      <a:pt x="243901" y="62464"/>
                      <a:pt x="244644" y="59474"/>
                      <a:pt x="243235" y="57188"/>
                    </a:cubicBezTo>
                    <a:cubicBezTo>
                      <a:pt x="242530" y="56045"/>
                      <a:pt x="241406" y="55340"/>
                      <a:pt x="240196" y="55054"/>
                    </a:cubicBezTo>
                    <a:close/>
                    <a:moveTo>
                      <a:pt x="195014" y="87477"/>
                    </a:moveTo>
                    <a:cubicBezTo>
                      <a:pt x="193773" y="87391"/>
                      <a:pt x="192481" y="87810"/>
                      <a:pt x="191469" y="88687"/>
                    </a:cubicBezTo>
                    <a:cubicBezTo>
                      <a:pt x="188334" y="91430"/>
                      <a:pt x="185276" y="94240"/>
                      <a:pt x="182250" y="97098"/>
                    </a:cubicBezTo>
                    <a:cubicBezTo>
                      <a:pt x="178060" y="101050"/>
                      <a:pt x="173283" y="105956"/>
                      <a:pt x="167965" y="111785"/>
                    </a:cubicBezTo>
                    <a:cubicBezTo>
                      <a:pt x="166156" y="113776"/>
                      <a:pt x="166285" y="116871"/>
                      <a:pt x="168269" y="118681"/>
                    </a:cubicBezTo>
                    <a:cubicBezTo>
                      <a:pt x="170253" y="120491"/>
                      <a:pt x="173349" y="120357"/>
                      <a:pt x="175159" y="118377"/>
                    </a:cubicBezTo>
                    <a:cubicBezTo>
                      <a:pt x="180324" y="112709"/>
                      <a:pt x="184841" y="107966"/>
                      <a:pt x="188835" y="104194"/>
                    </a:cubicBezTo>
                    <a:cubicBezTo>
                      <a:pt x="191769" y="101422"/>
                      <a:pt x="194811" y="98641"/>
                      <a:pt x="197851" y="95983"/>
                    </a:cubicBezTo>
                    <a:cubicBezTo>
                      <a:pt x="199875" y="94221"/>
                      <a:pt x="200023" y="91221"/>
                      <a:pt x="198257" y="89201"/>
                    </a:cubicBezTo>
                    <a:cubicBezTo>
                      <a:pt x="197374" y="88182"/>
                      <a:pt x="196256" y="87563"/>
                      <a:pt x="195014" y="87477"/>
                    </a:cubicBezTo>
                    <a:close/>
                    <a:moveTo>
                      <a:pt x="156213" y="127292"/>
                    </a:moveTo>
                    <a:cubicBezTo>
                      <a:pt x="154973" y="127396"/>
                      <a:pt x="153738" y="127987"/>
                      <a:pt x="152870" y="129015"/>
                    </a:cubicBezTo>
                    <a:cubicBezTo>
                      <a:pt x="146502" y="136531"/>
                      <a:pt x="139590" y="144903"/>
                      <a:pt x="132203" y="154133"/>
                    </a:cubicBezTo>
                    <a:cubicBezTo>
                      <a:pt x="130525" y="156238"/>
                      <a:pt x="130917" y="159343"/>
                      <a:pt x="133013" y="161029"/>
                    </a:cubicBezTo>
                    <a:cubicBezTo>
                      <a:pt x="135111" y="162706"/>
                      <a:pt x="138123" y="162315"/>
                      <a:pt x="139802" y="160219"/>
                    </a:cubicBezTo>
                    <a:cubicBezTo>
                      <a:pt x="147135" y="151047"/>
                      <a:pt x="153959" y="142741"/>
                      <a:pt x="160265" y="135293"/>
                    </a:cubicBezTo>
                    <a:cubicBezTo>
                      <a:pt x="162002" y="133245"/>
                      <a:pt x="161808" y="130140"/>
                      <a:pt x="159759" y="128406"/>
                    </a:cubicBezTo>
                    <a:cubicBezTo>
                      <a:pt x="158735" y="127539"/>
                      <a:pt x="157454" y="127187"/>
                      <a:pt x="156213" y="127292"/>
                    </a:cubicBezTo>
                    <a:close/>
                    <a:moveTo>
                      <a:pt x="121363" y="170145"/>
                    </a:moveTo>
                    <a:cubicBezTo>
                      <a:pt x="120128" y="170297"/>
                      <a:pt x="118947" y="171012"/>
                      <a:pt x="118121" y="172069"/>
                    </a:cubicBezTo>
                    <a:cubicBezTo>
                      <a:pt x="111772" y="180212"/>
                      <a:pt x="105108" y="188794"/>
                      <a:pt x="98264" y="197805"/>
                    </a:cubicBezTo>
                    <a:cubicBezTo>
                      <a:pt x="96640" y="199939"/>
                      <a:pt x="97139" y="202968"/>
                      <a:pt x="99278" y="204587"/>
                    </a:cubicBezTo>
                    <a:cubicBezTo>
                      <a:pt x="101417" y="206216"/>
                      <a:pt x="104441" y="205816"/>
                      <a:pt x="106065" y="203672"/>
                    </a:cubicBezTo>
                    <a:cubicBezTo>
                      <a:pt x="112884" y="194700"/>
                      <a:pt x="119497" y="186156"/>
                      <a:pt x="125821" y="178041"/>
                    </a:cubicBezTo>
                    <a:cubicBezTo>
                      <a:pt x="127473" y="175926"/>
                      <a:pt x="127027" y="172812"/>
                      <a:pt x="124908" y="171154"/>
                    </a:cubicBezTo>
                    <a:cubicBezTo>
                      <a:pt x="123850" y="170335"/>
                      <a:pt x="122599" y="169992"/>
                      <a:pt x="121363" y="170145"/>
                    </a:cubicBezTo>
                    <a:close/>
                    <a:moveTo>
                      <a:pt x="87830" y="214007"/>
                    </a:moveTo>
                    <a:cubicBezTo>
                      <a:pt x="86598" y="214188"/>
                      <a:pt x="85393" y="214864"/>
                      <a:pt x="84588" y="215931"/>
                    </a:cubicBezTo>
                    <a:cubicBezTo>
                      <a:pt x="78248" y="224408"/>
                      <a:pt x="71885" y="233076"/>
                      <a:pt x="65339" y="241972"/>
                    </a:cubicBezTo>
                    <a:cubicBezTo>
                      <a:pt x="63748" y="244135"/>
                      <a:pt x="64189" y="247164"/>
                      <a:pt x="66353" y="248755"/>
                    </a:cubicBezTo>
                    <a:cubicBezTo>
                      <a:pt x="68516" y="250355"/>
                      <a:pt x="71548" y="249907"/>
                      <a:pt x="73140" y="247745"/>
                    </a:cubicBezTo>
                    <a:cubicBezTo>
                      <a:pt x="79670" y="238877"/>
                      <a:pt x="86065" y="230152"/>
                      <a:pt x="92389" y="221713"/>
                    </a:cubicBezTo>
                    <a:cubicBezTo>
                      <a:pt x="93998" y="219560"/>
                      <a:pt x="93626" y="216532"/>
                      <a:pt x="91477" y="214922"/>
                    </a:cubicBezTo>
                    <a:cubicBezTo>
                      <a:pt x="90402" y="214122"/>
                      <a:pt x="89062" y="213836"/>
                      <a:pt x="87830" y="214007"/>
                    </a:cubicBezTo>
                    <a:close/>
                    <a:moveTo>
                      <a:pt x="55005" y="258384"/>
                    </a:moveTo>
                    <a:cubicBezTo>
                      <a:pt x="53776" y="258575"/>
                      <a:pt x="52656" y="259223"/>
                      <a:pt x="51865" y="260309"/>
                    </a:cubicBezTo>
                    <a:cubicBezTo>
                      <a:pt x="45456" y="269109"/>
                      <a:pt x="39077" y="277844"/>
                      <a:pt x="32819" y="286549"/>
                    </a:cubicBezTo>
                    <a:cubicBezTo>
                      <a:pt x="31251" y="288731"/>
                      <a:pt x="31753" y="291769"/>
                      <a:pt x="33933" y="293332"/>
                    </a:cubicBezTo>
                    <a:cubicBezTo>
                      <a:pt x="36114" y="294903"/>
                      <a:pt x="39153" y="294398"/>
                      <a:pt x="40721" y="292217"/>
                    </a:cubicBezTo>
                    <a:cubicBezTo>
                      <a:pt x="46967" y="283530"/>
                      <a:pt x="53370" y="274862"/>
                      <a:pt x="59767" y="266080"/>
                    </a:cubicBezTo>
                    <a:cubicBezTo>
                      <a:pt x="61349" y="263909"/>
                      <a:pt x="60823" y="260775"/>
                      <a:pt x="58653" y="259194"/>
                    </a:cubicBezTo>
                    <a:cubicBezTo>
                      <a:pt x="57568" y="258403"/>
                      <a:pt x="56235" y="258194"/>
                      <a:pt x="55005" y="258384"/>
                    </a:cubicBezTo>
                    <a:close/>
                    <a:moveTo>
                      <a:pt x="22789" y="303057"/>
                    </a:moveTo>
                    <a:cubicBezTo>
                      <a:pt x="21562" y="303266"/>
                      <a:pt x="20428" y="303990"/>
                      <a:pt x="19649" y="305085"/>
                    </a:cubicBezTo>
                    <a:cubicBezTo>
                      <a:pt x="14577" y="312201"/>
                      <a:pt x="1131" y="331203"/>
                      <a:pt x="906" y="331527"/>
                    </a:cubicBezTo>
                    <a:cubicBezTo>
                      <a:pt x="-632" y="333727"/>
                      <a:pt x="-180" y="336775"/>
                      <a:pt x="2021" y="338318"/>
                    </a:cubicBezTo>
                    <a:cubicBezTo>
                      <a:pt x="4222" y="339851"/>
                      <a:pt x="7270" y="339299"/>
                      <a:pt x="8809" y="337099"/>
                    </a:cubicBezTo>
                    <a:cubicBezTo>
                      <a:pt x="9030" y="336785"/>
                      <a:pt x="22489" y="317868"/>
                      <a:pt x="27551" y="310762"/>
                    </a:cubicBezTo>
                    <a:cubicBezTo>
                      <a:pt x="29110" y="308571"/>
                      <a:pt x="28624" y="305533"/>
                      <a:pt x="26436" y="303971"/>
                    </a:cubicBezTo>
                    <a:cubicBezTo>
                      <a:pt x="25343" y="303190"/>
                      <a:pt x="24017" y="302857"/>
                      <a:pt x="22789" y="303057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36"/>
              <p:cNvSpPr/>
              <p:nvPr/>
            </p:nvSpPr>
            <p:spPr>
              <a:xfrm>
                <a:off x="951206" y="5276876"/>
                <a:ext cx="889015" cy="943758"/>
              </a:xfrm>
              <a:custGeom>
                <a:rect b="b" l="l" r="r" t="t"/>
                <a:pathLst>
                  <a:path extrusionOk="0" h="943758" w="889015">
                    <a:moveTo>
                      <a:pt x="249296" y="2"/>
                    </a:moveTo>
                    <a:cubicBezTo>
                      <a:pt x="246610" y="-65"/>
                      <a:pt x="244391" y="1983"/>
                      <a:pt x="244324" y="4669"/>
                    </a:cubicBezTo>
                    <a:cubicBezTo>
                      <a:pt x="244315" y="5031"/>
                      <a:pt x="244086" y="10860"/>
                      <a:pt x="243924" y="13279"/>
                    </a:cubicBezTo>
                    <a:cubicBezTo>
                      <a:pt x="243448" y="20204"/>
                      <a:pt x="242648" y="27967"/>
                      <a:pt x="241591" y="36473"/>
                    </a:cubicBezTo>
                    <a:cubicBezTo>
                      <a:pt x="241267" y="39140"/>
                      <a:pt x="243181" y="41616"/>
                      <a:pt x="245848" y="41950"/>
                    </a:cubicBezTo>
                    <a:cubicBezTo>
                      <a:pt x="248515" y="42273"/>
                      <a:pt x="250992" y="40359"/>
                      <a:pt x="251316" y="37692"/>
                    </a:cubicBezTo>
                    <a:cubicBezTo>
                      <a:pt x="252392" y="28996"/>
                      <a:pt x="253059" y="20985"/>
                      <a:pt x="253544" y="13889"/>
                    </a:cubicBezTo>
                    <a:cubicBezTo>
                      <a:pt x="253716" y="11393"/>
                      <a:pt x="253868" y="9203"/>
                      <a:pt x="253954" y="7298"/>
                    </a:cubicBezTo>
                    <a:cubicBezTo>
                      <a:pt x="254002" y="6145"/>
                      <a:pt x="254040" y="5393"/>
                      <a:pt x="254049" y="4974"/>
                    </a:cubicBezTo>
                    <a:cubicBezTo>
                      <a:pt x="254116" y="2287"/>
                      <a:pt x="251973" y="68"/>
                      <a:pt x="249296" y="2"/>
                    </a:cubicBezTo>
                    <a:close/>
                    <a:moveTo>
                      <a:pt x="243924" y="54818"/>
                    </a:moveTo>
                    <a:cubicBezTo>
                      <a:pt x="241276" y="54361"/>
                      <a:pt x="238809" y="56123"/>
                      <a:pt x="238352" y="58761"/>
                    </a:cubicBezTo>
                    <a:cubicBezTo>
                      <a:pt x="236542" y="69249"/>
                      <a:pt x="234333" y="79754"/>
                      <a:pt x="231770" y="90175"/>
                    </a:cubicBezTo>
                    <a:cubicBezTo>
                      <a:pt x="231123" y="92775"/>
                      <a:pt x="232809" y="95404"/>
                      <a:pt x="235409" y="96042"/>
                    </a:cubicBezTo>
                    <a:cubicBezTo>
                      <a:pt x="238019" y="96690"/>
                      <a:pt x="240648" y="95109"/>
                      <a:pt x="241286" y="92499"/>
                    </a:cubicBezTo>
                    <a:cubicBezTo>
                      <a:pt x="243905" y="81850"/>
                      <a:pt x="246134" y="71087"/>
                      <a:pt x="247972" y="60390"/>
                    </a:cubicBezTo>
                    <a:cubicBezTo>
                      <a:pt x="248430" y="57742"/>
                      <a:pt x="246572" y="55266"/>
                      <a:pt x="243924" y="54818"/>
                    </a:cubicBezTo>
                    <a:close/>
                    <a:moveTo>
                      <a:pt x="231970" y="108511"/>
                    </a:moveTo>
                    <a:cubicBezTo>
                      <a:pt x="229399" y="107720"/>
                      <a:pt x="226674" y="109177"/>
                      <a:pt x="225893" y="111749"/>
                    </a:cubicBezTo>
                    <a:cubicBezTo>
                      <a:pt x="222712" y="122151"/>
                      <a:pt x="219121" y="132285"/>
                      <a:pt x="215149" y="141944"/>
                    </a:cubicBezTo>
                    <a:cubicBezTo>
                      <a:pt x="214130" y="144420"/>
                      <a:pt x="215302" y="147201"/>
                      <a:pt x="217788" y="148220"/>
                    </a:cubicBezTo>
                    <a:cubicBezTo>
                      <a:pt x="220274" y="149240"/>
                      <a:pt x="223150" y="148068"/>
                      <a:pt x="224169" y="145592"/>
                    </a:cubicBezTo>
                    <a:cubicBezTo>
                      <a:pt x="228256" y="135638"/>
                      <a:pt x="231847" y="125265"/>
                      <a:pt x="235114" y="114588"/>
                    </a:cubicBezTo>
                    <a:cubicBezTo>
                      <a:pt x="235895" y="112016"/>
                      <a:pt x="234533" y="109291"/>
                      <a:pt x="231970" y="108511"/>
                    </a:cubicBezTo>
                    <a:close/>
                    <a:moveTo>
                      <a:pt x="208663" y="159869"/>
                    </a:moveTo>
                    <a:cubicBezTo>
                      <a:pt x="207482" y="160260"/>
                      <a:pt x="206434" y="161003"/>
                      <a:pt x="205834" y="162203"/>
                    </a:cubicBezTo>
                    <a:cubicBezTo>
                      <a:pt x="200909" y="171957"/>
                      <a:pt x="195556" y="181186"/>
                      <a:pt x="189727" y="189654"/>
                    </a:cubicBezTo>
                    <a:cubicBezTo>
                      <a:pt x="188203" y="191864"/>
                      <a:pt x="188727" y="194816"/>
                      <a:pt x="190937" y="196341"/>
                    </a:cubicBezTo>
                    <a:cubicBezTo>
                      <a:pt x="193146" y="197865"/>
                      <a:pt x="196204" y="197341"/>
                      <a:pt x="197728" y="195131"/>
                    </a:cubicBezTo>
                    <a:cubicBezTo>
                      <a:pt x="203814" y="186282"/>
                      <a:pt x="209425" y="176795"/>
                      <a:pt x="214540" y="166661"/>
                    </a:cubicBezTo>
                    <a:cubicBezTo>
                      <a:pt x="215749" y="164260"/>
                      <a:pt x="214816" y="161288"/>
                      <a:pt x="212416" y="160069"/>
                    </a:cubicBezTo>
                    <a:cubicBezTo>
                      <a:pt x="211215" y="159469"/>
                      <a:pt x="209853" y="159478"/>
                      <a:pt x="208663" y="159869"/>
                    </a:cubicBezTo>
                    <a:close/>
                    <a:moveTo>
                      <a:pt x="179488" y="205456"/>
                    </a:moveTo>
                    <a:cubicBezTo>
                      <a:pt x="178249" y="205561"/>
                      <a:pt x="177021" y="206161"/>
                      <a:pt x="176144" y="207180"/>
                    </a:cubicBezTo>
                    <a:cubicBezTo>
                      <a:pt x="169620" y="214857"/>
                      <a:pt x="162457" y="222820"/>
                      <a:pt x="154665" y="231087"/>
                    </a:cubicBezTo>
                    <a:cubicBezTo>
                      <a:pt x="152827" y="233050"/>
                      <a:pt x="152913" y="236136"/>
                      <a:pt x="154875" y="237984"/>
                    </a:cubicBezTo>
                    <a:cubicBezTo>
                      <a:pt x="156828" y="239822"/>
                      <a:pt x="159923" y="239736"/>
                      <a:pt x="161762" y="237774"/>
                    </a:cubicBezTo>
                    <a:cubicBezTo>
                      <a:pt x="169658" y="229383"/>
                      <a:pt x="176906" y="221277"/>
                      <a:pt x="183545" y="213466"/>
                    </a:cubicBezTo>
                    <a:cubicBezTo>
                      <a:pt x="185279" y="211418"/>
                      <a:pt x="185079" y="208313"/>
                      <a:pt x="183040" y="206570"/>
                    </a:cubicBezTo>
                    <a:cubicBezTo>
                      <a:pt x="182012" y="205704"/>
                      <a:pt x="180735" y="205361"/>
                      <a:pt x="179488" y="205456"/>
                    </a:cubicBezTo>
                    <a:close/>
                    <a:moveTo>
                      <a:pt x="142407" y="245880"/>
                    </a:moveTo>
                    <a:cubicBezTo>
                      <a:pt x="141168" y="245889"/>
                      <a:pt x="139911" y="246347"/>
                      <a:pt x="138968" y="247299"/>
                    </a:cubicBezTo>
                    <a:cubicBezTo>
                      <a:pt x="131653" y="254681"/>
                      <a:pt x="124014" y="262234"/>
                      <a:pt x="115965" y="269893"/>
                    </a:cubicBezTo>
                    <a:cubicBezTo>
                      <a:pt x="114022" y="271740"/>
                      <a:pt x="113917" y="274836"/>
                      <a:pt x="115765" y="276779"/>
                    </a:cubicBezTo>
                    <a:cubicBezTo>
                      <a:pt x="117623" y="278732"/>
                      <a:pt x="120709" y="278836"/>
                      <a:pt x="122652" y="276989"/>
                    </a:cubicBezTo>
                    <a:cubicBezTo>
                      <a:pt x="130767" y="269264"/>
                      <a:pt x="138473" y="261644"/>
                      <a:pt x="145855" y="254186"/>
                    </a:cubicBezTo>
                    <a:cubicBezTo>
                      <a:pt x="147750" y="252281"/>
                      <a:pt x="147760" y="249195"/>
                      <a:pt x="145855" y="247299"/>
                    </a:cubicBezTo>
                    <a:cubicBezTo>
                      <a:pt x="144902" y="246356"/>
                      <a:pt x="143655" y="245880"/>
                      <a:pt x="142407" y="245880"/>
                    </a:cubicBezTo>
                    <a:close/>
                    <a:moveTo>
                      <a:pt x="102897" y="284076"/>
                    </a:moveTo>
                    <a:cubicBezTo>
                      <a:pt x="101659" y="284028"/>
                      <a:pt x="100440" y="284485"/>
                      <a:pt x="99459" y="285390"/>
                    </a:cubicBezTo>
                    <a:cubicBezTo>
                      <a:pt x="91638" y="292591"/>
                      <a:pt x="83618" y="299754"/>
                      <a:pt x="75446" y="306974"/>
                    </a:cubicBezTo>
                    <a:cubicBezTo>
                      <a:pt x="73436" y="308755"/>
                      <a:pt x="73160" y="311850"/>
                      <a:pt x="74941" y="313860"/>
                    </a:cubicBezTo>
                    <a:cubicBezTo>
                      <a:pt x="76722" y="315870"/>
                      <a:pt x="79818" y="316041"/>
                      <a:pt x="81828" y="314270"/>
                    </a:cubicBezTo>
                    <a:cubicBezTo>
                      <a:pt x="90048" y="307002"/>
                      <a:pt x="98173" y="299734"/>
                      <a:pt x="106040" y="292486"/>
                    </a:cubicBezTo>
                    <a:cubicBezTo>
                      <a:pt x="108022" y="290666"/>
                      <a:pt x="108060" y="287676"/>
                      <a:pt x="106240" y="285695"/>
                    </a:cubicBezTo>
                    <a:cubicBezTo>
                      <a:pt x="105335" y="284713"/>
                      <a:pt x="104145" y="284123"/>
                      <a:pt x="102897" y="284076"/>
                    </a:cubicBezTo>
                    <a:close/>
                    <a:moveTo>
                      <a:pt x="61873" y="320747"/>
                    </a:moveTo>
                    <a:cubicBezTo>
                      <a:pt x="60625" y="320661"/>
                      <a:pt x="59339" y="320985"/>
                      <a:pt x="58320" y="321861"/>
                    </a:cubicBezTo>
                    <a:cubicBezTo>
                      <a:pt x="49986" y="329052"/>
                      <a:pt x="41785" y="336110"/>
                      <a:pt x="33707" y="342835"/>
                    </a:cubicBezTo>
                    <a:cubicBezTo>
                      <a:pt x="31640" y="344550"/>
                      <a:pt x="31383" y="347559"/>
                      <a:pt x="33098" y="349626"/>
                    </a:cubicBezTo>
                    <a:cubicBezTo>
                      <a:pt x="34822" y="351684"/>
                      <a:pt x="37822" y="351950"/>
                      <a:pt x="39889" y="350226"/>
                    </a:cubicBezTo>
                    <a:cubicBezTo>
                      <a:pt x="48004" y="343473"/>
                      <a:pt x="56320" y="336482"/>
                      <a:pt x="64711" y="329262"/>
                    </a:cubicBezTo>
                    <a:cubicBezTo>
                      <a:pt x="66740" y="327510"/>
                      <a:pt x="66969" y="324404"/>
                      <a:pt x="65216" y="322376"/>
                    </a:cubicBezTo>
                    <a:cubicBezTo>
                      <a:pt x="64340" y="321356"/>
                      <a:pt x="63111" y="320842"/>
                      <a:pt x="61873" y="320747"/>
                    </a:cubicBezTo>
                    <a:close/>
                    <a:moveTo>
                      <a:pt x="19725" y="356103"/>
                    </a:moveTo>
                    <a:cubicBezTo>
                      <a:pt x="18486" y="355979"/>
                      <a:pt x="17220" y="356380"/>
                      <a:pt x="16181" y="357218"/>
                    </a:cubicBezTo>
                    <a:cubicBezTo>
                      <a:pt x="12229" y="360428"/>
                      <a:pt x="2056" y="368543"/>
                      <a:pt x="1894" y="368667"/>
                    </a:cubicBezTo>
                    <a:cubicBezTo>
                      <a:pt x="-1285" y="371153"/>
                      <a:pt x="-295" y="376182"/>
                      <a:pt x="3618" y="377182"/>
                    </a:cubicBezTo>
                    <a:cubicBezTo>
                      <a:pt x="4189" y="377325"/>
                      <a:pt x="13191" y="379754"/>
                      <a:pt x="16991" y="380830"/>
                    </a:cubicBezTo>
                    <a:cubicBezTo>
                      <a:pt x="19572" y="381554"/>
                      <a:pt x="22239" y="380069"/>
                      <a:pt x="22963" y="377487"/>
                    </a:cubicBezTo>
                    <a:cubicBezTo>
                      <a:pt x="23697" y="374896"/>
                      <a:pt x="22211" y="372239"/>
                      <a:pt x="19620" y="371505"/>
                    </a:cubicBezTo>
                    <a:cubicBezTo>
                      <a:pt x="18420" y="371162"/>
                      <a:pt x="17239" y="370800"/>
                      <a:pt x="15372" y="370286"/>
                    </a:cubicBezTo>
                    <a:cubicBezTo>
                      <a:pt x="18382" y="367876"/>
                      <a:pt x="20449" y="366266"/>
                      <a:pt x="22363" y="364714"/>
                    </a:cubicBezTo>
                    <a:cubicBezTo>
                      <a:pt x="24449" y="363028"/>
                      <a:pt x="24763" y="360018"/>
                      <a:pt x="23068" y="357932"/>
                    </a:cubicBezTo>
                    <a:cubicBezTo>
                      <a:pt x="22220" y="356884"/>
                      <a:pt x="20963" y="356237"/>
                      <a:pt x="19725" y="356103"/>
                    </a:cubicBezTo>
                    <a:close/>
                    <a:moveTo>
                      <a:pt x="41508" y="377887"/>
                    </a:moveTo>
                    <a:cubicBezTo>
                      <a:pt x="38937" y="377115"/>
                      <a:pt x="36203" y="378563"/>
                      <a:pt x="35431" y="381125"/>
                    </a:cubicBezTo>
                    <a:cubicBezTo>
                      <a:pt x="34650" y="383697"/>
                      <a:pt x="36098" y="386431"/>
                      <a:pt x="38670" y="387212"/>
                    </a:cubicBezTo>
                    <a:cubicBezTo>
                      <a:pt x="48385" y="390146"/>
                      <a:pt x="58644" y="393327"/>
                      <a:pt x="69464" y="396832"/>
                    </a:cubicBezTo>
                    <a:cubicBezTo>
                      <a:pt x="72027" y="397661"/>
                      <a:pt x="74817" y="396251"/>
                      <a:pt x="75646" y="393689"/>
                    </a:cubicBezTo>
                    <a:cubicBezTo>
                      <a:pt x="76475" y="391136"/>
                      <a:pt x="75065" y="388441"/>
                      <a:pt x="72512" y="387612"/>
                    </a:cubicBezTo>
                    <a:cubicBezTo>
                      <a:pt x="61625" y="384088"/>
                      <a:pt x="51291" y="380840"/>
                      <a:pt x="41508" y="377887"/>
                    </a:cubicBezTo>
                    <a:close/>
                    <a:moveTo>
                      <a:pt x="94086" y="394708"/>
                    </a:moveTo>
                    <a:cubicBezTo>
                      <a:pt x="91543" y="393842"/>
                      <a:pt x="88771" y="395204"/>
                      <a:pt x="87905" y="397747"/>
                    </a:cubicBezTo>
                    <a:cubicBezTo>
                      <a:pt x="87047" y="400290"/>
                      <a:pt x="88400" y="403061"/>
                      <a:pt x="90943" y="403928"/>
                    </a:cubicBezTo>
                    <a:cubicBezTo>
                      <a:pt x="100944" y="407310"/>
                      <a:pt x="111193" y="410863"/>
                      <a:pt x="121537" y="414558"/>
                    </a:cubicBezTo>
                    <a:cubicBezTo>
                      <a:pt x="124071" y="415463"/>
                      <a:pt x="126814" y="414148"/>
                      <a:pt x="127719" y="411625"/>
                    </a:cubicBezTo>
                    <a:cubicBezTo>
                      <a:pt x="128624" y="409091"/>
                      <a:pt x="127310" y="406348"/>
                      <a:pt x="124785" y="405443"/>
                    </a:cubicBezTo>
                    <a:cubicBezTo>
                      <a:pt x="114375" y="401718"/>
                      <a:pt x="104135" y="398109"/>
                      <a:pt x="94086" y="394708"/>
                    </a:cubicBezTo>
                    <a:close/>
                    <a:moveTo>
                      <a:pt x="146160" y="413244"/>
                    </a:moveTo>
                    <a:cubicBezTo>
                      <a:pt x="143645" y="412310"/>
                      <a:pt x="140816" y="413568"/>
                      <a:pt x="139883" y="416082"/>
                    </a:cubicBezTo>
                    <a:cubicBezTo>
                      <a:pt x="138940" y="418597"/>
                      <a:pt x="140302" y="421426"/>
                      <a:pt x="142816" y="422359"/>
                    </a:cubicBezTo>
                    <a:cubicBezTo>
                      <a:pt x="152827" y="426074"/>
                      <a:pt x="162866" y="429856"/>
                      <a:pt x="173011" y="433808"/>
                    </a:cubicBezTo>
                    <a:cubicBezTo>
                      <a:pt x="175506" y="434790"/>
                      <a:pt x="178306" y="433580"/>
                      <a:pt x="179288" y="431075"/>
                    </a:cubicBezTo>
                    <a:cubicBezTo>
                      <a:pt x="180269" y="428570"/>
                      <a:pt x="179049" y="425769"/>
                      <a:pt x="176554" y="424798"/>
                    </a:cubicBezTo>
                    <a:cubicBezTo>
                      <a:pt x="166362" y="420816"/>
                      <a:pt x="156218" y="416978"/>
                      <a:pt x="146160" y="413244"/>
                    </a:cubicBezTo>
                    <a:close/>
                    <a:moveTo>
                      <a:pt x="193975" y="433198"/>
                    </a:moveTo>
                    <a:cubicBezTo>
                      <a:pt x="192832" y="433694"/>
                      <a:pt x="191851" y="434590"/>
                      <a:pt x="191346" y="435837"/>
                    </a:cubicBezTo>
                    <a:cubicBezTo>
                      <a:pt x="190337" y="438323"/>
                      <a:pt x="191584" y="441209"/>
                      <a:pt x="194080" y="442219"/>
                    </a:cubicBezTo>
                    <a:cubicBezTo>
                      <a:pt x="204034" y="446238"/>
                      <a:pt x="213997" y="450353"/>
                      <a:pt x="223969" y="454583"/>
                    </a:cubicBezTo>
                    <a:cubicBezTo>
                      <a:pt x="226436" y="455630"/>
                      <a:pt x="229199" y="454420"/>
                      <a:pt x="230246" y="451944"/>
                    </a:cubicBezTo>
                    <a:cubicBezTo>
                      <a:pt x="231294" y="449477"/>
                      <a:pt x="230189" y="446610"/>
                      <a:pt x="227713" y="445562"/>
                    </a:cubicBezTo>
                    <a:cubicBezTo>
                      <a:pt x="217702" y="441314"/>
                      <a:pt x="207729" y="437247"/>
                      <a:pt x="197728" y="433198"/>
                    </a:cubicBezTo>
                    <a:cubicBezTo>
                      <a:pt x="196480" y="432704"/>
                      <a:pt x="195128" y="432713"/>
                      <a:pt x="193975" y="433198"/>
                    </a:cubicBezTo>
                    <a:close/>
                    <a:moveTo>
                      <a:pt x="244839" y="454583"/>
                    </a:moveTo>
                    <a:cubicBezTo>
                      <a:pt x="243677" y="455030"/>
                      <a:pt x="242743" y="455878"/>
                      <a:pt x="242200" y="457116"/>
                    </a:cubicBezTo>
                    <a:cubicBezTo>
                      <a:pt x="241124" y="459574"/>
                      <a:pt x="242276" y="462412"/>
                      <a:pt x="244734" y="463498"/>
                    </a:cubicBezTo>
                    <a:cubicBezTo>
                      <a:pt x="254592" y="467822"/>
                      <a:pt x="264422" y="472261"/>
                      <a:pt x="274214" y="476766"/>
                    </a:cubicBezTo>
                    <a:cubicBezTo>
                      <a:pt x="276652" y="477890"/>
                      <a:pt x="279472" y="476775"/>
                      <a:pt x="280595" y="474337"/>
                    </a:cubicBezTo>
                    <a:cubicBezTo>
                      <a:pt x="281719" y="471899"/>
                      <a:pt x="280710" y="469070"/>
                      <a:pt x="278262" y="467956"/>
                    </a:cubicBezTo>
                    <a:cubicBezTo>
                      <a:pt x="268413" y="463422"/>
                      <a:pt x="258497" y="458926"/>
                      <a:pt x="248582" y="454583"/>
                    </a:cubicBezTo>
                    <a:cubicBezTo>
                      <a:pt x="247353" y="454040"/>
                      <a:pt x="245991" y="454125"/>
                      <a:pt x="244839" y="454583"/>
                    </a:cubicBezTo>
                    <a:close/>
                    <a:moveTo>
                      <a:pt x="295188" y="477375"/>
                    </a:moveTo>
                    <a:cubicBezTo>
                      <a:pt x="294016" y="477795"/>
                      <a:pt x="293026" y="478690"/>
                      <a:pt x="292454" y="479910"/>
                    </a:cubicBezTo>
                    <a:cubicBezTo>
                      <a:pt x="291292" y="482329"/>
                      <a:pt x="292254" y="485234"/>
                      <a:pt x="294683" y="486386"/>
                    </a:cubicBezTo>
                    <a:cubicBezTo>
                      <a:pt x="304427" y="491025"/>
                      <a:pt x="314123" y="495673"/>
                      <a:pt x="323753" y="500474"/>
                    </a:cubicBezTo>
                    <a:cubicBezTo>
                      <a:pt x="326154" y="501674"/>
                      <a:pt x="329144" y="500750"/>
                      <a:pt x="330335" y="498340"/>
                    </a:cubicBezTo>
                    <a:cubicBezTo>
                      <a:pt x="331535" y="495940"/>
                      <a:pt x="330516" y="493063"/>
                      <a:pt x="328106" y="491863"/>
                    </a:cubicBezTo>
                    <a:cubicBezTo>
                      <a:pt x="318429" y="487034"/>
                      <a:pt x="308732" y="482233"/>
                      <a:pt x="298931" y="477576"/>
                    </a:cubicBezTo>
                    <a:cubicBezTo>
                      <a:pt x="297721" y="477004"/>
                      <a:pt x="296359" y="476957"/>
                      <a:pt x="295188" y="477375"/>
                    </a:cubicBezTo>
                    <a:close/>
                    <a:moveTo>
                      <a:pt x="344727" y="501788"/>
                    </a:moveTo>
                    <a:cubicBezTo>
                      <a:pt x="343537" y="502169"/>
                      <a:pt x="342508" y="503027"/>
                      <a:pt x="341889" y="504217"/>
                    </a:cubicBezTo>
                    <a:cubicBezTo>
                      <a:pt x="340660" y="506608"/>
                      <a:pt x="341527" y="509570"/>
                      <a:pt x="343918" y="510808"/>
                    </a:cubicBezTo>
                    <a:cubicBezTo>
                      <a:pt x="353519" y="515761"/>
                      <a:pt x="363044" y="520781"/>
                      <a:pt x="372483" y="525906"/>
                    </a:cubicBezTo>
                    <a:cubicBezTo>
                      <a:pt x="374845" y="527182"/>
                      <a:pt x="377788" y="526239"/>
                      <a:pt x="379065" y="523877"/>
                    </a:cubicBezTo>
                    <a:cubicBezTo>
                      <a:pt x="380351" y="521515"/>
                      <a:pt x="379503" y="518571"/>
                      <a:pt x="377141" y="517285"/>
                    </a:cubicBezTo>
                    <a:cubicBezTo>
                      <a:pt x="367644" y="512142"/>
                      <a:pt x="358034" y="507084"/>
                      <a:pt x="348375" y="502093"/>
                    </a:cubicBezTo>
                    <a:cubicBezTo>
                      <a:pt x="347175" y="501474"/>
                      <a:pt x="345908" y="501407"/>
                      <a:pt x="344727" y="501788"/>
                    </a:cubicBezTo>
                    <a:close/>
                    <a:moveTo>
                      <a:pt x="393457" y="527925"/>
                    </a:moveTo>
                    <a:cubicBezTo>
                      <a:pt x="392257" y="528268"/>
                      <a:pt x="391171" y="528982"/>
                      <a:pt x="390514" y="530154"/>
                    </a:cubicBezTo>
                    <a:cubicBezTo>
                      <a:pt x="389200" y="532497"/>
                      <a:pt x="390000" y="535526"/>
                      <a:pt x="392343" y="536840"/>
                    </a:cubicBezTo>
                    <a:cubicBezTo>
                      <a:pt x="401782" y="542136"/>
                      <a:pt x="411078" y="547498"/>
                      <a:pt x="420299" y="552947"/>
                    </a:cubicBezTo>
                    <a:cubicBezTo>
                      <a:pt x="422613" y="554318"/>
                      <a:pt x="425623" y="553538"/>
                      <a:pt x="426985" y="551233"/>
                    </a:cubicBezTo>
                    <a:cubicBezTo>
                      <a:pt x="428357" y="548918"/>
                      <a:pt x="427576" y="545908"/>
                      <a:pt x="425261" y="544546"/>
                    </a:cubicBezTo>
                    <a:cubicBezTo>
                      <a:pt x="415974" y="539050"/>
                      <a:pt x="406602" y="533668"/>
                      <a:pt x="397105" y="528334"/>
                    </a:cubicBezTo>
                    <a:cubicBezTo>
                      <a:pt x="395934" y="527677"/>
                      <a:pt x="394657" y="527592"/>
                      <a:pt x="393457" y="527925"/>
                    </a:cubicBezTo>
                    <a:close/>
                    <a:moveTo>
                      <a:pt x="441168" y="555690"/>
                    </a:moveTo>
                    <a:cubicBezTo>
                      <a:pt x="439958" y="555976"/>
                      <a:pt x="438834" y="556766"/>
                      <a:pt x="438129" y="557919"/>
                    </a:cubicBezTo>
                    <a:cubicBezTo>
                      <a:pt x="436729" y="560205"/>
                      <a:pt x="437463" y="563196"/>
                      <a:pt x="439749" y="564606"/>
                    </a:cubicBezTo>
                    <a:cubicBezTo>
                      <a:pt x="448988" y="570263"/>
                      <a:pt x="458122" y="576016"/>
                      <a:pt x="467105" y="581827"/>
                    </a:cubicBezTo>
                    <a:cubicBezTo>
                      <a:pt x="469362" y="583284"/>
                      <a:pt x="472334" y="582656"/>
                      <a:pt x="473791" y="580407"/>
                    </a:cubicBezTo>
                    <a:cubicBezTo>
                      <a:pt x="475248" y="578150"/>
                      <a:pt x="474629" y="575073"/>
                      <a:pt x="472372" y="573616"/>
                    </a:cubicBezTo>
                    <a:cubicBezTo>
                      <a:pt x="463323" y="567768"/>
                      <a:pt x="454122" y="561996"/>
                      <a:pt x="444816" y="556290"/>
                    </a:cubicBezTo>
                    <a:cubicBezTo>
                      <a:pt x="443673" y="555595"/>
                      <a:pt x="442378" y="555395"/>
                      <a:pt x="441168" y="555690"/>
                    </a:cubicBezTo>
                    <a:close/>
                    <a:moveTo>
                      <a:pt x="487669" y="585475"/>
                    </a:moveTo>
                    <a:cubicBezTo>
                      <a:pt x="486450" y="585713"/>
                      <a:pt x="485383" y="586380"/>
                      <a:pt x="484631" y="587494"/>
                    </a:cubicBezTo>
                    <a:cubicBezTo>
                      <a:pt x="483135" y="589723"/>
                      <a:pt x="483716" y="592685"/>
                      <a:pt x="485954" y="594180"/>
                    </a:cubicBezTo>
                    <a:cubicBezTo>
                      <a:pt x="494784" y="600115"/>
                      <a:pt x="503671" y="606240"/>
                      <a:pt x="512596" y="612517"/>
                    </a:cubicBezTo>
                    <a:cubicBezTo>
                      <a:pt x="514787" y="614069"/>
                      <a:pt x="517835" y="613602"/>
                      <a:pt x="519378" y="611402"/>
                    </a:cubicBezTo>
                    <a:cubicBezTo>
                      <a:pt x="520930" y="609211"/>
                      <a:pt x="520359" y="606163"/>
                      <a:pt x="518168" y="604620"/>
                    </a:cubicBezTo>
                    <a:cubicBezTo>
                      <a:pt x="509186" y="598295"/>
                      <a:pt x="500213" y="592152"/>
                      <a:pt x="491317" y="586180"/>
                    </a:cubicBezTo>
                    <a:cubicBezTo>
                      <a:pt x="490203" y="585428"/>
                      <a:pt x="488898" y="585227"/>
                      <a:pt x="487669" y="585475"/>
                    </a:cubicBezTo>
                    <a:close/>
                    <a:moveTo>
                      <a:pt x="533056" y="616974"/>
                    </a:moveTo>
                    <a:cubicBezTo>
                      <a:pt x="531827" y="617174"/>
                      <a:pt x="530703" y="617812"/>
                      <a:pt x="529922" y="618898"/>
                    </a:cubicBezTo>
                    <a:cubicBezTo>
                      <a:pt x="528341" y="621079"/>
                      <a:pt x="528855" y="624118"/>
                      <a:pt x="531036" y="625690"/>
                    </a:cubicBezTo>
                    <a:cubicBezTo>
                      <a:pt x="539666" y="631947"/>
                      <a:pt x="548276" y="638377"/>
                      <a:pt x="556963" y="644940"/>
                    </a:cubicBezTo>
                    <a:cubicBezTo>
                      <a:pt x="559116" y="646559"/>
                      <a:pt x="562135" y="646073"/>
                      <a:pt x="563755" y="643930"/>
                    </a:cubicBezTo>
                    <a:cubicBezTo>
                      <a:pt x="565374" y="641787"/>
                      <a:pt x="564983" y="638758"/>
                      <a:pt x="562840" y="637138"/>
                    </a:cubicBezTo>
                    <a:cubicBezTo>
                      <a:pt x="554106" y="630547"/>
                      <a:pt x="545390" y="624089"/>
                      <a:pt x="536704" y="617784"/>
                    </a:cubicBezTo>
                    <a:cubicBezTo>
                      <a:pt x="535618" y="617003"/>
                      <a:pt x="534284" y="616784"/>
                      <a:pt x="533056" y="616974"/>
                    </a:cubicBezTo>
                    <a:close/>
                    <a:moveTo>
                      <a:pt x="577328" y="650007"/>
                    </a:moveTo>
                    <a:cubicBezTo>
                      <a:pt x="576099" y="650159"/>
                      <a:pt x="574908" y="650769"/>
                      <a:pt x="574089" y="651826"/>
                    </a:cubicBezTo>
                    <a:cubicBezTo>
                      <a:pt x="572441" y="653950"/>
                      <a:pt x="572880" y="657074"/>
                      <a:pt x="575004" y="658713"/>
                    </a:cubicBezTo>
                    <a:cubicBezTo>
                      <a:pt x="583452" y="665266"/>
                      <a:pt x="591949" y="671876"/>
                      <a:pt x="600426" y="678677"/>
                    </a:cubicBezTo>
                    <a:cubicBezTo>
                      <a:pt x="602521" y="680354"/>
                      <a:pt x="605541" y="680058"/>
                      <a:pt x="607217" y="677963"/>
                    </a:cubicBezTo>
                    <a:cubicBezTo>
                      <a:pt x="608894" y="675867"/>
                      <a:pt x="608608" y="672752"/>
                      <a:pt x="606512" y="671076"/>
                    </a:cubicBezTo>
                    <a:cubicBezTo>
                      <a:pt x="597978" y="664247"/>
                      <a:pt x="589472" y="657598"/>
                      <a:pt x="580976" y="651017"/>
                    </a:cubicBezTo>
                    <a:cubicBezTo>
                      <a:pt x="579919" y="650197"/>
                      <a:pt x="578566" y="649845"/>
                      <a:pt x="577328" y="650007"/>
                    </a:cubicBezTo>
                    <a:close/>
                    <a:moveTo>
                      <a:pt x="620590" y="684344"/>
                    </a:moveTo>
                    <a:cubicBezTo>
                      <a:pt x="619352" y="684468"/>
                      <a:pt x="618095" y="685030"/>
                      <a:pt x="617247" y="686068"/>
                    </a:cubicBezTo>
                    <a:cubicBezTo>
                      <a:pt x="615542" y="688145"/>
                      <a:pt x="615875" y="691259"/>
                      <a:pt x="617952" y="692955"/>
                    </a:cubicBezTo>
                    <a:cubicBezTo>
                      <a:pt x="626239" y="699746"/>
                      <a:pt x="634497" y="706633"/>
                      <a:pt x="642774" y="713624"/>
                    </a:cubicBezTo>
                    <a:cubicBezTo>
                      <a:pt x="644831" y="715358"/>
                      <a:pt x="647937" y="715072"/>
                      <a:pt x="649661" y="713014"/>
                    </a:cubicBezTo>
                    <a:cubicBezTo>
                      <a:pt x="651394" y="710967"/>
                      <a:pt x="651108" y="707967"/>
                      <a:pt x="649061" y="706233"/>
                    </a:cubicBezTo>
                    <a:cubicBezTo>
                      <a:pt x="640736" y="699203"/>
                      <a:pt x="632459" y="692288"/>
                      <a:pt x="624134" y="685459"/>
                    </a:cubicBezTo>
                    <a:cubicBezTo>
                      <a:pt x="623095" y="684611"/>
                      <a:pt x="621829" y="684220"/>
                      <a:pt x="620590" y="684344"/>
                    </a:cubicBezTo>
                    <a:close/>
                    <a:moveTo>
                      <a:pt x="662939" y="719806"/>
                    </a:moveTo>
                    <a:cubicBezTo>
                      <a:pt x="661700" y="719901"/>
                      <a:pt x="660472" y="720511"/>
                      <a:pt x="659595" y="721530"/>
                    </a:cubicBezTo>
                    <a:cubicBezTo>
                      <a:pt x="657843" y="723559"/>
                      <a:pt x="658062" y="726559"/>
                      <a:pt x="660100" y="728312"/>
                    </a:cubicBezTo>
                    <a:cubicBezTo>
                      <a:pt x="668244" y="735332"/>
                      <a:pt x="676312" y="742419"/>
                      <a:pt x="684417" y="749591"/>
                    </a:cubicBezTo>
                    <a:cubicBezTo>
                      <a:pt x="686427" y="751372"/>
                      <a:pt x="689523" y="751201"/>
                      <a:pt x="691304" y="749191"/>
                    </a:cubicBezTo>
                    <a:cubicBezTo>
                      <a:pt x="693085" y="747171"/>
                      <a:pt x="692914" y="744075"/>
                      <a:pt x="690894" y="742295"/>
                    </a:cubicBezTo>
                    <a:cubicBezTo>
                      <a:pt x="682760" y="735093"/>
                      <a:pt x="674559" y="728064"/>
                      <a:pt x="666377" y="721025"/>
                    </a:cubicBezTo>
                    <a:cubicBezTo>
                      <a:pt x="665367" y="720149"/>
                      <a:pt x="664177" y="719711"/>
                      <a:pt x="662939" y="719806"/>
                    </a:cubicBezTo>
                    <a:close/>
                    <a:moveTo>
                      <a:pt x="704267" y="756172"/>
                    </a:moveTo>
                    <a:cubicBezTo>
                      <a:pt x="703029" y="756239"/>
                      <a:pt x="701829" y="756801"/>
                      <a:pt x="700924" y="757801"/>
                    </a:cubicBezTo>
                    <a:cubicBezTo>
                      <a:pt x="699134" y="759792"/>
                      <a:pt x="699334" y="762888"/>
                      <a:pt x="701334" y="764688"/>
                    </a:cubicBezTo>
                    <a:cubicBezTo>
                      <a:pt x="709344" y="771908"/>
                      <a:pt x="717317" y="779147"/>
                      <a:pt x="725242" y="786472"/>
                    </a:cubicBezTo>
                    <a:cubicBezTo>
                      <a:pt x="727213" y="788291"/>
                      <a:pt x="730309" y="788234"/>
                      <a:pt x="732128" y="786262"/>
                    </a:cubicBezTo>
                    <a:cubicBezTo>
                      <a:pt x="733957" y="784290"/>
                      <a:pt x="733795" y="781195"/>
                      <a:pt x="731823" y="779376"/>
                    </a:cubicBezTo>
                    <a:cubicBezTo>
                      <a:pt x="723870" y="772032"/>
                      <a:pt x="715859" y="764735"/>
                      <a:pt x="707820" y="757497"/>
                    </a:cubicBezTo>
                    <a:cubicBezTo>
                      <a:pt x="706820" y="756591"/>
                      <a:pt x="705515" y="756115"/>
                      <a:pt x="704267" y="756172"/>
                    </a:cubicBezTo>
                    <a:close/>
                    <a:moveTo>
                      <a:pt x="744996" y="793558"/>
                    </a:moveTo>
                    <a:cubicBezTo>
                      <a:pt x="743749" y="793596"/>
                      <a:pt x="742472" y="794101"/>
                      <a:pt x="741548" y="795082"/>
                    </a:cubicBezTo>
                    <a:cubicBezTo>
                      <a:pt x="739710" y="797035"/>
                      <a:pt x="739796" y="800130"/>
                      <a:pt x="741758" y="801968"/>
                    </a:cubicBezTo>
                    <a:cubicBezTo>
                      <a:pt x="749654" y="809389"/>
                      <a:pt x="757522" y="816809"/>
                      <a:pt x="765256" y="824257"/>
                    </a:cubicBezTo>
                    <a:cubicBezTo>
                      <a:pt x="767190" y="826115"/>
                      <a:pt x="770285" y="826086"/>
                      <a:pt x="772152" y="824152"/>
                    </a:cubicBezTo>
                    <a:cubicBezTo>
                      <a:pt x="774010" y="822219"/>
                      <a:pt x="773876" y="819123"/>
                      <a:pt x="771943" y="817266"/>
                    </a:cubicBezTo>
                    <a:cubicBezTo>
                      <a:pt x="764180" y="809789"/>
                      <a:pt x="756369" y="802321"/>
                      <a:pt x="748444" y="794872"/>
                    </a:cubicBezTo>
                    <a:cubicBezTo>
                      <a:pt x="747463" y="793958"/>
                      <a:pt x="746244" y="793520"/>
                      <a:pt x="744996" y="793558"/>
                    </a:cubicBezTo>
                    <a:close/>
                    <a:moveTo>
                      <a:pt x="784916" y="831649"/>
                    </a:moveTo>
                    <a:cubicBezTo>
                      <a:pt x="783668" y="831668"/>
                      <a:pt x="782411" y="832211"/>
                      <a:pt x="781468" y="833172"/>
                    </a:cubicBezTo>
                    <a:cubicBezTo>
                      <a:pt x="779591" y="835087"/>
                      <a:pt x="779648" y="838182"/>
                      <a:pt x="781572" y="840059"/>
                    </a:cubicBezTo>
                    <a:cubicBezTo>
                      <a:pt x="789373" y="847689"/>
                      <a:pt x="797032" y="855213"/>
                      <a:pt x="804566" y="862757"/>
                    </a:cubicBezTo>
                    <a:cubicBezTo>
                      <a:pt x="806461" y="864653"/>
                      <a:pt x="809557" y="864653"/>
                      <a:pt x="811452" y="862757"/>
                    </a:cubicBezTo>
                    <a:cubicBezTo>
                      <a:pt x="813357" y="860852"/>
                      <a:pt x="813357" y="857861"/>
                      <a:pt x="811452" y="855966"/>
                    </a:cubicBezTo>
                    <a:cubicBezTo>
                      <a:pt x="803899" y="848403"/>
                      <a:pt x="796184" y="840726"/>
                      <a:pt x="788354" y="833068"/>
                    </a:cubicBezTo>
                    <a:cubicBezTo>
                      <a:pt x="787402" y="832135"/>
                      <a:pt x="786154" y="831639"/>
                      <a:pt x="784916" y="831649"/>
                    </a:cubicBezTo>
                    <a:close/>
                    <a:moveTo>
                      <a:pt x="824016" y="870653"/>
                    </a:moveTo>
                    <a:cubicBezTo>
                      <a:pt x="822777" y="870644"/>
                      <a:pt x="821530" y="871035"/>
                      <a:pt x="820577" y="871968"/>
                    </a:cubicBezTo>
                    <a:cubicBezTo>
                      <a:pt x="818663" y="873854"/>
                      <a:pt x="818586" y="876949"/>
                      <a:pt x="820473" y="878864"/>
                    </a:cubicBezTo>
                    <a:cubicBezTo>
                      <a:pt x="828254" y="886779"/>
                      <a:pt x="835827" y="894513"/>
                      <a:pt x="843066" y="902057"/>
                    </a:cubicBezTo>
                    <a:cubicBezTo>
                      <a:pt x="844923" y="904001"/>
                      <a:pt x="848019" y="904124"/>
                      <a:pt x="849952" y="902267"/>
                    </a:cubicBezTo>
                    <a:cubicBezTo>
                      <a:pt x="851895" y="900400"/>
                      <a:pt x="851914" y="897314"/>
                      <a:pt x="850057" y="895371"/>
                    </a:cubicBezTo>
                    <a:cubicBezTo>
                      <a:pt x="842789" y="887799"/>
                      <a:pt x="835274" y="880026"/>
                      <a:pt x="827464" y="872073"/>
                    </a:cubicBezTo>
                    <a:cubicBezTo>
                      <a:pt x="826521" y="871120"/>
                      <a:pt x="825264" y="870663"/>
                      <a:pt x="824016" y="870653"/>
                    </a:cubicBezTo>
                    <a:close/>
                    <a:moveTo>
                      <a:pt x="862316" y="910268"/>
                    </a:moveTo>
                    <a:cubicBezTo>
                      <a:pt x="861068" y="910230"/>
                      <a:pt x="859744" y="910668"/>
                      <a:pt x="858763" y="911582"/>
                    </a:cubicBezTo>
                    <a:cubicBezTo>
                      <a:pt x="856810" y="913421"/>
                      <a:pt x="856725" y="916516"/>
                      <a:pt x="858563" y="918469"/>
                    </a:cubicBezTo>
                    <a:cubicBezTo>
                      <a:pt x="866973" y="927403"/>
                      <a:pt x="874327" y="935338"/>
                      <a:pt x="880547" y="942177"/>
                    </a:cubicBezTo>
                    <a:cubicBezTo>
                      <a:pt x="882356" y="944167"/>
                      <a:pt x="885452" y="944291"/>
                      <a:pt x="887433" y="942481"/>
                    </a:cubicBezTo>
                    <a:cubicBezTo>
                      <a:pt x="889424" y="940672"/>
                      <a:pt x="889548" y="937681"/>
                      <a:pt x="887738" y="935700"/>
                    </a:cubicBezTo>
                    <a:cubicBezTo>
                      <a:pt x="881490" y="928813"/>
                      <a:pt x="874108" y="920755"/>
                      <a:pt x="865659" y="911783"/>
                    </a:cubicBezTo>
                    <a:cubicBezTo>
                      <a:pt x="864735" y="910811"/>
                      <a:pt x="863554" y="910306"/>
                      <a:pt x="862316" y="910268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36"/>
              <p:cNvSpPr/>
              <p:nvPr/>
            </p:nvSpPr>
            <p:spPr>
              <a:xfrm>
                <a:off x="1041794" y="4443711"/>
                <a:ext cx="367465" cy="774682"/>
              </a:xfrm>
              <a:custGeom>
                <a:rect b="b" l="l" r="r" t="t"/>
                <a:pathLst>
                  <a:path extrusionOk="0" h="774682" w="367465">
                    <a:moveTo>
                      <a:pt x="36016" y="6"/>
                    </a:moveTo>
                    <a:cubicBezTo>
                      <a:pt x="27673" y="416"/>
                      <a:pt x="20119" y="1806"/>
                      <a:pt x="13328" y="3759"/>
                    </a:cubicBezTo>
                    <a:cubicBezTo>
                      <a:pt x="8261" y="5207"/>
                      <a:pt x="4603" y="6654"/>
                      <a:pt x="2584" y="7702"/>
                    </a:cubicBezTo>
                    <a:cubicBezTo>
                      <a:pt x="202" y="8950"/>
                      <a:pt x="-683" y="11912"/>
                      <a:pt x="564" y="14293"/>
                    </a:cubicBezTo>
                    <a:cubicBezTo>
                      <a:pt x="1803" y="16675"/>
                      <a:pt x="4660" y="17560"/>
                      <a:pt x="7041" y="16313"/>
                    </a:cubicBezTo>
                    <a:cubicBezTo>
                      <a:pt x="7346" y="16160"/>
                      <a:pt x="8070" y="15856"/>
                      <a:pt x="9175" y="15408"/>
                    </a:cubicBezTo>
                    <a:cubicBezTo>
                      <a:pt x="11080" y="14627"/>
                      <a:pt x="13376" y="13817"/>
                      <a:pt x="15957" y="13074"/>
                    </a:cubicBezTo>
                    <a:cubicBezTo>
                      <a:pt x="22062" y="11322"/>
                      <a:pt x="28949" y="10102"/>
                      <a:pt x="36521" y="9731"/>
                    </a:cubicBezTo>
                    <a:cubicBezTo>
                      <a:pt x="39207" y="9598"/>
                      <a:pt x="41312" y="7350"/>
                      <a:pt x="41188" y="4664"/>
                    </a:cubicBezTo>
                    <a:cubicBezTo>
                      <a:pt x="41055" y="1987"/>
                      <a:pt x="38703" y="-127"/>
                      <a:pt x="36016" y="6"/>
                    </a:cubicBezTo>
                    <a:close/>
                    <a:moveTo>
                      <a:pt x="59724" y="1320"/>
                    </a:moveTo>
                    <a:cubicBezTo>
                      <a:pt x="57076" y="901"/>
                      <a:pt x="54571" y="2720"/>
                      <a:pt x="54152" y="5378"/>
                    </a:cubicBezTo>
                    <a:cubicBezTo>
                      <a:pt x="53733" y="8026"/>
                      <a:pt x="55552" y="10531"/>
                      <a:pt x="58210" y="10950"/>
                    </a:cubicBezTo>
                    <a:cubicBezTo>
                      <a:pt x="67954" y="12493"/>
                      <a:pt x="77917" y="15446"/>
                      <a:pt x="88090" y="19866"/>
                    </a:cubicBezTo>
                    <a:cubicBezTo>
                      <a:pt x="90557" y="20932"/>
                      <a:pt x="93405" y="19789"/>
                      <a:pt x="94471" y="17332"/>
                    </a:cubicBezTo>
                    <a:cubicBezTo>
                      <a:pt x="95548" y="14865"/>
                      <a:pt x="94405" y="12017"/>
                      <a:pt x="91938" y="10950"/>
                    </a:cubicBezTo>
                    <a:cubicBezTo>
                      <a:pt x="81013" y="6207"/>
                      <a:pt x="70278" y="2997"/>
                      <a:pt x="59724" y="1320"/>
                    </a:cubicBezTo>
                    <a:close/>
                    <a:moveTo>
                      <a:pt x="108959" y="21180"/>
                    </a:moveTo>
                    <a:cubicBezTo>
                      <a:pt x="107749" y="21466"/>
                      <a:pt x="106625" y="22161"/>
                      <a:pt x="105920" y="23304"/>
                    </a:cubicBezTo>
                    <a:cubicBezTo>
                      <a:pt x="104511" y="25590"/>
                      <a:pt x="105254" y="28581"/>
                      <a:pt x="107540" y="29990"/>
                    </a:cubicBezTo>
                    <a:cubicBezTo>
                      <a:pt x="116017" y="35220"/>
                      <a:pt x="124408" y="41487"/>
                      <a:pt x="132867" y="48841"/>
                    </a:cubicBezTo>
                    <a:cubicBezTo>
                      <a:pt x="134895" y="50603"/>
                      <a:pt x="138001" y="50355"/>
                      <a:pt x="139763" y="48326"/>
                    </a:cubicBezTo>
                    <a:cubicBezTo>
                      <a:pt x="141525" y="46307"/>
                      <a:pt x="141277" y="43307"/>
                      <a:pt x="139248" y="41544"/>
                    </a:cubicBezTo>
                    <a:cubicBezTo>
                      <a:pt x="130400" y="33848"/>
                      <a:pt x="121532" y="27295"/>
                      <a:pt x="112607" y="21790"/>
                    </a:cubicBezTo>
                    <a:cubicBezTo>
                      <a:pt x="111464" y="21085"/>
                      <a:pt x="110169" y="20894"/>
                      <a:pt x="108959" y="21180"/>
                    </a:cubicBezTo>
                    <a:close/>
                    <a:moveTo>
                      <a:pt x="152622" y="56032"/>
                    </a:moveTo>
                    <a:cubicBezTo>
                      <a:pt x="151383" y="56003"/>
                      <a:pt x="150145" y="56413"/>
                      <a:pt x="149183" y="57346"/>
                    </a:cubicBezTo>
                    <a:cubicBezTo>
                      <a:pt x="147240" y="59204"/>
                      <a:pt x="147221" y="62299"/>
                      <a:pt x="149078" y="64233"/>
                    </a:cubicBezTo>
                    <a:cubicBezTo>
                      <a:pt x="156089" y="71529"/>
                      <a:pt x="163051" y="79625"/>
                      <a:pt x="169948" y="88445"/>
                    </a:cubicBezTo>
                    <a:cubicBezTo>
                      <a:pt x="171605" y="90560"/>
                      <a:pt x="174624" y="90912"/>
                      <a:pt x="176739" y="89255"/>
                    </a:cubicBezTo>
                    <a:cubicBezTo>
                      <a:pt x="178853" y="87607"/>
                      <a:pt x="179206" y="84588"/>
                      <a:pt x="177548" y="82473"/>
                    </a:cubicBezTo>
                    <a:cubicBezTo>
                      <a:pt x="170452" y="73386"/>
                      <a:pt x="163309" y="65081"/>
                      <a:pt x="156070" y="57546"/>
                    </a:cubicBezTo>
                    <a:cubicBezTo>
                      <a:pt x="155136" y="56584"/>
                      <a:pt x="153869" y="56051"/>
                      <a:pt x="152622" y="56032"/>
                    </a:cubicBezTo>
                    <a:close/>
                    <a:moveTo>
                      <a:pt x="188083" y="98990"/>
                    </a:moveTo>
                    <a:cubicBezTo>
                      <a:pt x="186854" y="98761"/>
                      <a:pt x="185540" y="98933"/>
                      <a:pt x="184435" y="99694"/>
                    </a:cubicBezTo>
                    <a:cubicBezTo>
                      <a:pt x="182225" y="101228"/>
                      <a:pt x="181692" y="104276"/>
                      <a:pt x="183225" y="106486"/>
                    </a:cubicBezTo>
                    <a:cubicBezTo>
                      <a:pt x="187597" y="112801"/>
                      <a:pt x="191979" y="119478"/>
                      <a:pt x="196294" y="126441"/>
                    </a:cubicBezTo>
                    <a:cubicBezTo>
                      <a:pt x="197646" y="128641"/>
                      <a:pt x="198961" y="130965"/>
                      <a:pt x="200342" y="133432"/>
                    </a:cubicBezTo>
                    <a:cubicBezTo>
                      <a:pt x="201656" y="135775"/>
                      <a:pt x="204580" y="136566"/>
                      <a:pt x="206924" y="135251"/>
                    </a:cubicBezTo>
                    <a:cubicBezTo>
                      <a:pt x="209267" y="133946"/>
                      <a:pt x="210162" y="131013"/>
                      <a:pt x="208848" y="128670"/>
                    </a:cubicBezTo>
                    <a:cubicBezTo>
                      <a:pt x="207400" y="126079"/>
                      <a:pt x="205933" y="123593"/>
                      <a:pt x="204495" y="121269"/>
                    </a:cubicBezTo>
                    <a:cubicBezTo>
                      <a:pt x="200104" y="114173"/>
                      <a:pt x="195694" y="107467"/>
                      <a:pt x="191226" y="101009"/>
                    </a:cubicBezTo>
                    <a:cubicBezTo>
                      <a:pt x="190455" y="99904"/>
                      <a:pt x="189312" y="99209"/>
                      <a:pt x="188083" y="98990"/>
                    </a:cubicBezTo>
                    <a:close/>
                    <a:moveTo>
                      <a:pt x="216449" y="146805"/>
                    </a:moveTo>
                    <a:cubicBezTo>
                      <a:pt x="215287" y="146367"/>
                      <a:pt x="214020" y="146348"/>
                      <a:pt x="212800" y="146901"/>
                    </a:cubicBezTo>
                    <a:cubicBezTo>
                      <a:pt x="210362" y="148024"/>
                      <a:pt x="209248" y="150949"/>
                      <a:pt x="210372" y="153387"/>
                    </a:cubicBezTo>
                    <a:cubicBezTo>
                      <a:pt x="214429" y="162236"/>
                      <a:pt x="218554" y="172066"/>
                      <a:pt x="222735" y="182972"/>
                    </a:cubicBezTo>
                    <a:cubicBezTo>
                      <a:pt x="223687" y="185477"/>
                      <a:pt x="226507" y="186772"/>
                      <a:pt x="229012" y="185810"/>
                    </a:cubicBezTo>
                    <a:cubicBezTo>
                      <a:pt x="231517" y="184848"/>
                      <a:pt x="232812" y="182038"/>
                      <a:pt x="231850" y="179524"/>
                    </a:cubicBezTo>
                    <a:cubicBezTo>
                      <a:pt x="227602" y="168436"/>
                      <a:pt x="223335" y="158378"/>
                      <a:pt x="219182" y="149339"/>
                    </a:cubicBezTo>
                    <a:cubicBezTo>
                      <a:pt x="218630" y="148120"/>
                      <a:pt x="217620" y="147234"/>
                      <a:pt x="216449" y="146805"/>
                    </a:cubicBezTo>
                    <a:close/>
                    <a:moveTo>
                      <a:pt x="233470" y="197964"/>
                    </a:moveTo>
                    <a:cubicBezTo>
                      <a:pt x="230936" y="198850"/>
                      <a:pt x="229641" y="201707"/>
                      <a:pt x="230536" y="204241"/>
                    </a:cubicBezTo>
                    <a:cubicBezTo>
                      <a:pt x="233898" y="213852"/>
                      <a:pt x="237242" y="224043"/>
                      <a:pt x="240661" y="234845"/>
                    </a:cubicBezTo>
                    <a:cubicBezTo>
                      <a:pt x="241471" y="237397"/>
                      <a:pt x="244185" y="238788"/>
                      <a:pt x="246738" y="237978"/>
                    </a:cubicBezTo>
                    <a:cubicBezTo>
                      <a:pt x="249300" y="237169"/>
                      <a:pt x="250796" y="234464"/>
                      <a:pt x="249986" y="231901"/>
                    </a:cubicBezTo>
                    <a:cubicBezTo>
                      <a:pt x="246538" y="221014"/>
                      <a:pt x="243042" y="210699"/>
                      <a:pt x="239651" y="201002"/>
                    </a:cubicBezTo>
                    <a:cubicBezTo>
                      <a:pt x="238766" y="198469"/>
                      <a:pt x="236003" y="197078"/>
                      <a:pt x="233470" y="197964"/>
                    </a:cubicBezTo>
                    <a:close/>
                    <a:moveTo>
                      <a:pt x="250596" y="250342"/>
                    </a:moveTo>
                    <a:cubicBezTo>
                      <a:pt x="248014" y="251113"/>
                      <a:pt x="246576" y="253847"/>
                      <a:pt x="247348" y="256419"/>
                    </a:cubicBezTo>
                    <a:cubicBezTo>
                      <a:pt x="250319" y="266363"/>
                      <a:pt x="253263" y="276755"/>
                      <a:pt x="256263" y="287518"/>
                    </a:cubicBezTo>
                    <a:cubicBezTo>
                      <a:pt x="256987" y="290109"/>
                      <a:pt x="259654" y="291585"/>
                      <a:pt x="262245" y="290861"/>
                    </a:cubicBezTo>
                    <a:cubicBezTo>
                      <a:pt x="264826" y="290137"/>
                      <a:pt x="266407" y="287470"/>
                      <a:pt x="265683" y="284889"/>
                    </a:cubicBezTo>
                    <a:cubicBezTo>
                      <a:pt x="262664" y="274069"/>
                      <a:pt x="259663" y="263591"/>
                      <a:pt x="256673" y="253580"/>
                    </a:cubicBezTo>
                    <a:cubicBezTo>
                      <a:pt x="255901" y="251009"/>
                      <a:pt x="253167" y="249570"/>
                      <a:pt x="250596" y="250342"/>
                    </a:cubicBezTo>
                    <a:close/>
                    <a:moveTo>
                      <a:pt x="265683" y="303425"/>
                    </a:moveTo>
                    <a:cubicBezTo>
                      <a:pt x="263092" y="304120"/>
                      <a:pt x="261549" y="306711"/>
                      <a:pt x="262245" y="309302"/>
                    </a:cubicBezTo>
                    <a:cubicBezTo>
                      <a:pt x="264959" y="319436"/>
                      <a:pt x="267722" y="329876"/>
                      <a:pt x="270446" y="340610"/>
                    </a:cubicBezTo>
                    <a:cubicBezTo>
                      <a:pt x="271112" y="343211"/>
                      <a:pt x="273722" y="344811"/>
                      <a:pt x="276323" y="344154"/>
                    </a:cubicBezTo>
                    <a:cubicBezTo>
                      <a:pt x="278923" y="343487"/>
                      <a:pt x="280533" y="340877"/>
                      <a:pt x="279866" y="338277"/>
                    </a:cubicBezTo>
                    <a:cubicBezTo>
                      <a:pt x="277132" y="327513"/>
                      <a:pt x="274389" y="317045"/>
                      <a:pt x="271665" y="306873"/>
                    </a:cubicBezTo>
                    <a:cubicBezTo>
                      <a:pt x="270970" y="304273"/>
                      <a:pt x="268284" y="302729"/>
                      <a:pt x="265683" y="303425"/>
                    </a:cubicBezTo>
                    <a:close/>
                    <a:moveTo>
                      <a:pt x="279466" y="356717"/>
                    </a:moveTo>
                    <a:cubicBezTo>
                      <a:pt x="276856" y="357355"/>
                      <a:pt x="275275" y="359984"/>
                      <a:pt x="275923" y="362594"/>
                    </a:cubicBezTo>
                    <a:cubicBezTo>
                      <a:pt x="278447" y="372862"/>
                      <a:pt x="280990" y="383378"/>
                      <a:pt x="283514" y="394103"/>
                    </a:cubicBezTo>
                    <a:cubicBezTo>
                      <a:pt x="284133" y="396713"/>
                      <a:pt x="286781" y="398265"/>
                      <a:pt x="289391" y="397646"/>
                    </a:cubicBezTo>
                    <a:cubicBezTo>
                      <a:pt x="292010" y="397027"/>
                      <a:pt x="293553" y="394484"/>
                      <a:pt x="292934" y="391874"/>
                    </a:cubicBezTo>
                    <a:cubicBezTo>
                      <a:pt x="290401" y="381120"/>
                      <a:pt x="287877" y="370557"/>
                      <a:pt x="285343" y="360260"/>
                    </a:cubicBezTo>
                    <a:cubicBezTo>
                      <a:pt x="284695" y="357650"/>
                      <a:pt x="282076" y="356069"/>
                      <a:pt x="279466" y="356717"/>
                    </a:cubicBezTo>
                    <a:close/>
                    <a:moveTo>
                      <a:pt x="292334" y="410305"/>
                    </a:moveTo>
                    <a:cubicBezTo>
                      <a:pt x="289715" y="410905"/>
                      <a:pt x="288086" y="413467"/>
                      <a:pt x="288686" y="416086"/>
                    </a:cubicBezTo>
                    <a:cubicBezTo>
                      <a:pt x="291067" y="426440"/>
                      <a:pt x="293401" y="436994"/>
                      <a:pt x="295773" y="447691"/>
                    </a:cubicBezTo>
                    <a:cubicBezTo>
                      <a:pt x="296354" y="450310"/>
                      <a:pt x="298925" y="452024"/>
                      <a:pt x="301545" y="451443"/>
                    </a:cubicBezTo>
                    <a:cubicBezTo>
                      <a:pt x="304174" y="450862"/>
                      <a:pt x="305879" y="448186"/>
                      <a:pt x="305298" y="445566"/>
                    </a:cubicBezTo>
                    <a:cubicBezTo>
                      <a:pt x="302917" y="434851"/>
                      <a:pt x="300488" y="424335"/>
                      <a:pt x="298106" y="413953"/>
                    </a:cubicBezTo>
                    <a:cubicBezTo>
                      <a:pt x="297506" y="411334"/>
                      <a:pt x="294944" y="409705"/>
                      <a:pt x="292334" y="410305"/>
                    </a:cubicBezTo>
                    <a:close/>
                    <a:moveTo>
                      <a:pt x="304383" y="464102"/>
                    </a:moveTo>
                    <a:cubicBezTo>
                      <a:pt x="301764" y="464673"/>
                      <a:pt x="300069" y="467255"/>
                      <a:pt x="300640" y="469874"/>
                    </a:cubicBezTo>
                    <a:cubicBezTo>
                      <a:pt x="302897" y="480323"/>
                      <a:pt x="305183" y="490905"/>
                      <a:pt x="307422" y="501583"/>
                    </a:cubicBezTo>
                    <a:cubicBezTo>
                      <a:pt x="307974" y="504212"/>
                      <a:pt x="310575" y="505888"/>
                      <a:pt x="313204" y="505336"/>
                    </a:cubicBezTo>
                    <a:cubicBezTo>
                      <a:pt x="315832" y="504783"/>
                      <a:pt x="317499" y="502192"/>
                      <a:pt x="316947" y="499564"/>
                    </a:cubicBezTo>
                    <a:cubicBezTo>
                      <a:pt x="314699" y="488867"/>
                      <a:pt x="312432" y="478313"/>
                      <a:pt x="310165" y="467855"/>
                    </a:cubicBezTo>
                    <a:cubicBezTo>
                      <a:pt x="309594" y="465226"/>
                      <a:pt x="307012" y="463530"/>
                      <a:pt x="304383" y="464102"/>
                    </a:cubicBezTo>
                    <a:close/>
                    <a:moveTo>
                      <a:pt x="315832" y="518099"/>
                    </a:moveTo>
                    <a:cubicBezTo>
                      <a:pt x="313204" y="518642"/>
                      <a:pt x="311441" y="521147"/>
                      <a:pt x="311984" y="523776"/>
                    </a:cubicBezTo>
                    <a:cubicBezTo>
                      <a:pt x="314146" y="534282"/>
                      <a:pt x="316337" y="544940"/>
                      <a:pt x="318471" y="555580"/>
                    </a:cubicBezTo>
                    <a:cubicBezTo>
                      <a:pt x="318995" y="558219"/>
                      <a:pt x="321509" y="559857"/>
                      <a:pt x="324138" y="559333"/>
                    </a:cubicBezTo>
                    <a:cubicBezTo>
                      <a:pt x="326777" y="558809"/>
                      <a:pt x="328520" y="556294"/>
                      <a:pt x="327996" y="553656"/>
                    </a:cubicBezTo>
                    <a:cubicBezTo>
                      <a:pt x="325853" y="542998"/>
                      <a:pt x="323671" y="532377"/>
                      <a:pt x="321509" y="521852"/>
                    </a:cubicBezTo>
                    <a:cubicBezTo>
                      <a:pt x="320966" y="519214"/>
                      <a:pt x="318461" y="517556"/>
                      <a:pt x="315832" y="518099"/>
                    </a:cubicBezTo>
                    <a:close/>
                    <a:moveTo>
                      <a:pt x="326672" y="572001"/>
                    </a:moveTo>
                    <a:cubicBezTo>
                      <a:pt x="324043" y="572516"/>
                      <a:pt x="322309" y="575135"/>
                      <a:pt x="322824" y="577773"/>
                    </a:cubicBezTo>
                    <a:cubicBezTo>
                      <a:pt x="324910" y="588365"/>
                      <a:pt x="326977" y="598985"/>
                      <a:pt x="329005" y="609587"/>
                    </a:cubicBezTo>
                    <a:cubicBezTo>
                      <a:pt x="329510" y="612216"/>
                      <a:pt x="332044" y="613940"/>
                      <a:pt x="334673" y="613435"/>
                    </a:cubicBezTo>
                    <a:cubicBezTo>
                      <a:pt x="337311" y="612930"/>
                      <a:pt x="339035" y="610396"/>
                      <a:pt x="338530" y="607758"/>
                    </a:cubicBezTo>
                    <a:cubicBezTo>
                      <a:pt x="336492" y="597147"/>
                      <a:pt x="334530" y="586460"/>
                      <a:pt x="332444" y="575849"/>
                    </a:cubicBezTo>
                    <a:cubicBezTo>
                      <a:pt x="331930" y="573211"/>
                      <a:pt x="329310" y="571477"/>
                      <a:pt x="326672" y="572001"/>
                    </a:cubicBezTo>
                    <a:close/>
                    <a:moveTo>
                      <a:pt x="337111" y="626198"/>
                    </a:moveTo>
                    <a:cubicBezTo>
                      <a:pt x="334473" y="626694"/>
                      <a:pt x="332758" y="629227"/>
                      <a:pt x="333263" y="631866"/>
                    </a:cubicBezTo>
                    <a:cubicBezTo>
                      <a:pt x="335273" y="642582"/>
                      <a:pt x="337206" y="653164"/>
                      <a:pt x="339131" y="663679"/>
                    </a:cubicBezTo>
                    <a:cubicBezTo>
                      <a:pt x="339616" y="666327"/>
                      <a:pt x="342169" y="668118"/>
                      <a:pt x="344807" y="667632"/>
                    </a:cubicBezTo>
                    <a:cubicBezTo>
                      <a:pt x="347446" y="667146"/>
                      <a:pt x="349246" y="664604"/>
                      <a:pt x="348760" y="661955"/>
                    </a:cubicBezTo>
                    <a:cubicBezTo>
                      <a:pt x="346827" y="651430"/>
                      <a:pt x="344798" y="640772"/>
                      <a:pt x="342779" y="630046"/>
                    </a:cubicBezTo>
                    <a:cubicBezTo>
                      <a:pt x="342283" y="627408"/>
                      <a:pt x="339750" y="625703"/>
                      <a:pt x="337111" y="626198"/>
                    </a:cubicBezTo>
                    <a:close/>
                    <a:moveTo>
                      <a:pt x="347141" y="680396"/>
                    </a:moveTo>
                    <a:cubicBezTo>
                      <a:pt x="344493" y="680872"/>
                      <a:pt x="342712" y="683329"/>
                      <a:pt x="343188" y="685968"/>
                    </a:cubicBezTo>
                    <a:cubicBezTo>
                      <a:pt x="345160" y="696941"/>
                      <a:pt x="347065" y="707599"/>
                      <a:pt x="348865" y="717886"/>
                    </a:cubicBezTo>
                    <a:cubicBezTo>
                      <a:pt x="349322" y="720525"/>
                      <a:pt x="351884" y="722296"/>
                      <a:pt x="354532" y="721830"/>
                    </a:cubicBezTo>
                    <a:cubicBezTo>
                      <a:pt x="357180" y="721372"/>
                      <a:pt x="358952" y="718905"/>
                      <a:pt x="358485" y="716257"/>
                    </a:cubicBezTo>
                    <a:cubicBezTo>
                      <a:pt x="356685" y="705961"/>
                      <a:pt x="354790" y="695235"/>
                      <a:pt x="352808" y="684244"/>
                    </a:cubicBezTo>
                    <a:cubicBezTo>
                      <a:pt x="352332" y="681605"/>
                      <a:pt x="349779" y="679919"/>
                      <a:pt x="347141" y="680396"/>
                    </a:cubicBezTo>
                    <a:close/>
                    <a:moveTo>
                      <a:pt x="356761" y="734593"/>
                    </a:moveTo>
                    <a:cubicBezTo>
                      <a:pt x="354113" y="735050"/>
                      <a:pt x="352256" y="737622"/>
                      <a:pt x="352713" y="740270"/>
                    </a:cubicBezTo>
                    <a:cubicBezTo>
                      <a:pt x="354132" y="748576"/>
                      <a:pt x="357628" y="769112"/>
                      <a:pt x="357876" y="770664"/>
                    </a:cubicBezTo>
                    <a:cubicBezTo>
                      <a:pt x="358304" y="773312"/>
                      <a:pt x="360800" y="775046"/>
                      <a:pt x="363448" y="774617"/>
                    </a:cubicBezTo>
                    <a:cubicBezTo>
                      <a:pt x="366096" y="774188"/>
                      <a:pt x="367829" y="771693"/>
                      <a:pt x="367401" y="769045"/>
                    </a:cubicBezTo>
                    <a:cubicBezTo>
                      <a:pt x="367144" y="767483"/>
                      <a:pt x="363762" y="746871"/>
                      <a:pt x="362333" y="738546"/>
                    </a:cubicBezTo>
                    <a:cubicBezTo>
                      <a:pt x="361886" y="735898"/>
                      <a:pt x="359409" y="734145"/>
                      <a:pt x="356761" y="734593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36"/>
              <p:cNvSpPr/>
              <p:nvPr/>
            </p:nvSpPr>
            <p:spPr>
              <a:xfrm>
                <a:off x="1404222" y="4387715"/>
                <a:ext cx="255622" cy="840604"/>
              </a:xfrm>
              <a:custGeom>
                <a:rect b="b" l="l" r="r" t="t"/>
                <a:pathLst>
                  <a:path extrusionOk="0" h="840604" w="255622">
                    <a:moveTo>
                      <a:pt x="60285" y="80"/>
                    </a:moveTo>
                    <a:cubicBezTo>
                      <a:pt x="56075" y="842"/>
                      <a:pt x="51808" y="1938"/>
                      <a:pt x="47521" y="3528"/>
                    </a:cubicBezTo>
                    <a:cubicBezTo>
                      <a:pt x="40663" y="6052"/>
                      <a:pt x="34577" y="10491"/>
                      <a:pt x="29290" y="16597"/>
                    </a:cubicBezTo>
                    <a:cubicBezTo>
                      <a:pt x="27528" y="18626"/>
                      <a:pt x="27766" y="21626"/>
                      <a:pt x="29795" y="23378"/>
                    </a:cubicBezTo>
                    <a:cubicBezTo>
                      <a:pt x="31824" y="25141"/>
                      <a:pt x="34920" y="24902"/>
                      <a:pt x="36682" y="22874"/>
                    </a:cubicBezTo>
                    <a:cubicBezTo>
                      <a:pt x="40930" y="17968"/>
                      <a:pt x="45616" y="14578"/>
                      <a:pt x="50865" y="12644"/>
                    </a:cubicBezTo>
                    <a:cubicBezTo>
                      <a:pt x="54627" y="11253"/>
                      <a:pt x="58361" y="10263"/>
                      <a:pt x="62009" y="9605"/>
                    </a:cubicBezTo>
                    <a:cubicBezTo>
                      <a:pt x="64657" y="9129"/>
                      <a:pt x="66438" y="6576"/>
                      <a:pt x="65962" y="3928"/>
                    </a:cubicBezTo>
                    <a:cubicBezTo>
                      <a:pt x="65485" y="1290"/>
                      <a:pt x="62933" y="-396"/>
                      <a:pt x="60285" y="80"/>
                    </a:cubicBezTo>
                    <a:close/>
                    <a:moveTo>
                      <a:pt x="84802" y="280"/>
                    </a:moveTo>
                    <a:cubicBezTo>
                      <a:pt x="82173" y="-272"/>
                      <a:pt x="79582" y="1404"/>
                      <a:pt x="79030" y="4033"/>
                    </a:cubicBezTo>
                    <a:cubicBezTo>
                      <a:pt x="78478" y="6662"/>
                      <a:pt x="80154" y="9253"/>
                      <a:pt x="82773" y="9805"/>
                    </a:cubicBezTo>
                    <a:cubicBezTo>
                      <a:pt x="91993" y="11739"/>
                      <a:pt x="100985" y="16216"/>
                      <a:pt x="109729" y="23074"/>
                    </a:cubicBezTo>
                    <a:cubicBezTo>
                      <a:pt x="111834" y="24731"/>
                      <a:pt x="114854" y="24379"/>
                      <a:pt x="116511" y="22264"/>
                    </a:cubicBezTo>
                    <a:cubicBezTo>
                      <a:pt x="118168" y="20150"/>
                      <a:pt x="117816" y="17035"/>
                      <a:pt x="115701" y="15377"/>
                    </a:cubicBezTo>
                    <a:cubicBezTo>
                      <a:pt x="105843" y="7634"/>
                      <a:pt x="95556" y="2538"/>
                      <a:pt x="84802" y="280"/>
                    </a:cubicBezTo>
                    <a:close/>
                    <a:moveTo>
                      <a:pt x="129484" y="30265"/>
                    </a:moveTo>
                    <a:cubicBezTo>
                      <a:pt x="128236" y="30179"/>
                      <a:pt x="126950" y="30503"/>
                      <a:pt x="125931" y="31379"/>
                    </a:cubicBezTo>
                    <a:cubicBezTo>
                      <a:pt x="123902" y="33132"/>
                      <a:pt x="123674" y="36237"/>
                      <a:pt x="125426" y="38275"/>
                    </a:cubicBezTo>
                    <a:cubicBezTo>
                      <a:pt x="131713" y="45572"/>
                      <a:pt x="137809" y="54163"/>
                      <a:pt x="143762" y="64003"/>
                    </a:cubicBezTo>
                    <a:cubicBezTo>
                      <a:pt x="145153" y="66308"/>
                      <a:pt x="148153" y="67012"/>
                      <a:pt x="150448" y="65622"/>
                    </a:cubicBezTo>
                    <a:cubicBezTo>
                      <a:pt x="152754" y="64241"/>
                      <a:pt x="153468" y="61240"/>
                      <a:pt x="152077" y="58935"/>
                    </a:cubicBezTo>
                    <a:cubicBezTo>
                      <a:pt x="145857" y="48658"/>
                      <a:pt x="139476" y="39619"/>
                      <a:pt x="132827" y="31894"/>
                    </a:cubicBezTo>
                    <a:cubicBezTo>
                      <a:pt x="131951" y="30875"/>
                      <a:pt x="130722" y="30360"/>
                      <a:pt x="129484" y="30265"/>
                    </a:cubicBezTo>
                    <a:close/>
                    <a:moveTo>
                      <a:pt x="19565" y="34627"/>
                    </a:moveTo>
                    <a:cubicBezTo>
                      <a:pt x="18403" y="35085"/>
                      <a:pt x="17356" y="35923"/>
                      <a:pt x="16822" y="37161"/>
                    </a:cubicBezTo>
                    <a:cubicBezTo>
                      <a:pt x="12946" y="46219"/>
                      <a:pt x="9802" y="56916"/>
                      <a:pt x="7307" y="69175"/>
                    </a:cubicBezTo>
                    <a:cubicBezTo>
                      <a:pt x="6764" y="71804"/>
                      <a:pt x="8516" y="74413"/>
                      <a:pt x="11155" y="74947"/>
                    </a:cubicBezTo>
                    <a:cubicBezTo>
                      <a:pt x="13784" y="75480"/>
                      <a:pt x="16289" y="73832"/>
                      <a:pt x="16822" y="71194"/>
                    </a:cubicBezTo>
                    <a:cubicBezTo>
                      <a:pt x="19203" y="59545"/>
                      <a:pt x="22242" y="49410"/>
                      <a:pt x="25842" y="41009"/>
                    </a:cubicBezTo>
                    <a:cubicBezTo>
                      <a:pt x="26900" y="38542"/>
                      <a:pt x="25776" y="35685"/>
                      <a:pt x="23309" y="34627"/>
                    </a:cubicBezTo>
                    <a:cubicBezTo>
                      <a:pt x="22080" y="34094"/>
                      <a:pt x="20718" y="34161"/>
                      <a:pt x="19565" y="34627"/>
                    </a:cubicBezTo>
                    <a:close/>
                    <a:moveTo>
                      <a:pt x="160383" y="76566"/>
                    </a:moveTo>
                    <a:cubicBezTo>
                      <a:pt x="159202" y="76175"/>
                      <a:pt x="157830" y="76261"/>
                      <a:pt x="156630" y="76871"/>
                    </a:cubicBezTo>
                    <a:cubicBezTo>
                      <a:pt x="154239" y="78081"/>
                      <a:pt x="153296" y="81062"/>
                      <a:pt x="154506" y="83453"/>
                    </a:cubicBezTo>
                    <a:cubicBezTo>
                      <a:pt x="159059" y="92444"/>
                      <a:pt x="163460" y="102093"/>
                      <a:pt x="167774" y="112533"/>
                    </a:cubicBezTo>
                    <a:cubicBezTo>
                      <a:pt x="168803" y="115018"/>
                      <a:pt x="171680" y="116190"/>
                      <a:pt x="174156" y="115171"/>
                    </a:cubicBezTo>
                    <a:cubicBezTo>
                      <a:pt x="176642" y="114142"/>
                      <a:pt x="177814" y="111370"/>
                      <a:pt x="176795" y="108885"/>
                    </a:cubicBezTo>
                    <a:cubicBezTo>
                      <a:pt x="172385" y="98226"/>
                      <a:pt x="167889" y="88215"/>
                      <a:pt x="163222" y="78995"/>
                    </a:cubicBezTo>
                    <a:cubicBezTo>
                      <a:pt x="162612" y="77804"/>
                      <a:pt x="161564" y="76957"/>
                      <a:pt x="160383" y="76566"/>
                    </a:cubicBezTo>
                    <a:close/>
                    <a:moveTo>
                      <a:pt x="9021" y="87815"/>
                    </a:moveTo>
                    <a:cubicBezTo>
                      <a:pt x="6364" y="87482"/>
                      <a:pt x="3983" y="89406"/>
                      <a:pt x="3659" y="92063"/>
                    </a:cubicBezTo>
                    <a:cubicBezTo>
                      <a:pt x="2401" y="102179"/>
                      <a:pt x="1420" y="113037"/>
                      <a:pt x="820" y="124686"/>
                    </a:cubicBezTo>
                    <a:cubicBezTo>
                      <a:pt x="677" y="127372"/>
                      <a:pt x="2801" y="129620"/>
                      <a:pt x="5478" y="129754"/>
                    </a:cubicBezTo>
                    <a:cubicBezTo>
                      <a:pt x="8164" y="129897"/>
                      <a:pt x="10402" y="127877"/>
                      <a:pt x="10545" y="125191"/>
                    </a:cubicBezTo>
                    <a:cubicBezTo>
                      <a:pt x="11136" y="113771"/>
                      <a:pt x="12050" y="103150"/>
                      <a:pt x="13279" y="93283"/>
                    </a:cubicBezTo>
                    <a:cubicBezTo>
                      <a:pt x="13612" y="90615"/>
                      <a:pt x="11688" y="88149"/>
                      <a:pt x="9021" y="87815"/>
                    </a:cubicBezTo>
                    <a:close/>
                    <a:moveTo>
                      <a:pt x="178919" y="127420"/>
                    </a:moveTo>
                    <a:cubicBezTo>
                      <a:pt x="176395" y="128353"/>
                      <a:pt x="175061" y="131087"/>
                      <a:pt x="175985" y="133602"/>
                    </a:cubicBezTo>
                    <a:cubicBezTo>
                      <a:pt x="179538" y="143289"/>
                      <a:pt x="183053" y="153461"/>
                      <a:pt x="186415" y="164101"/>
                    </a:cubicBezTo>
                    <a:cubicBezTo>
                      <a:pt x="187224" y="166663"/>
                      <a:pt x="189939" y="168149"/>
                      <a:pt x="192492" y="167339"/>
                    </a:cubicBezTo>
                    <a:cubicBezTo>
                      <a:pt x="195054" y="166530"/>
                      <a:pt x="196445" y="163720"/>
                      <a:pt x="195635" y="161158"/>
                    </a:cubicBezTo>
                    <a:cubicBezTo>
                      <a:pt x="192225" y="150394"/>
                      <a:pt x="188701" y="140088"/>
                      <a:pt x="185100" y="130259"/>
                    </a:cubicBezTo>
                    <a:cubicBezTo>
                      <a:pt x="184177" y="127744"/>
                      <a:pt x="181443" y="126496"/>
                      <a:pt x="178919" y="127420"/>
                    </a:cubicBezTo>
                    <a:close/>
                    <a:moveTo>
                      <a:pt x="5078" y="142727"/>
                    </a:moveTo>
                    <a:cubicBezTo>
                      <a:pt x="2392" y="142679"/>
                      <a:pt x="153" y="144803"/>
                      <a:pt x="106" y="147480"/>
                    </a:cubicBezTo>
                    <a:cubicBezTo>
                      <a:pt x="-66" y="157871"/>
                      <a:pt x="-28" y="168759"/>
                      <a:pt x="211" y="180103"/>
                    </a:cubicBezTo>
                    <a:cubicBezTo>
                      <a:pt x="268" y="182789"/>
                      <a:pt x="2487" y="184922"/>
                      <a:pt x="5173" y="184865"/>
                    </a:cubicBezTo>
                    <a:cubicBezTo>
                      <a:pt x="7859" y="184808"/>
                      <a:pt x="9993" y="182589"/>
                      <a:pt x="9936" y="179903"/>
                    </a:cubicBezTo>
                    <a:cubicBezTo>
                      <a:pt x="9697" y="168673"/>
                      <a:pt x="9669" y="157948"/>
                      <a:pt x="9831" y="147689"/>
                    </a:cubicBezTo>
                    <a:cubicBezTo>
                      <a:pt x="9879" y="145003"/>
                      <a:pt x="7754" y="142765"/>
                      <a:pt x="5078" y="142727"/>
                    </a:cubicBezTo>
                    <a:close/>
                    <a:moveTo>
                      <a:pt x="196245" y="179903"/>
                    </a:moveTo>
                    <a:cubicBezTo>
                      <a:pt x="193663" y="180646"/>
                      <a:pt x="192158" y="183303"/>
                      <a:pt x="192901" y="185884"/>
                    </a:cubicBezTo>
                    <a:cubicBezTo>
                      <a:pt x="195797" y="195933"/>
                      <a:pt x="198674" y="206277"/>
                      <a:pt x="201407" y="216984"/>
                    </a:cubicBezTo>
                    <a:cubicBezTo>
                      <a:pt x="202074" y="219584"/>
                      <a:pt x="204684" y="221194"/>
                      <a:pt x="207284" y="220527"/>
                    </a:cubicBezTo>
                    <a:cubicBezTo>
                      <a:pt x="209885" y="219860"/>
                      <a:pt x="211494" y="217250"/>
                      <a:pt x="210837" y="214650"/>
                    </a:cubicBezTo>
                    <a:cubicBezTo>
                      <a:pt x="208075" y="203858"/>
                      <a:pt x="205246" y="193295"/>
                      <a:pt x="202322" y="183141"/>
                    </a:cubicBezTo>
                    <a:cubicBezTo>
                      <a:pt x="201579" y="180560"/>
                      <a:pt x="198826" y="179160"/>
                      <a:pt x="196245" y="179903"/>
                    </a:cubicBezTo>
                    <a:close/>
                    <a:moveTo>
                      <a:pt x="5583" y="197934"/>
                    </a:moveTo>
                    <a:cubicBezTo>
                      <a:pt x="2897" y="198048"/>
                      <a:pt x="811" y="200220"/>
                      <a:pt x="925" y="202896"/>
                    </a:cubicBezTo>
                    <a:cubicBezTo>
                      <a:pt x="1354" y="213383"/>
                      <a:pt x="1916" y="224251"/>
                      <a:pt x="2639" y="235424"/>
                    </a:cubicBezTo>
                    <a:cubicBezTo>
                      <a:pt x="2820" y="238100"/>
                      <a:pt x="5126" y="240148"/>
                      <a:pt x="7812" y="239977"/>
                    </a:cubicBezTo>
                    <a:cubicBezTo>
                      <a:pt x="10488" y="239806"/>
                      <a:pt x="12546" y="237491"/>
                      <a:pt x="12365" y="234814"/>
                    </a:cubicBezTo>
                    <a:cubicBezTo>
                      <a:pt x="11650" y="223718"/>
                      <a:pt x="11079" y="212907"/>
                      <a:pt x="10650" y="202496"/>
                    </a:cubicBezTo>
                    <a:cubicBezTo>
                      <a:pt x="10536" y="199810"/>
                      <a:pt x="8259" y="197829"/>
                      <a:pt x="5583" y="197934"/>
                    </a:cubicBezTo>
                    <a:close/>
                    <a:moveTo>
                      <a:pt x="210427" y="233090"/>
                    </a:moveTo>
                    <a:cubicBezTo>
                      <a:pt x="207818" y="233709"/>
                      <a:pt x="206160" y="236348"/>
                      <a:pt x="206779" y="238967"/>
                    </a:cubicBezTo>
                    <a:cubicBezTo>
                      <a:pt x="209208" y="249245"/>
                      <a:pt x="211590" y="259741"/>
                      <a:pt x="213875" y="270476"/>
                    </a:cubicBezTo>
                    <a:cubicBezTo>
                      <a:pt x="214428" y="273095"/>
                      <a:pt x="217019" y="274781"/>
                      <a:pt x="219648" y="274219"/>
                    </a:cubicBezTo>
                    <a:cubicBezTo>
                      <a:pt x="222277" y="273667"/>
                      <a:pt x="223953" y="271076"/>
                      <a:pt x="223391" y="268447"/>
                    </a:cubicBezTo>
                    <a:cubicBezTo>
                      <a:pt x="221095" y="257646"/>
                      <a:pt x="218648" y="247092"/>
                      <a:pt x="216200" y="236738"/>
                    </a:cubicBezTo>
                    <a:cubicBezTo>
                      <a:pt x="215580" y="234119"/>
                      <a:pt x="213037" y="232471"/>
                      <a:pt x="210427" y="233090"/>
                    </a:cubicBezTo>
                    <a:close/>
                    <a:moveTo>
                      <a:pt x="8716" y="252845"/>
                    </a:moveTo>
                    <a:cubicBezTo>
                      <a:pt x="6040" y="253055"/>
                      <a:pt x="4059" y="255436"/>
                      <a:pt x="4268" y="258113"/>
                    </a:cubicBezTo>
                    <a:cubicBezTo>
                      <a:pt x="5087" y="268628"/>
                      <a:pt x="6059" y="279439"/>
                      <a:pt x="7097" y="290536"/>
                    </a:cubicBezTo>
                    <a:cubicBezTo>
                      <a:pt x="7354" y="293203"/>
                      <a:pt x="9697" y="295136"/>
                      <a:pt x="12365" y="294889"/>
                    </a:cubicBezTo>
                    <a:cubicBezTo>
                      <a:pt x="15041" y="294641"/>
                      <a:pt x="16975" y="292298"/>
                      <a:pt x="16727" y="289621"/>
                    </a:cubicBezTo>
                    <a:cubicBezTo>
                      <a:pt x="15689" y="278582"/>
                      <a:pt x="14803" y="267771"/>
                      <a:pt x="13993" y="257303"/>
                    </a:cubicBezTo>
                    <a:cubicBezTo>
                      <a:pt x="13784" y="254627"/>
                      <a:pt x="11402" y="252636"/>
                      <a:pt x="8716" y="252845"/>
                    </a:cubicBezTo>
                    <a:close/>
                    <a:moveTo>
                      <a:pt x="222181" y="286783"/>
                    </a:moveTo>
                    <a:cubicBezTo>
                      <a:pt x="219543" y="287307"/>
                      <a:pt x="217809" y="289821"/>
                      <a:pt x="218333" y="292460"/>
                    </a:cubicBezTo>
                    <a:cubicBezTo>
                      <a:pt x="220400" y="302909"/>
                      <a:pt x="222486" y="313548"/>
                      <a:pt x="224410" y="324264"/>
                    </a:cubicBezTo>
                    <a:cubicBezTo>
                      <a:pt x="224886" y="326912"/>
                      <a:pt x="227334" y="328693"/>
                      <a:pt x="229982" y="328217"/>
                    </a:cubicBezTo>
                    <a:cubicBezTo>
                      <a:pt x="232621" y="327740"/>
                      <a:pt x="234402" y="325188"/>
                      <a:pt x="233935" y="322549"/>
                    </a:cubicBezTo>
                    <a:cubicBezTo>
                      <a:pt x="232002" y="311767"/>
                      <a:pt x="230039" y="301137"/>
                      <a:pt x="227953" y="290631"/>
                    </a:cubicBezTo>
                    <a:cubicBezTo>
                      <a:pt x="227430" y="288002"/>
                      <a:pt x="224810" y="286259"/>
                      <a:pt x="222181" y="286783"/>
                    </a:cubicBezTo>
                    <a:close/>
                    <a:moveTo>
                      <a:pt x="13689" y="307757"/>
                    </a:moveTo>
                    <a:cubicBezTo>
                      <a:pt x="11012" y="308033"/>
                      <a:pt x="9059" y="310452"/>
                      <a:pt x="9326" y="313119"/>
                    </a:cubicBezTo>
                    <a:cubicBezTo>
                      <a:pt x="10393" y="323530"/>
                      <a:pt x="11507" y="334198"/>
                      <a:pt x="12774" y="345438"/>
                    </a:cubicBezTo>
                    <a:cubicBezTo>
                      <a:pt x="13069" y="348114"/>
                      <a:pt x="15470" y="350000"/>
                      <a:pt x="18146" y="349695"/>
                    </a:cubicBezTo>
                    <a:cubicBezTo>
                      <a:pt x="20813" y="349400"/>
                      <a:pt x="22699" y="347000"/>
                      <a:pt x="22394" y="344323"/>
                    </a:cubicBezTo>
                    <a:cubicBezTo>
                      <a:pt x="21137" y="333122"/>
                      <a:pt x="20023" y="322492"/>
                      <a:pt x="18956" y="312110"/>
                    </a:cubicBezTo>
                    <a:cubicBezTo>
                      <a:pt x="18680" y="309443"/>
                      <a:pt x="16356" y="307481"/>
                      <a:pt x="13689" y="307757"/>
                    </a:cubicBezTo>
                    <a:close/>
                    <a:moveTo>
                      <a:pt x="232211" y="340980"/>
                    </a:moveTo>
                    <a:cubicBezTo>
                      <a:pt x="229563" y="341428"/>
                      <a:pt x="227810" y="343904"/>
                      <a:pt x="228258" y="346552"/>
                    </a:cubicBezTo>
                    <a:cubicBezTo>
                      <a:pt x="230030" y="357163"/>
                      <a:pt x="231706" y="367793"/>
                      <a:pt x="233326" y="378470"/>
                    </a:cubicBezTo>
                    <a:cubicBezTo>
                      <a:pt x="233726" y="381128"/>
                      <a:pt x="236240" y="383023"/>
                      <a:pt x="238898" y="382623"/>
                    </a:cubicBezTo>
                    <a:cubicBezTo>
                      <a:pt x="241555" y="382223"/>
                      <a:pt x="243346" y="379709"/>
                      <a:pt x="242946" y="377051"/>
                    </a:cubicBezTo>
                    <a:cubicBezTo>
                      <a:pt x="241327" y="366326"/>
                      <a:pt x="239564" y="355591"/>
                      <a:pt x="237783" y="344933"/>
                    </a:cubicBezTo>
                    <a:cubicBezTo>
                      <a:pt x="237335" y="342285"/>
                      <a:pt x="234859" y="340542"/>
                      <a:pt x="232211" y="340980"/>
                    </a:cubicBezTo>
                    <a:close/>
                    <a:moveTo>
                      <a:pt x="19661" y="362564"/>
                    </a:moveTo>
                    <a:cubicBezTo>
                      <a:pt x="16994" y="362878"/>
                      <a:pt x="15098" y="365269"/>
                      <a:pt x="15403" y="367936"/>
                    </a:cubicBezTo>
                    <a:cubicBezTo>
                      <a:pt x="16270" y="375337"/>
                      <a:pt x="18946" y="398378"/>
                      <a:pt x="19156" y="400149"/>
                    </a:cubicBezTo>
                    <a:cubicBezTo>
                      <a:pt x="19470" y="402816"/>
                      <a:pt x="21861" y="404721"/>
                      <a:pt x="24528" y="404407"/>
                    </a:cubicBezTo>
                    <a:cubicBezTo>
                      <a:pt x="27195" y="404093"/>
                      <a:pt x="29090" y="401702"/>
                      <a:pt x="28776" y="399035"/>
                    </a:cubicBezTo>
                    <a:cubicBezTo>
                      <a:pt x="28576" y="397254"/>
                      <a:pt x="25890" y="374213"/>
                      <a:pt x="25033" y="366821"/>
                    </a:cubicBezTo>
                    <a:cubicBezTo>
                      <a:pt x="24719" y="364154"/>
                      <a:pt x="22328" y="362249"/>
                      <a:pt x="19661" y="362564"/>
                    </a:cubicBezTo>
                    <a:close/>
                    <a:moveTo>
                      <a:pt x="240717" y="395492"/>
                    </a:moveTo>
                    <a:cubicBezTo>
                      <a:pt x="238059" y="395863"/>
                      <a:pt x="236193" y="398301"/>
                      <a:pt x="236564" y="400959"/>
                    </a:cubicBezTo>
                    <a:cubicBezTo>
                      <a:pt x="237316" y="406293"/>
                      <a:pt x="238088" y="411579"/>
                      <a:pt x="238793" y="416866"/>
                    </a:cubicBezTo>
                    <a:cubicBezTo>
                      <a:pt x="239345" y="420961"/>
                      <a:pt x="239831" y="426324"/>
                      <a:pt x="240317" y="432868"/>
                    </a:cubicBezTo>
                    <a:cubicBezTo>
                      <a:pt x="240507" y="435554"/>
                      <a:pt x="242908" y="437526"/>
                      <a:pt x="245584" y="437326"/>
                    </a:cubicBezTo>
                    <a:cubicBezTo>
                      <a:pt x="248261" y="437135"/>
                      <a:pt x="250242" y="434839"/>
                      <a:pt x="250042" y="432163"/>
                    </a:cubicBezTo>
                    <a:cubicBezTo>
                      <a:pt x="249547" y="425438"/>
                      <a:pt x="248994" y="419857"/>
                      <a:pt x="248423" y="415551"/>
                    </a:cubicBezTo>
                    <a:cubicBezTo>
                      <a:pt x="247708" y="410246"/>
                      <a:pt x="246946" y="404998"/>
                      <a:pt x="246194" y="399644"/>
                    </a:cubicBezTo>
                    <a:cubicBezTo>
                      <a:pt x="245813" y="396987"/>
                      <a:pt x="243374" y="395111"/>
                      <a:pt x="240717" y="395492"/>
                    </a:cubicBezTo>
                    <a:close/>
                    <a:moveTo>
                      <a:pt x="26042" y="417266"/>
                    </a:moveTo>
                    <a:cubicBezTo>
                      <a:pt x="23375" y="417561"/>
                      <a:pt x="21394" y="419971"/>
                      <a:pt x="21689" y="422638"/>
                    </a:cubicBezTo>
                    <a:cubicBezTo>
                      <a:pt x="22661" y="431534"/>
                      <a:pt x="23328" y="438421"/>
                      <a:pt x="23718" y="443707"/>
                    </a:cubicBezTo>
                    <a:cubicBezTo>
                      <a:pt x="23947" y="446984"/>
                      <a:pt x="24309" y="450737"/>
                      <a:pt x="24728" y="454956"/>
                    </a:cubicBezTo>
                    <a:cubicBezTo>
                      <a:pt x="24995" y="457633"/>
                      <a:pt x="27328" y="459576"/>
                      <a:pt x="29995" y="459309"/>
                    </a:cubicBezTo>
                    <a:cubicBezTo>
                      <a:pt x="32672" y="459043"/>
                      <a:pt x="34615" y="456614"/>
                      <a:pt x="34348" y="453947"/>
                    </a:cubicBezTo>
                    <a:cubicBezTo>
                      <a:pt x="33939" y="449803"/>
                      <a:pt x="33672" y="446174"/>
                      <a:pt x="33443" y="443002"/>
                    </a:cubicBezTo>
                    <a:cubicBezTo>
                      <a:pt x="33043" y="437564"/>
                      <a:pt x="32396" y="430629"/>
                      <a:pt x="31415" y="421628"/>
                    </a:cubicBezTo>
                    <a:cubicBezTo>
                      <a:pt x="31119" y="418952"/>
                      <a:pt x="28719" y="416980"/>
                      <a:pt x="26042" y="417266"/>
                    </a:cubicBezTo>
                    <a:close/>
                    <a:moveTo>
                      <a:pt x="246289" y="450299"/>
                    </a:moveTo>
                    <a:cubicBezTo>
                      <a:pt x="243613" y="450422"/>
                      <a:pt x="241498" y="452680"/>
                      <a:pt x="241631" y="455366"/>
                    </a:cubicBezTo>
                    <a:cubicBezTo>
                      <a:pt x="242089" y="464862"/>
                      <a:pt x="242565" y="475654"/>
                      <a:pt x="242946" y="487684"/>
                    </a:cubicBezTo>
                    <a:cubicBezTo>
                      <a:pt x="243031" y="490360"/>
                      <a:pt x="245232" y="492523"/>
                      <a:pt x="247908" y="492437"/>
                    </a:cubicBezTo>
                    <a:cubicBezTo>
                      <a:pt x="250594" y="492361"/>
                      <a:pt x="252756" y="490056"/>
                      <a:pt x="252671" y="487379"/>
                    </a:cubicBezTo>
                    <a:cubicBezTo>
                      <a:pt x="252290" y="475302"/>
                      <a:pt x="251814" y="464510"/>
                      <a:pt x="251356" y="454956"/>
                    </a:cubicBezTo>
                    <a:cubicBezTo>
                      <a:pt x="251232" y="452270"/>
                      <a:pt x="248975" y="450165"/>
                      <a:pt x="246289" y="450299"/>
                    </a:cubicBezTo>
                    <a:close/>
                    <a:moveTo>
                      <a:pt x="31519" y="472177"/>
                    </a:moveTo>
                    <a:cubicBezTo>
                      <a:pt x="28852" y="472511"/>
                      <a:pt x="26928" y="474883"/>
                      <a:pt x="27262" y="477550"/>
                    </a:cubicBezTo>
                    <a:cubicBezTo>
                      <a:pt x="28433" y="487036"/>
                      <a:pt x="29862" y="497799"/>
                      <a:pt x="31519" y="509763"/>
                    </a:cubicBezTo>
                    <a:cubicBezTo>
                      <a:pt x="31881" y="512430"/>
                      <a:pt x="34329" y="514287"/>
                      <a:pt x="36987" y="513916"/>
                    </a:cubicBezTo>
                    <a:cubicBezTo>
                      <a:pt x="39644" y="513554"/>
                      <a:pt x="41511" y="511106"/>
                      <a:pt x="41140" y="508449"/>
                    </a:cubicBezTo>
                    <a:cubicBezTo>
                      <a:pt x="39501" y="496533"/>
                      <a:pt x="38149" y="485770"/>
                      <a:pt x="36987" y="476330"/>
                    </a:cubicBezTo>
                    <a:cubicBezTo>
                      <a:pt x="36653" y="473663"/>
                      <a:pt x="34177" y="471854"/>
                      <a:pt x="31519" y="472177"/>
                    </a:cubicBezTo>
                    <a:close/>
                    <a:moveTo>
                      <a:pt x="248318" y="505410"/>
                    </a:moveTo>
                    <a:cubicBezTo>
                      <a:pt x="245632" y="505477"/>
                      <a:pt x="243489" y="507687"/>
                      <a:pt x="243555" y="510373"/>
                    </a:cubicBezTo>
                    <a:cubicBezTo>
                      <a:pt x="243813" y="520536"/>
                      <a:pt x="244051" y="531375"/>
                      <a:pt x="244260" y="542796"/>
                    </a:cubicBezTo>
                    <a:cubicBezTo>
                      <a:pt x="244317" y="545472"/>
                      <a:pt x="246546" y="547606"/>
                      <a:pt x="249232" y="547549"/>
                    </a:cubicBezTo>
                    <a:cubicBezTo>
                      <a:pt x="251918" y="547501"/>
                      <a:pt x="254042" y="545272"/>
                      <a:pt x="253995" y="542586"/>
                    </a:cubicBezTo>
                    <a:cubicBezTo>
                      <a:pt x="253776" y="531147"/>
                      <a:pt x="253538" y="520250"/>
                      <a:pt x="253280" y="510068"/>
                    </a:cubicBezTo>
                    <a:cubicBezTo>
                      <a:pt x="253214" y="507382"/>
                      <a:pt x="251004" y="505343"/>
                      <a:pt x="248318" y="505410"/>
                    </a:cubicBezTo>
                    <a:close/>
                    <a:moveTo>
                      <a:pt x="38806" y="526784"/>
                    </a:moveTo>
                    <a:cubicBezTo>
                      <a:pt x="36148" y="527165"/>
                      <a:pt x="34272" y="529594"/>
                      <a:pt x="34653" y="532251"/>
                    </a:cubicBezTo>
                    <a:cubicBezTo>
                      <a:pt x="36110" y="542339"/>
                      <a:pt x="37730" y="553064"/>
                      <a:pt x="39416" y="564370"/>
                    </a:cubicBezTo>
                    <a:cubicBezTo>
                      <a:pt x="39816" y="567027"/>
                      <a:pt x="42330" y="568818"/>
                      <a:pt x="44988" y="568418"/>
                    </a:cubicBezTo>
                    <a:cubicBezTo>
                      <a:pt x="47645" y="568028"/>
                      <a:pt x="49436" y="565608"/>
                      <a:pt x="49045" y="562951"/>
                    </a:cubicBezTo>
                    <a:cubicBezTo>
                      <a:pt x="47350" y="551664"/>
                      <a:pt x="45731" y="540996"/>
                      <a:pt x="44283" y="530937"/>
                    </a:cubicBezTo>
                    <a:cubicBezTo>
                      <a:pt x="43902" y="528280"/>
                      <a:pt x="41463" y="526404"/>
                      <a:pt x="38806" y="526784"/>
                    </a:cubicBezTo>
                    <a:close/>
                    <a:moveTo>
                      <a:pt x="249432" y="560417"/>
                    </a:moveTo>
                    <a:cubicBezTo>
                      <a:pt x="246746" y="560465"/>
                      <a:pt x="244527" y="562694"/>
                      <a:pt x="244565" y="565380"/>
                    </a:cubicBezTo>
                    <a:cubicBezTo>
                      <a:pt x="244727" y="575800"/>
                      <a:pt x="244946" y="586620"/>
                      <a:pt x="245079" y="597803"/>
                    </a:cubicBezTo>
                    <a:cubicBezTo>
                      <a:pt x="245108" y="600489"/>
                      <a:pt x="247251" y="602594"/>
                      <a:pt x="249937" y="602565"/>
                    </a:cubicBezTo>
                    <a:cubicBezTo>
                      <a:pt x="252623" y="602537"/>
                      <a:pt x="254833" y="600384"/>
                      <a:pt x="254804" y="597698"/>
                    </a:cubicBezTo>
                    <a:cubicBezTo>
                      <a:pt x="254671" y="586516"/>
                      <a:pt x="254452" y="575705"/>
                      <a:pt x="254290" y="565284"/>
                    </a:cubicBezTo>
                    <a:cubicBezTo>
                      <a:pt x="254252" y="562598"/>
                      <a:pt x="252118" y="560379"/>
                      <a:pt x="249432" y="560417"/>
                    </a:cubicBezTo>
                    <a:close/>
                    <a:moveTo>
                      <a:pt x="46912" y="581286"/>
                    </a:moveTo>
                    <a:cubicBezTo>
                      <a:pt x="44264" y="581696"/>
                      <a:pt x="42359" y="584210"/>
                      <a:pt x="42759" y="586859"/>
                    </a:cubicBezTo>
                    <a:cubicBezTo>
                      <a:pt x="44340" y="597174"/>
                      <a:pt x="45997" y="607823"/>
                      <a:pt x="47721" y="618872"/>
                    </a:cubicBezTo>
                    <a:cubicBezTo>
                      <a:pt x="48140" y="621530"/>
                      <a:pt x="50646" y="623339"/>
                      <a:pt x="53294" y="622930"/>
                    </a:cubicBezTo>
                    <a:cubicBezTo>
                      <a:pt x="55951" y="622510"/>
                      <a:pt x="57761" y="620005"/>
                      <a:pt x="57351" y="617357"/>
                    </a:cubicBezTo>
                    <a:cubicBezTo>
                      <a:pt x="55627" y="606318"/>
                      <a:pt x="53960" y="595641"/>
                      <a:pt x="52389" y="585344"/>
                    </a:cubicBezTo>
                    <a:cubicBezTo>
                      <a:pt x="51979" y="582687"/>
                      <a:pt x="49569" y="580886"/>
                      <a:pt x="46912" y="581286"/>
                    </a:cubicBezTo>
                    <a:close/>
                    <a:moveTo>
                      <a:pt x="250042" y="615634"/>
                    </a:moveTo>
                    <a:cubicBezTo>
                      <a:pt x="247356" y="615662"/>
                      <a:pt x="245251" y="617815"/>
                      <a:pt x="245279" y="620491"/>
                    </a:cubicBezTo>
                    <a:cubicBezTo>
                      <a:pt x="245375" y="631064"/>
                      <a:pt x="245403" y="641884"/>
                      <a:pt x="245479" y="652914"/>
                    </a:cubicBezTo>
                    <a:cubicBezTo>
                      <a:pt x="245498" y="655600"/>
                      <a:pt x="247756" y="657791"/>
                      <a:pt x="250442" y="657782"/>
                    </a:cubicBezTo>
                    <a:cubicBezTo>
                      <a:pt x="253128" y="657762"/>
                      <a:pt x="255223" y="655496"/>
                      <a:pt x="255204" y="652810"/>
                    </a:cubicBezTo>
                    <a:cubicBezTo>
                      <a:pt x="255128" y="641780"/>
                      <a:pt x="255100" y="630969"/>
                      <a:pt x="255004" y="620396"/>
                    </a:cubicBezTo>
                    <a:cubicBezTo>
                      <a:pt x="254976" y="617710"/>
                      <a:pt x="252728" y="615605"/>
                      <a:pt x="250042" y="615634"/>
                    </a:cubicBezTo>
                    <a:close/>
                    <a:moveTo>
                      <a:pt x="55322" y="635798"/>
                    </a:moveTo>
                    <a:cubicBezTo>
                      <a:pt x="52674" y="636217"/>
                      <a:pt x="50855" y="638608"/>
                      <a:pt x="51274" y="641265"/>
                    </a:cubicBezTo>
                    <a:cubicBezTo>
                      <a:pt x="52922" y="651724"/>
                      <a:pt x="54589" y="662496"/>
                      <a:pt x="56332" y="673384"/>
                    </a:cubicBezTo>
                    <a:cubicBezTo>
                      <a:pt x="56761" y="676032"/>
                      <a:pt x="59256" y="677755"/>
                      <a:pt x="61904" y="677327"/>
                    </a:cubicBezTo>
                    <a:cubicBezTo>
                      <a:pt x="64562" y="676908"/>
                      <a:pt x="66390" y="674412"/>
                      <a:pt x="65962" y="671755"/>
                    </a:cubicBezTo>
                    <a:cubicBezTo>
                      <a:pt x="64219" y="660877"/>
                      <a:pt x="62552" y="650199"/>
                      <a:pt x="60894" y="639741"/>
                    </a:cubicBezTo>
                    <a:cubicBezTo>
                      <a:pt x="60475" y="637093"/>
                      <a:pt x="57980" y="635369"/>
                      <a:pt x="55322" y="635798"/>
                    </a:cubicBezTo>
                    <a:close/>
                    <a:moveTo>
                      <a:pt x="250442" y="670640"/>
                    </a:moveTo>
                    <a:cubicBezTo>
                      <a:pt x="247756" y="670659"/>
                      <a:pt x="245670" y="672927"/>
                      <a:pt x="245679" y="675612"/>
                    </a:cubicBezTo>
                    <a:cubicBezTo>
                      <a:pt x="245737" y="686309"/>
                      <a:pt x="245756" y="697034"/>
                      <a:pt x="245784" y="707921"/>
                    </a:cubicBezTo>
                    <a:cubicBezTo>
                      <a:pt x="245794" y="710607"/>
                      <a:pt x="247965" y="712798"/>
                      <a:pt x="250652" y="712789"/>
                    </a:cubicBezTo>
                    <a:cubicBezTo>
                      <a:pt x="253328" y="712779"/>
                      <a:pt x="255519" y="710607"/>
                      <a:pt x="255509" y="707921"/>
                    </a:cubicBezTo>
                    <a:cubicBezTo>
                      <a:pt x="255481" y="697025"/>
                      <a:pt x="255462" y="686214"/>
                      <a:pt x="255404" y="675508"/>
                    </a:cubicBezTo>
                    <a:cubicBezTo>
                      <a:pt x="255395" y="672821"/>
                      <a:pt x="253128" y="670631"/>
                      <a:pt x="250442" y="670640"/>
                    </a:cubicBezTo>
                    <a:close/>
                    <a:moveTo>
                      <a:pt x="64038" y="690195"/>
                    </a:moveTo>
                    <a:cubicBezTo>
                      <a:pt x="61380" y="690624"/>
                      <a:pt x="59551" y="693120"/>
                      <a:pt x="59980" y="695767"/>
                    </a:cubicBezTo>
                    <a:cubicBezTo>
                      <a:pt x="61694" y="706359"/>
                      <a:pt x="63495" y="717056"/>
                      <a:pt x="65247" y="727781"/>
                    </a:cubicBezTo>
                    <a:cubicBezTo>
                      <a:pt x="65685" y="730429"/>
                      <a:pt x="68172" y="732163"/>
                      <a:pt x="70819" y="731733"/>
                    </a:cubicBezTo>
                    <a:cubicBezTo>
                      <a:pt x="73477" y="731296"/>
                      <a:pt x="75210" y="728810"/>
                      <a:pt x="74772" y="726162"/>
                    </a:cubicBezTo>
                    <a:cubicBezTo>
                      <a:pt x="73020" y="715436"/>
                      <a:pt x="71324" y="704835"/>
                      <a:pt x="69610" y="694253"/>
                    </a:cubicBezTo>
                    <a:cubicBezTo>
                      <a:pt x="69181" y="691595"/>
                      <a:pt x="66686" y="689766"/>
                      <a:pt x="64038" y="690195"/>
                    </a:cubicBezTo>
                    <a:close/>
                    <a:moveTo>
                      <a:pt x="250652" y="725752"/>
                    </a:moveTo>
                    <a:cubicBezTo>
                      <a:pt x="247965" y="725762"/>
                      <a:pt x="245879" y="727933"/>
                      <a:pt x="245889" y="730619"/>
                    </a:cubicBezTo>
                    <a:cubicBezTo>
                      <a:pt x="245908" y="741525"/>
                      <a:pt x="245889" y="752355"/>
                      <a:pt x="245889" y="763033"/>
                    </a:cubicBezTo>
                    <a:cubicBezTo>
                      <a:pt x="245889" y="765719"/>
                      <a:pt x="248061" y="767900"/>
                      <a:pt x="250747" y="767900"/>
                    </a:cubicBezTo>
                    <a:cubicBezTo>
                      <a:pt x="253433" y="767900"/>
                      <a:pt x="255614" y="765719"/>
                      <a:pt x="255614" y="763033"/>
                    </a:cubicBezTo>
                    <a:cubicBezTo>
                      <a:pt x="255614" y="752346"/>
                      <a:pt x="255633" y="741535"/>
                      <a:pt x="255614" y="730619"/>
                    </a:cubicBezTo>
                    <a:cubicBezTo>
                      <a:pt x="255604" y="727933"/>
                      <a:pt x="253328" y="725752"/>
                      <a:pt x="250652" y="725752"/>
                    </a:cubicBezTo>
                    <a:close/>
                    <a:moveTo>
                      <a:pt x="72848" y="744602"/>
                    </a:moveTo>
                    <a:cubicBezTo>
                      <a:pt x="70200" y="745040"/>
                      <a:pt x="68467" y="747517"/>
                      <a:pt x="68895" y="750174"/>
                    </a:cubicBezTo>
                    <a:cubicBezTo>
                      <a:pt x="70686" y="761023"/>
                      <a:pt x="72429" y="771729"/>
                      <a:pt x="74163" y="782187"/>
                    </a:cubicBezTo>
                    <a:cubicBezTo>
                      <a:pt x="74610" y="784835"/>
                      <a:pt x="77087" y="786578"/>
                      <a:pt x="79735" y="786141"/>
                    </a:cubicBezTo>
                    <a:cubicBezTo>
                      <a:pt x="82392" y="785693"/>
                      <a:pt x="84231" y="783216"/>
                      <a:pt x="83793" y="780568"/>
                    </a:cubicBezTo>
                    <a:cubicBezTo>
                      <a:pt x="82049" y="770110"/>
                      <a:pt x="80316" y="759395"/>
                      <a:pt x="78525" y="748555"/>
                    </a:cubicBezTo>
                    <a:cubicBezTo>
                      <a:pt x="78087" y="745897"/>
                      <a:pt x="75496" y="744164"/>
                      <a:pt x="72848" y="744602"/>
                    </a:cubicBezTo>
                    <a:close/>
                    <a:moveTo>
                      <a:pt x="250747" y="780864"/>
                    </a:moveTo>
                    <a:cubicBezTo>
                      <a:pt x="248061" y="780864"/>
                      <a:pt x="245889" y="783045"/>
                      <a:pt x="245889" y="785731"/>
                    </a:cubicBezTo>
                    <a:cubicBezTo>
                      <a:pt x="245870" y="797532"/>
                      <a:pt x="245813" y="808410"/>
                      <a:pt x="245784" y="818154"/>
                    </a:cubicBezTo>
                    <a:cubicBezTo>
                      <a:pt x="245775" y="820830"/>
                      <a:pt x="247965" y="823002"/>
                      <a:pt x="250652" y="823012"/>
                    </a:cubicBezTo>
                    <a:cubicBezTo>
                      <a:pt x="253328" y="823022"/>
                      <a:pt x="255500" y="820936"/>
                      <a:pt x="255509" y="818249"/>
                    </a:cubicBezTo>
                    <a:cubicBezTo>
                      <a:pt x="255538" y="808505"/>
                      <a:pt x="255595" y="797542"/>
                      <a:pt x="255614" y="785731"/>
                    </a:cubicBezTo>
                    <a:cubicBezTo>
                      <a:pt x="255614" y="783045"/>
                      <a:pt x="253433" y="780873"/>
                      <a:pt x="250747" y="780864"/>
                    </a:cubicBezTo>
                    <a:close/>
                    <a:moveTo>
                      <a:pt x="81964" y="798904"/>
                    </a:moveTo>
                    <a:cubicBezTo>
                      <a:pt x="79316" y="799342"/>
                      <a:pt x="77468" y="801923"/>
                      <a:pt x="77916" y="804571"/>
                    </a:cubicBezTo>
                    <a:cubicBezTo>
                      <a:pt x="79373" y="813297"/>
                      <a:pt x="83221" y="836108"/>
                      <a:pt x="83288" y="836490"/>
                    </a:cubicBezTo>
                    <a:cubicBezTo>
                      <a:pt x="83735" y="839137"/>
                      <a:pt x="86307" y="840986"/>
                      <a:pt x="88955" y="840538"/>
                    </a:cubicBezTo>
                    <a:cubicBezTo>
                      <a:pt x="91603" y="840090"/>
                      <a:pt x="93356" y="837509"/>
                      <a:pt x="92908" y="834861"/>
                    </a:cubicBezTo>
                    <a:cubicBezTo>
                      <a:pt x="92841" y="834489"/>
                      <a:pt x="89003" y="811668"/>
                      <a:pt x="87536" y="802952"/>
                    </a:cubicBezTo>
                    <a:cubicBezTo>
                      <a:pt x="87098" y="800304"/>
                      <a:pt x="84612" y="798456"/>
                      <a:pt x="81964" y="798904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36"/>
              <p:cNvSpPr/>
              <p:nvPr/>
            </p:nvSpPr>
            <p:spPr>
              <a:xfrm>
                <a:off x="1717681" y="4509376"/>
                <a:ext cx="214380" cy="842673"/>
              </a:xfrm>
              <a:custGeom>
                <a:rect b="b" l="l" r="r" t="t"/>
                <a:pathLst>
                  <a:path extrusionOk="0" h="842673" w="214380">
                    <a:moveTo>
                      <a:pt x="124911" y="292"/>
                    </a:moveTo>
                    <a:cubicBezTo>
                      <a:pt x="114538" y="-575"/>
                      <a:pt x="104785" y="492"/>
                      <a:pt x="95736" y="3435"/>
                    </a:cubicBezTo>
                    <a:lnTo>
                      <a:pt x="98774" y="12656"/>
                    </a:lnTo>
                    <a:cubicBezTo>
                      <a:pt x="106575" y="10122"/>
                      <a:pt x="114995" y="9160"/>
                      <a:pt x="124101" y="9922"/>
                    </a:cubicBezTo>
                    <a:cubicBezTo>
                      <a:pt x="125606" y="10046"/>
                      <a:pt x="127102" y="10255"/>
                      <a:pt x="128559" y="10522"/>
                    </a:cubicBezTo>
                    <a:lnTo>
                      <a:pt x="130283" y="1007"/>
                    </a:lnTo>
                    <a:cubicBezTo>
                      <a:pt x="128511" y="673"/>
                      <a:pt x="126740" y="444"/>
                      <a:pt x="124911" y="292"/>
                    </a:cubicBezTo>
                    <a:close/>
                    <a:moveTo>
                      <a:pt x="152971" y="10932"/>
                    </a:moveTo>
                    <a:lnTo>
                      <a:pt x="147199" y="18733"/>
                    </a:lnTo>
                    <a:cubicBezTo>
                      <a:pt x="154448" y="24067"/>
                      <a:pt x="161049" y="31849"/>
                      <a:pt x="166954" y="41831"/>
                    </a:cubicBezTo>
                    <a:lnTo>
                      <a:pt x="175365" y="36868"/>
                    </a:lnTo>
                    <a:cubicBezTo>
                      <a:pt x="168831" y="25819"/>
                      <a:pt x="161354" y="17104"/>
                      <a:pt x="152971" y="10932"/>
                    </a:cubicBezTo>
                    <a:close/>
                    <a:moveTo>
                      <a:pt x="74362" y="14780"/>
                    </a:moveTo>
                    <a:cubicBezTo>
                      <a:pt x="65942" y="21247"/>
                      <a:pt x="58417" y="29696"/>
                      <a:pt x="51664" y="40107"/>
                    </a:cubicBezTo>
                    <a:lnTo>
                      <a:pt x="59874" y="45479"/>
                    </a:lnTo>
                    <a:cubicBezTo>
                      <a:pt x="66046" y="35944"/>
                      <a:pt x="72847" y="28229"/>
                      <a:pt x="80334" y="22476"/>
                    </a:cubicBezTo>
                    <a:lnTo>
                      <a:pt x="74362" y="14780"/>
                    </a:lnTo>
                    <a:close/>
                    <a:moveTo>
                      <a:pt x="185595" y="58042"/>
                    </a:moveTo>
                    <a:lnTo>
                      <a:pt x="176584" y="61690"/>
                    </a:lnTo>
                    <a:cubicBezTo>
                      <a:pt x="180223" y="70691"/>
                      <a:pt x="183594" y="80750"/>
                      <a:pt x="186509" y="91875"/>
                    </a:cubicBezTo>
                    <a:lnTo>
                      <a:pt x="195834" y="89446"/>
                    </a:lnTo>
                    <a:cubicBezTo>
                      <a:pt x="192805" y="77930"/>
                      <a:pt x="189405" y="67453"/>
                      <a:pt x="185595" y="58042"/>
                    </a:cubicBezTo>
                    <a:close/>
                    <a:moveTo>
                      <a:pt x="40519" y="60776"/>
                    </a:moveTo>
                    <a:cubicBezTo>
                      <a:pt x="36243" y="70110"/>
                      <a:pt x="32328" y="80483"/>
                      <a:pt x="28870" y="91780"/>
                    </a:cubicBezTo>
                    <a:lnTo>
                      <a:pt x="38195" y="94609"/>
                    </a:lnTo>
                    <a:cubicBezTo>
                      <a:pt x="41519" y="83712"/>
                      <a:pt x="45244" y="73749"/>
                      <a:pt x="49340" y="64824"/>
                    </a:cubicBezTo>
                    <a:lnTo>
                      <a:pt x="40519" y="60776"/>
                    </a:lnTo>
                    <a:close/>
                    <a:moveTo>
                      <a:pt x="200997" y="111735"/>
                    </a:moveTo>
                    <a:lnTo>
                      <a:pt x="191472" y="113659"/>
                    </a:lnTo>
                    <a:cubicBezTo>
                      <a:pt x="193462" y="123612"/>
                      <a:pt x="195215" y="134214"/>
                      <a:pt x="196739" y="145368"/>
                    </a:cubicBezTo>
                    <a:lnTo>
                      <a:pt x="206369" y="144053"/>
                    </a:lnTo>
                    <a:cubicBezTo>
                      <a:pt x="204807" y="132699"/>
                      <a:pt x="203025" y="121898"/>
                      <a:pt x="200997" y="111735"/>
                    </a:cubicBezTo>
                    <a:close/>
                    <a:moveTo>
                      <a:pt x="22898" y="113964"/>
                    </a:moveTo>
                    <a:cubicBezTo>
                      <a:pt x="20498" y="124079"/>
                      <a:pt x="18402" y="134795"/>
                      <a:pt x="16516" y="146082"/>
                    </a:cubicBezTo>
                    <a:lnTo>
                      <a:pt x="26032" y="147701"/>
                    </a:lnTo>
                    <a:cubicBezTo>
                      <a:pt x="27889" y="136624"/>
                      <a:pt x="29975" y="126089"/>
                      <a:pt x="32318" y="116192"/>
                    </a:cubicBezTo>
                    <a:lnTo>
                      <a:pt x="22898" y="113964"/>
                    </a:lnTo>
                    <a:close/>
                    <a:moveTo>
                      <a:pt x="209102" y="166742"/>
                    </a:moveTo>
                    <a:lnTo>
                      <a:pt x="199473" y="167761"/>
                    </a:lnTo>
                    <a:cubicBezTo>
                      <a:pt x="200549" y="178076"/>
                      <a:pt x="201368" y="188792"/>
                      <a:pt x="202111" y="199869"/>
                    </a:cubicBezTo>
                    <a:lnTo>
                      <a:pt x="211836" y="199260"/>
                    </a:lnTo>
                    <a:cubicBezTo>
                      <a:pt x="211093" y="188068"/>
                      <a:pt x="210188" y="177191"/>
                      <a:pt x="209102" y="166742"/>
                    </a:cubicBezTo>
                    <a:close/>
                    <a:moveTo>
                      <a:pt x="13173" y="168666"/>
                    </a:moveTo>
                    <a:cubicBezTo>
                      <a:pt x="11801" y="179086"/>
                      <a:pt x="10535" y="189887"/>
                      <a:pt x="9525" y="201089"/>
                    </a:cubicBezTo>
                    <a:lnTo>
                      <a:pt x="19250" y="202003"/>
                    </a:lnTo>
                    <a:cubicBezTo>
                      <a:pt x="20250" y="190926"/>
                      <a:pt x="21450" y="180267"/>
                      <a:pt x="22793" y="169990"/>
                    </a:cubicBezTo>
                    <a:lnTo>
                      <a:pt x="13173" y="168666"/>
                    </a:lnTo>
                    <a:close/>
                    <a:moveTo>
                      <a:pt x="213151" y="222158"/>
                    </a:moveTo>
                    <a:lnTo>
                      <a:pt x="203425" y="222567"/>
                    </a:lnTo>
                    <a:cubicBezTo>
                      <a:pt x="203902" y="233083"/>
                      <a:pt x="204225" y="243894"/>
                      <a:pt x="204445" y="254886"/>
                    </a:cubicBezTo>
                    <a:lnTo>
                      <a:pt x="214170" y="254676"/>
                    </a:lnTo>
                    <a:cubicBezTo>
                      <a:pt x="213951" y="243608"/>
                      <a:pt x="213636" y="232759"/>
                      <a:pt x="213151" y="222158"/>
                    </a:cubicBezTo>
                    <a:close/>
                    <a:moveTo>
                      <a:pt x="7801" y="223882"/>
                    </a:moveTo>
                    <a:cubicBezTo>
                      <a:pt x="7087" y="234426"/>
                      <a:pt x="6534" y="245170"/>
                      <a:pt x="6077" y="256305"/>
                    </a:cubicBezTo>
                    <a:lnTo>
                      <a:pt x="15802" y="256705"/>
                    </a:lnTo>
                    <a:cubicBezTo>
                      <a:pt x="16259" y="245656"/>
                      <a:pt x="16821" y="234950"/>
                      <a:pt x="17526" y="224491"/>
                    </a:cubicBezTo>
                    <a:lnTo>
                      <a:pt x="7801" y="223882"/>
                    </a:lnTo>
                    <a:close/>
                    <a:moveTo>
                      <a:pt x="204645" y="277374"/>
                    </a:moveTo>
                    <a:cubicBezTo>
                      <a:pt x="204683" y="288023"/>
                      <a:pt x="204616" y="298806"/>
                      <a:pt x="204445" y="309693"/>
                    </a:cubicBezTo>
                    <a:lnTo>
                      <a:pt x="214170" y="309893"/>
                    </a:lnTo>
                    <a:cubicBezTo>
                      <a:pt x="214341" y="298949"/>
                      <a:pt x="214408" y="288090"/>
                      <a:pt x="214370" y="277374"/>
                    </a:cubicBezTo>
                    <a:lnTo>
                      <a:pt x="204645" y="277374"/>
                    </a:lnTo>
                    <a:close/>
                    <a:moveTo>
                      <a:pt x="5267" y="279098"/>
                    </a:moveTo>
                    <a:cubicBezTo>
                      <a:pt x="4991" y="289614"/>
                      <a:pt x="4867" y="300349"/>
                      <a:pt x="4763" y="311617"/>
                    </a:cubicBezTo>
                    <a:lnTo>
                      <a:pt x="14487" y="311722"/>
                    </a:lnTo>
                    <a:cubicBezTo>
                      <a:pt x="14592" y="300501"/>
                      <a:pt x="14726" y="289862"/>
                      <a:pt x="14992" y="279403"/>
                    </a:cubicBezTo>
                    <a:lnTo>
                      <a:pt x="5267" y="279098"/>
                    </a:lnTo>
                    <a:close/>
                    <a:moveTo>
                      <a:pt x="204035" y="332286"/>
                    </a:moveTo>
                    <a:cubicBezTo>
                      <a:pt x="203730" y="343097"/>
                      <a:pt x="203292" y="353860"/>
                      <a:pt x="202816" y="364604"/>
                    </a:cubicBezTo>
                    <a:lnTo>
                      <a:pt x="212541" y="365004"/>
                    </a:lnTo>
                    <a:cubicBezTo>
                      <a:pt x="213027" y="354213"/>
                      <a:pt x="213455" y="343449"/>
                      <a:pt x="213760" y="332591"/>
                    </a:cubicBezTo>
                    <a:lnTo>
                      <a:pt x="204035" y="332286"/>
                    </a:lnTo>
                    <a:close/>
                    <a:moveTo>
                      <a:pt x="4563" y="334305"/>
                    </a:moveTo>
                    <a:cubicBezTo>
                      <a:pt x="4553" y="339316"/>
                      <a:pt x="4572" y="362775"/>
                      <a:pt x="4563" y="366728"/>
                    </a:cubicBezTo>
                    <a:lnTo>
                      <a:pt x="14288" y="366728"/>
                    </a:lnTo>
                    <a:cubicBezTo>
                      <a:pt x="14297" y="362766"/>
                      <a:pt x="14278" y="339306"/>
                      <a:pt x="14288" y="334305"/>
                    </a:cubicBezTo>
                    <a:lnTo>
                      <a:pt x="4563" y="334305"/>
                    </a:lnTo>
                    <a:close/>
                    <a:moveTo>
                      <a:pt x="201701" y="387188"/>
                    </a:moveTo>
                    <a:cubicBezTo>
                      <a:pt x="201101" y="398265"/>
                      <a:pt x="200444" y="408200"/>
                      <a:pt x="199682" y="419507"/>
                    </a:cubicBezTo>
                    <a:lnTo>
                      <a:pt x="209407" y="420221"/>
                    </a:lnTo>
                    <a:cubicBezTo>
                      <a:pt x="210169" y="408867"/>
                      <a:pt x="210826" y="398923"/>
                      <a:pt x="211426" y="387798"/>
                    </a:cubicBezTo>
                    <a:lnTo>
                      <a:pt x="201701" y="387188"/>
                    </a:lnTo>
                    <a:close/>
                    <a:moveTo>
                      <a:pt x="4258" y="389322"/>
                    </a:moveTo>
                    <a:cubicBezTo>
                      <a:pt x="4029" y="397828"/>
                      <a:pt x="3877" y="408657"/>
                      <a:pt x="3648" y="421736"/>
                    </a:cubicBezTo>
                    <a:lnTo>
                      <a:pt x="13373" y="421945"/>
                    </a:lnTo>
                    <a:cubicBezTo>
                      <a:pt x="13602" y="408886"/>
                      <a:pt x="13754" y="398104"/>
                      <a:pt x="13983" y="389626"/>
                    </a:cubicBezTo>
                    <a:lnTo>
                      <a:pt x="4258" y="389322"/>
                    </a:lnTo>
                    <a:close/>
                    <a:moveTo>
                      <a:pt x="197958" y="442100"/>
                    </a:moveTo>
                    <a:cubicBezTo>
                      <a:pt x="197148" y="449672"/>
                      <a:pt x="195834" y="460397"/>
                      <a:pt x="194005" y="474113"/>
                    </a:cubicBezTo>
                    <a:lnTo>
                      <a:pt x="203635" y="475438"/>
                    </a:lnTo>
                    <a:cubicBezTo>
                      <a:pt x="205464" y="461635"/>
                      <a:pt x="206864" y="450787"/>
                      <a:pt x="207683" y="443119"/>
                    </a:cubicBezTo>
                    <a:lnTo>
                      <a:pt x="197958" y="442100"/>
                    </a:lnTo>
                    <a:close/>
                    <a:moveTo>
                      <a:pt x="3238" y="444434"/>
                    </a:moveTo>
                    <a:cubicBezTo>
                      <a:pt x="3086" y="454396"/>
                      <a:pt x="2896" y="465217"/>
                      <a:pt x="2734" y="476847"/>
                    </a:cubicBezTo>
                    <a:lnTo>
                      <a:pt x="12459" y="477057"/>
                    </a:lnTo>
                    <a:cubicBezTo>
                      <a:pt x="12621" y="465426"/>
                      <a:pt x="12811" y="454587"/>
                      <a:pt x="12964" y="444634"/>
                    </a:cubicBezTo>
                    <a:lnTo>
                      <a:pt x="3238" y="444434"/>
                    </a:lnTo>
                    <a:close/>
                    <a:moveTo>
                      <a:pt x="190967" y="496602"/>
                    </a:moveTo>
                    <a:cubicBezTo>
                      <a:pt x="189614" y="506365"/>
                      <a:pt x="188071" y="516995"/>
                      <a:pt x="186404" y="528615"/>
                    </a:cubicBezTo>
                    <a:lnTo>
                      <a:pt x="196034" y="530035"/>
                    </a:lnTo>
                    <a:cubicBezTo>
                      <a:pt x="197701" y="518405"/>
                      <a:pt x="199235" y="507689"/>
                      <a:pt x="200587" y="497926"/>
                    </a:cubicBezTo>
                    <a:lnTo>
                      <a:pt x="190967" y="496602"/>
                    </a:lnTo>
                    <a:close/>
                    <a:moveTo>
                      <a:pt x="2429" y="499545"/>
                    </a:moveTo>
                    <a:cubicBezTo>
                      <a:pt x="2305" y="509880"/>
                      <a:pt x="2153" y="520700"/>
                      <a:pt x="2029" y="531958"/>
                    </a:cubicBezTo>
                    <a:lnTo>
                      <a:pt x="11754" y="532168"/>
                    </a:lnTo>
                    <a:cubicBezTo>
                      <a:pt x="11878" y="520900"/>
                      <a:pt x="12030" y="510080"/>
                      <a:pt x="12154" y="499745"/>
                    </a:cubicBezTo>
                    <a:lnTo>
                      <a:pt x="2429" y="499545"/>
                    </a:lnTo>
                    <a:close/>
                    <a:moveTo>
                      <a:pt x="183166" y="551113"/>
                    </a:moveTo>
                    <a:cubicBezTo>
                      <a:pt x="181689" y="561276"/>
                      <a:pt x="180156" y="571935"/>
                      <a:pt x="178508" y="583127"/>
                    </a:cubicBezTo>
                    <a:lnTo>
                      <a:pt x="188128" y="584546"/>
                    </a:lnTo>
                    <a:cubicBezTo>
                      <a:pt x="189786" y="573345"/>
                      <a:pt x="191310" y="562705"/>
                      <a:pt x="192786" y="552533"/>
                    </a:cubicBezTo>
                    <a:lnTo>
                      <a:pt x="183166" y="551113"/>
                    </a:lnTo>
                    <a:close/>
                    <a:moveTo>
                      <a:pt x="1819" y="554762"/>
                    </a:moveTo>
                    <a:cubicBezTo>
                      <a:pt x="1705" y="565287"/>
                      <a:pt x="1629" y="576107"/>
                      <a:pt x="1514" y="587175"/>
                    </a:cubicBezTo>
                    <a:lnTo>
                      <a:pt x="11249" y="587280"/>
                    </a:lnTo>
                    <a:cubicBezTo>
                      <a:pt x="11363" y="576212"/>
                      <a:pt x="11430" y="565391"/>
                      <a:pt x="11544" y="554857"/>
                    </a:cubicBezTo>
                    <a:lnTo>
                      <a:pt x="1819" y="554762"/>
                    </a:lnTo>
                    <a:close/>
                    <a:moveTo>
                      <a:pt x="175165" y="605616"/>
                    </a:moveTo>
                    <a:cubicBezTo>
                      <a:pt x="173622" y="615978"/>
                      <a:pt x="172050" y="626637"/>
                      <a:pt x="170402" y="637629"/>
                    </a:cubicBezTo>
                    <a:lnTo>
                      <a:pt x="180022" y="639143"/>
                    </a:lnTo>
                    <a:cubicBezTo>
                      <a:pt x="181680" y="628151"/>
                      <a:pt x="183242" y="617407"/>
                      <a:pt x="184785" y="607035"/>
                    </a:cubicBezTo>
                    <a:lnTo>
                      <a:pt x="175165" y="605616"/>
                    </a:lnTo>
                    <a:close/>
                    <a:moveTo>
                      <a:pt x="1219" y="609873"/>
                    </a:moveTo>
                    <a:cubicBezTo>
                      <a:pt x="1105" y="620570"/>
                      <a:pt x="1010" y="631390"/>
                      <a:pt x="914" y="642287"/>
                    </a:cubicBezTo>
                    <a:lnTo>
                      <a:pt x="10639" y="642391"/>
                    </a:lnTo>
                    <a:cubicBezTo>
                      <a:pt x="10735" y="631486"/>
                      <a:pt x="10830" y="620665"/>
                      <a:pt x="10944" y="609968"/>
                    </a:cubicBezTo>
                    <a:lnTo>
                      <a:pt x="1219" y="609873"/>
                    </a:lnTo>
                    <a:close/>
                    <a:moveTo>
                      <a:pt x="166954" y="660118"/>
                    </a:moveTo>
                    <a:cubicBezTo>
                      <a:pt x="165373" y="670623"/>
                      <a:pt x="163840" y="681282"/>
                      <a:pt x="162192" y="692131"/>
                    </a:cubicBezTo>
                    <a:lnTo>
                      <a:pt x="171717" y="693655"/>
                    </a:lnTo>
                    <a:cubicBezTo>
                      <a:pt x="173365" y="682806"/>
                      <a:pt x="174993" y="672043"/>
                      <a:pt x="176584" y="661537"/>
                    </a:cubicBezTo>
                    <a:lnTo>
                      <a:pt x="166954" y="660118"/>
                    </a:lnTo>
                    <a:close/>
                    <a:moveTo>
                      <a:pt x="705" y="664985"/>
                    </a:moveTo>
                    <a:cubicBezTo>
                      <a:pt x="610" y="675948"/>
                      <a:pt x="495" y="686778"/>
                      <a:pt x="400" y="697398"/>
                    </a:cubicBezTo>
                    <a:lnTo>
                      <a:pt x="10135" y="697398"/>
                    </a:lnTo>
                    <a:cubicBezTo>
                      <a:pt x="10220" y="686787"/>
                      <a:pt x="10335" y="676043"/>
                      <a:pt x="10430" y="665080"/>
                    </a:cubicBezTo>
                    <a:lnTo>
                      <a:pt x="705" y="664985"/>
                    </a:lnTo>
                    <a:close/>
                    <a:moveTo>
                      <a:pt x="158753" y="714619"/>
                    </a:moveTo>
                    <a:cubicBezTo>
                      <a:pt x="157124" y="725287"/>
                      <a:pt x="155429" y="735946"/>
                      <a:pt x="153791" y="746633"/>
                    </a:cubicBezTo>
                    <a:lnTo>
                      <a:pt x="163411" y="748052"/>
                    </a:lnTo>
                    <a:cubicBezTo>
                      <a:pt x="165049" y="737365"/>
                      <a:pt x="166745" y="726706"/>
                      <a:pt x="168373" y="716039"/>
                    </a:cubicBezTo>
                    <a:lnTo>
                      <a:pt x="158753" y="714619"/>
                    </a:lnTo>
                    <a:close/>
                    <a:moveTo>
                      <a:pt x="200" y="720096"/>
                    </a:moveTo>
                    <a:cubicBezTo>
                      <a:pt x="124" y="728917"/>
                      <a:pt x="0" y="752129"/>
                      <a:pt x="0" y="752510"/>
                    </a:cubicBezTo>
                    <a:lnTo>
                      <a:pt x="9725" y="752510"/>
                    </a:lnTo>
                    <a:cubicBezTo>
                      <a:pt x="9725" y="752129"/>
                      <a:pt x="9858" y="728917"/>
                      <a:pt x="9925" y="720096"/>
                    </a:cubicBezTo>
                    <a:lnTo>
                      <a:pt x="200" y="720096"/>
                    </a:lnTo>
                    <a:close/>
                    <a:moveTo>
                      <a:pt x="150343" y="769027"/>
                    </a:moveTo>
                    <a:cubicBezTo>
                      <a:pt x="148647" y="780037"/>
                      <a:pt x="147075" y="790724"/>
                      <a:pt x="145475" y="801040"/>
                    </a:cubicBezTo>
                    <a:lnTo>
                      <a:pt x="155000" y="802564"/>
                    </a:lnTo>
                    <a:cubicBezTo>
                      <a:pt x="156600" y="792239"/>
                      <a:pt x="158267" y="781561"/>
                      <a:pt x="159963" y="770550"/>
                    </a:cubicBezTo>
                    <a:lnTo>
                      <a:pt x="150343" y="769027"/>
                    </a:lnTo>
                    <a:close/>
                    <a:moveTo>
                      <a:pt x="141932" y="823528"/>
                    </a:moveTo>
                    <a:cubicBezTo>
                      <a:pt x="141180" y="828386"/>
                      <a:pt x="139236" y="840893"/>
                      <a:pt x="139198" y="841159"/>
                    </a:cubicBezTo>
                    <a:lnTo>
                      <a:pt x="148819" y="842674"/>
                    </a:lnTo>
                    <a:cubicBezTo>
                      <a:pt x="148866" y="842416"/>
                      <a:pt x="150800" y="829805"/>
                      <a:pt x="151562" y="824948"/>
                    </a:cubicBezTo>
                    <a:lnTo>
                      <a:pt x="141932" y="823528"/>
                    </a:ln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31" name="Google Shape;931;p36"/>
              <p:cNvGrpSpPr/>
              <p:nvPr/>
            </p:nvGrpSpPr>
            <p:grpSpPr>
              <a:xfrm>
                <a:off x="256339" y="4598215"/>
                <a:ext cx="1929176" cy="1634869"/>
                <a:chOff x="256339" y="4598215"/>
                <a:chExt cx="1929176" cy="1634869"/>
              </a:xfrm>
            </p:grpSpPr>
            <p:sp>
              <p:nvSpPr>
                <p:cNvPr id="932" name="Google Shape;932;p36"/>
                <p:cNvSpPr/>
                <p:nvPr/>
              </p:nvSpPr>
              <p:spPr>
                <a:xfrm>
                  <a:off x="256339" y="5113556"/>
                  <a:ext cx="91867" cy="150378"/>
                </a:xfrm>
                <a:custGeom>
                  <a:rect b="b" l="l" r="r" t="t"/>
                  <a:pathLst>
                    <a:path extrusionOk="0" h="150378" w="91867">
                      <a:moveTo>
                        <a:pt x="21" y="21981"/>
                      </a:moveTo>
                      <a:cubicBezTo>
                        <a:pt x="442" y="26010"/>
                        <a:pt x="11180" y="36135"/>
                        <a:pt x="14026" y="39964"/>
                      </a:cubicBezTo>
                      <a:cubicBezTo>
                        <a:pt x="25882" y="55899"/>
                        <a:pt x="32198" y="75397"/>
                        <a:pt x="41713" y="92685"/>
                      </a:cubicBezTo>
                      <a:cubicBezTo>
                        <a:pt x="51371" y="110220"/>
                        <a:pt x="55859" y="130585"/>
                        <a:pt x="65888" y="147835"/>
                      </a:cubicBezTo>
                      <a:cubicBezTo>
                        <a:pt x="66438" y="148787"/>
                        <a:pt x="66866" y="150425"/>
                        <a:pt x="67958" y="150378"/>
                      </a:cubicBezTo>
                      <a:cubicBezTo>
                        <a:pt x="71486" y="150245"/>
                        <a:pt x="87984" y="118469"/>
                        <a:pt x="90800" y="114031"/>
                      </a:cubicBezTo>
                      <a:cubicBezTo>
                        <a:pt x="95134" y="107211"/>
                        <a:pt x="85203" y="94828"/>
                        <a:pt x="80167" y="85903"/>
                      </a:cubicBezTo>
                      <a:cubicBezTo>
                        <a:pt x="73221" y="73606"/>
                        <a:pt x="41042" y="8017"/>
                        <a:pt x="31521" y="1207"/>
                      </a:cubicBezTo>
                      <a:cubicBezTo>
                        <a:pt x="22930" y="-4946"/>
                        <a:pt x="-807" y="14037"/>
                        <a:pt x="21" y="21981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Google Shape;933;p36"/>
                <p:cNvSpPr/>
                <p:nvPr/>
              </p:nvSpPr>
              <p:spPr>
                <a:xfrm>
                  <a:off x="367829" y="5324385"/>
                  <a:ext cx="97010" cy="137803"/>
                </a:xfrm>
                <a:custGeom>
                  <a:rect b="b" l="l" r="r" t="t"/>
                  <a:pathLst>
                    <a:path extrusionOk="0" h="137803" w="97010">
                      <a:moveTo>
                        <a:pt x="135" y="22816"/>
                      </a:moveTo>
                      <a:cubicBezTo>
                        <a:pt x="-1980" y="23797"/>
                        <a:pt x="21446" y="54525"/>
                        <a:pt x="27066" y="64736"/>
                      </a:cubicBezTo>
                      <a:cubicBezTo>
                        <a:pt x="39944" y="88120"/>
                        <a:pt x="53916" y="112275"/>
                        <a:pt x="67907" y="134649"/>
                      </a:cubicBezTo>
                      <a:cubicBezTo>
                        <a:pt x="68726" y="135964"/>
                        <a:pt x="69768" y="137859"/>
                        <a:pt x="71313" y="137802"/>
                      </a:cubicBezTo>
                      <a:cubicBezTo>
                        <a:pt x="73322" y="137716"/>
                        <a:pt x="98574" y="99092"/>
                        <a:pt x="96934" y="97073"/>
                      </a:cubicBezTo>
                      <a:cubicBezTo>
                        <a:pt x="79291" y="75394"/>
                        <a:pt x="60796" y="49496"/>
                        <a:pt x="46135" y="24274"/>
                      </a:cubicBezTo>
                      <a:cubicBezTo>
                        <a:pt x="43640" y="19978"/>
                        <a:pt x="34825" y="-1063"/>
                        <a:pt x="28109" y="42"/>
                      </a:cubicBezTo>
                      <a:cubicBezTo>
                        <a:pt x="12875" y="2566"/>
                        <a:pt x="11190" y="17654"/>
                        <a:pt x="135" y="2281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Google Shape;934;p36"/>
                <p:cNvSpPr/>
                <p:nvPr/>
              </p:nvSpPr>
              <p:spPr>
                <a:xfrm>
                  <a:off x="500700" y="5495500"/>
                  <a:ext cx="110891" cy="134885"/>
                </a:xfrm>
                <a:custGeom>
                  <a:rect b="b" l="l" r="r" t="t"/>
                  <a:pathLst>
                    <a:path extrusionOk="0" h="134885" w="110891">
                      <a:moveTo>
                        <a:pt x="82" y="31514"/>
                      </a:moveTo>
                      <a:cubicBezTo>
                        <a:pt x="31225" y="44764"/>
                        <a:pt x="47424" y="94808"/>
                        <a:pt x="67979" y="121688"/>
                      </a:cubicBezTo>
                      <a:cubicBezTo>
                        <a:pt x="70639" y="125164"/>
                        <a:pt x="73190" y="132889"/>
                        <a:pt x="77358" y="134766"/>
                      </a:cubicBezTo>
                      <a:cubicBezTo>
                        <a:pt x="81670" y="136718"/>
                        <a:pt x="97146" y="114268"/>
                        <a:pt x="99384" y="110925"/>
                      </a:cubicBezTo>
                      <a:cubicBezTo>
                        <a:pt x="102480" y="106295"/>
                        <a:pt x="114124" y="101809"/>
                        <a:pt x="110029" y="98028"/>
                      </a:cubicBezTo>
                      <a:cubicBezTo>
                        <a:pt x="82521" y="72625"/>
                        <a:pt x="61687" y="31896"/>
                        <a:pt x="35384" y="3206"/>
                      </a:cubicBezTo>
                      <a:cubicBezTo>
                        <a:pt x="24955" y="-8176"/>
                        <a:pt x="9294" y="13817"/>
                        <a:pt x="4607" y="21485"/>
                      </a:cubicBezTo>
                      <a:cubicBezTo>
                        <a:pt x="3078" y="23990"/>
                        <a:pt x="-593" y="31229"/>
                        <a:pt x="82" y="3151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Google Shape;935;p36"/>
                <p:cNvSpPr/>
                <p:nvPr/>
              </p:nvSpPr>
              <p:spPr>
                <a:xfrm>
                  <a:off x="1158249" y="5061194"/>
                  <a:ext cx="60728" cy="108442"/>
                </a:xfrm>
                <a:custGeom>
                  <a:rect b="b" l="l" r="r" t="t"/>
                  <a:pathLst>
                    <a:path extrusionOk="0" h="108442" w="60728">
                      <a:moveTo>
                        <a:pt x="1076" y="1963"/>
                      </a:moveTo>
                      <a:cubicBezTo>
                        <a:pt x="-4144" y="21327"/>
                        <a:pt x="10953" y="39415"/>
                        <a:pt x="17964" y="57903"/>
                      </a:cubicBezTo>
                      <a:cubicBezTo>
                        <a:pt x="23755" y="73152"/>
                        <a:pt x="22974" y="90803"/>
                        <a:pt x="28317" y="105471"/>
                      </a:cubicBezTo>
                      <a:cubicBezTo>
                        <a:pt x="30927" y="112624"/>
                        <a:pt x="62331" y="105385"/>
                        <a:pt x="60664" y="99270"/>
                      </a:cubicBezTo>
                      <a:cubicBezTo>
                        <a:pt x="54835" y="77906"/>
                        <a:pt x="39462" y="55731"/>
                        <a:pt x="31261" y="34643"/>
                      </a:cubicBezTo>
                      <a:cubicBezTo>
                        <a:pt x="28470" y="27470"/>
                        <a:pt x="31184" y="15422"/>
                        <a:pt x="27660" y="9439"/>
                      </a:cubicBezTo>
                      <a:cubicBezTo>
                        <a:pt x="26460" y="7411"/>
                        <a:pt x="25136" y="5048"/>
                        <a:pt x="22955" y="4182"/>
                      </a:cubicBezTo>
                      <a:cubicBezTo>
                        <a:pt x="15287" y="1143"/>
                        <a:pt x="2209" y="-2228"/>
                        <a:pt x="1076" y="1963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6" name="Google Shape;936;p36"/>
                <p:cNvSpPr/>
                <p:nvPr/>
              </p:nvSpPr>
              <p:spPr>
                <a:xfrm>
                  <a:off x="1068018" y="4819896"/>
                  <a:ext cx="62505" cy="112245"/>
                </a:xfrm>
                <a:custGeom>
                  <a:rect b="b" l="l" r="r" t="t"/>
                  <a:pathLst>
                    <a:path extrusionOk="0" h="112245" w="62505">
                      <a:moveTo>
                        <a:pt x="34738" y="110824"/>
                      </a:moveTo>
                      <a:cubicBezTo>
                        <a:pt x="35690" y="111062"/>
                        <a:pt x="61675" y="114348"/>
                        <a:pt x="62418" y="110034"/>
                      </a:cubicBezTo>
                      <a:cubicBezTo>
                        <a:pt x="63380" y="104404"/>
                        <a:pt x="56122" y="91917"/>
                        <a:pt x="54902" y="86135"/>
                      </a:cubicBezTo>
                      <a:cubicBezTo>
                        <a:pt x="51511" y="70115"/>
                        <a:pt x="43806" y="55331"/>
                        <a:pt x="39539" y="39444"/>
                      </a:cubicBezTo>
                      <a:cubicBezTo>
                        <a:pt x="36633" y="28604"/>
                        <a:pt x="35414" y="10545"/>
                        <a:pt x="29461" y="1229"/>
                      </a:cubicBezTo>
                      <a:cubicBezTo>
                        <a:pt x="27308" y="-2123"/>
                        <a:pt x="-95" y="2401"/>
                        <a:pt x="0" y="2792"/>
                      </a:cubicBezTo>
                      <a:cubicBezTo>
                        <a:pt x="4267" y="21356"/>
                        <a:pt x="24422" y="108176"/>
                        <a:pt x="34738" y="11082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7" name="Google Shape;937;p36"/>
                <p:cNvSpPr/>
                <p:nvPr/>
              </p:nvSpPr>
              <p:spPr>
                <a:xfrm>
                  <a:off x="998398" y="4598215"/>
                  <a:ext cx="45231" cy="115032"/>
                </a:xfrm>
                <a:custGeom>
                  <a:rect b="b" l="l" r="r" t="t"/>
                  <a:pathLst>
                    <a:path extrusionOk="0" h="115032" w="45231">
                      <a:moveTo>
                        <a:pt x="16062" y="112649"/>
                      </a:moveTo>
                      <a:cubicBezTo>
                        <a:pt x="12700" y="110887"/>
                        <a:pt x="42903" y="118269"/>
                        <a:pt x="45228" y="113259"/>
                      </a:cubicBezTo>
                      <a:cubicBezTo>
                        <a:pt x="45437" y="112820"/>
                        <a:pt x="36569" y="74320"/>
                        <a:pt x="36150" y="72501"/>
                      </a:cubicBezTo>
                      <a:cubicBezTo>
                        <a:pt x="32150" y="55080"/>
                        <a:pt x="31588" y="36420"/>
                        <a:pt x="28864" y="18742"/>
                      </a:cubicBezTo>
                      <a:cubicBezTo>
                        <a:pt x="28578" y="16856"/>
                        <a:pt x="30416" y="3759"/>
                        <a:pt x="27692" y="2940"/>
                      </a:cubicBezTo>
                      <a:cubicBezTo>
                        <a:pt x="21806" y="1168"/>
                        <a:pt x="11271" y="-841"/>
                        <a:pt x="4232" y="368"/>
                      </a:cubicBezTo>
                      <a:cubicBezTo>
                        <a:pt x="-6684" y="2245"/>
                        <a:pt x="6537" y="69129"/>
                        <a:pt x="10204" y="83674"/>
                      </a:cubicBezTo>
                      <a:cubicBezTo>
                        <a:pt x="11938" y="90532"/>
                        <a:pt x="13023" y="97352"/>
                        <a:pt x="15462" y="104038"/>
                      </a:cubicBezTo>
                      <a:cubicBezTo>
                        <a:pt x="16052" y="105658"/>
                        <a:pt x="19224" y="114316"/>
                        <a:pt x="16062" y="112649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Google Shape;938;p36"/>
                <p:cNvSpPr/>
                <p:nvPr/>
              </p:nvSpPr>
              <p:spPr>
                <a:xfrm>
                  <a:off x="2034620" y="5741050"/>
                  <a:ext cx="76672" cy="135625"/>
                </a:xfrm>
                <a:custGeom>
                  <a:rect b="b" l="l" r="r" t="t"/>
                  <a:pathLst>
                    <a:path extrusionOk="0" h="135625" w="76672">
                      <a:moveTo>
                        <a:pt x="8873" y="132617"/>
                      </a:moveTo>
                      <a:cubicBezTo>
                        <a:pt x="-11492" y="103937"/>
                        <a:pt x="8254" y="59913"/>
                        <a:pt x="17941" y="30252"/>
                      </a:cubicBezTo>
                      <a:cubicBezTo>
                        <a:pt x="19455" y="25603"/>
                        <a:pt x="29390" y="29"/>
                        <a:pt x="33552" y="0"/>
                      </a:cubicBezTo>
                      <a:cubicBezTo>
                        <a:pt x="35714" y="-9"/>
                        <a:pt x="47297" y="4106"/>
                        <a:pt x="51526" y="4925"/>
                      </a:cubicBezTo>
                      <a:cubicBezTo>
                        <a:pt x="55955" y="5772"/>
                        <a:pt x="73557" y="3839"/>
                        <a:pt x="76672" y="6915"/>
                      </a:cubicBezTo>
                      <a:cubicBezTo>
                        <a:pt x="76729" y="6982"/>
                        <a:pt x="67452" y="22355"/>
                        <a:pt x="66728" y="24212"/>
                      </a:cubicBezTo>
                      <a:cubicBezTo>
                        <a:pt x="62242" y="35614"/>
                        <a:pt x="58136" y="48216"/>
                        <a:pt x="55460" y="60179"/>
                      </a:cubicBezTo>
                      <a:cubicBezTo>
                        <a:pt x="52126" y="75029"/>
                        <a:pt x="55774" y="122777"/>
                        <a:pt x="50878" y="132722"/>
                      </a:cubicBezTo>
                      <a:cubicBezTo>
                        <a:pt x="48707" y="137132"/>
                        <a:pt x="11311" y="136046"/>
                        <a:pt x="8873" y="132617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36"/>
                <p:cNvSpPr/>
                <p:nvPr/>
              </p:nvSpPr>
              <p:spPr>
                <a:xfrm>
                  <a:off x="2078773" y="5518437"/>
                  <a:ext cx="61031" cy="139415"/>
                </a:xfrm>
                <a:custGeom>
                  <a:rect b="b" l="l" r="r" t="t"/>
                  <a:pathLst>
                    <a:path extrusionOk="0" h="139415" w="61031">
                      <a:moveTo>
                        <a:pt x="6801" y="133479"/>
                      </a:moveTo>
                      <a:cubicBezTo>
                        <a:pt x="13611" y="140746"/>
                        <a:pt x="21270" y="135726"/>
                        <a:pt x="30509" y="136212"/>
                      </a:cubicBezTo>
                      <a:cubicBezTo>
                        <a:pt x="32490" y="136317"/>
                        <a:pt x="46854" y="140813"/>
                        <a:pt x="47758" y="138974"/>
                      </a:cubicBezTo>
                      <a:cubicBezTo>
                        <a:pt x="54540" y="125182"/>
                        <a:pt x="48216" y="96617"/>
                        <a:pt x="49549" y="80805"/>
                      </a:cubicBezTo>
                      <a:cubicBezTo>
                        <a:pt x="51292" y="60269"/>
                        <a:pt x="66199" y="26827"/>
                        <a:pt x="59150" y="6082"/>
                      </a:cubicBezTo>
                      <a:cubicBezTo>
                        <a:pt x="58245" y="3424"/>
                        <a:pt x="21203" y="-1738"/>
                        <a:pt x="18907" y="586"/>
                      </a:cubicBezTo>
                      <a:cubicBezTo>
                        <a:pt x="18393" y="1110"/>
                        <a:pt x="16802" y="34362"/>
                        <a:pt x="16259" y="37933"/>
                      </a:cubicBezTo>
                      <a:cubicBezTo>
                        <a:pt x="12430" y="63241"/>
                        <a:pt x="-11468" y="113990"/>
                        <a:pt x="6801" y="133479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0" name="Google Shape;940;p36"/>
                <p:cNvSpPr/>
                <p:nvPr/>
              </p:nvSpPr>
              <p:spPr>
                <a:xfrm>
                  <a:off x="2114600" y="5323196"/>
                  <a:ext cx="52670" cy="141077"/>
                </a:xfrm>
                <a:custGeom>
                  <a:rect b="b" l="l" r="r" t="t"/>
                  <a:pathLst>
                    <a:path extrusionOk="0" h="141077" w="52670">
                      <a:moveTo>
                        <a:pt x="3179" y="137190"/>
                      </a:moveTo>
                      <a:cubicBezTo>
                        <a:pt x="6732" y="146591"/>
                        <a:pt x="33945" y="136314"/>
                        <a:pt x="41574" y="133723"/>
                      </a:cubicBezTo>
                      <a:cubicBezTo>
                        <a:pt x="43003" y="133237"/>
                        <a:pt x="45870" y="132256"/>
                        <a:pt x="45870" y="132256"/>
                      </a:cubicBezTo>
                      <a:cubicBezTo>
                        <a:pt x="45870" y="132256"/>
                        <a:pt x="43974" y="98119"/>
                        <a:pt x="46279" y="81278"/>
                      </a:cubicBezTo>
                      <a:cubicBezTo>
                        <a:pt x="47603" y="71573"/>
                        <a:pt x="56452" y="5698"/>
                        <a:pt x="50804" y="126"/>
                      </a:cubicBezTo>
                      <a:cubicBezTo>
                        <a:pt x="50128" y="-551"/>
                        <a:pt x="14428" y="1650"/>
                        <a:pt x="13494" y="3221"/>
                      </a:cubicBezTo>
                      <a:cubicBezTo>
                        <a:pt x="11104" y="7270"/>
                        <a:pt x="15237" y="29425"/>
                        <a:pt x="14409" y="35530"/>
                      </a:cubicBezTo>
                      <a:cubicBezTo>
                        <a:pt x="10427" y="64638"/>
                        <a:pt x="-7080" y="110006"/>
                        <a:pt x="3179" y="137190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Google Shape;941;p36"/>
                <p:cNvSpPr/>
                <p:nvPr/>
              </p:nvSpPr>
              <p:spPr>
                <a:xfrm>
                  <a:off x="2129478" y="5118309"/>
                  <a:ext cx="52240" cy="145691"/>
                </a:xfrm>
                <a:custGeom>
                  <a:rect b="b" l="l" r="r" t="t"/>
                  <a:pathLst>
                    <a:path extrusionOk="0" h="145691" w="52240">
                      <a:moveTo>
                        <a:pt x="6132" y="145605"/>
                      </a:moveTo>
                      <a:cubicBezTo>
                        <a:pt x="8456" y="145176"/>
                        <a:pt x="41745" y="145958"/>
                        <a:pt x="47756" y="143910"/>
                      </a:cubicBezTo>
                      <a:cubicBezTo>
                        <a:pt x="49366" y="143367"/>
                        <a:pt x="44822" y="141891"/>
                        <a:pt x="44146" y="140348"/>
                      </a:cubicBezTo>
                      <a:cubicBezTo>
                        <a:pt x="42955" y="137614"/>
                        <a:pt x="44260" y="132356"/>
                        <a:pt x="44803" y="129565"/>
                      </a:cubicBezTo>
                      <a:cubicBezTo>
                        <a:pt x="47222" y="117040"/>
                        <a:pt x="45632" y="103038"/>
                        <a:pt x="48146" y="90065"/>
                      </a:cubicBezTo>
                      <a:cubicBezTo>
                        <a:pt x="50680" y="76978"/>
                        <a:pt x="57186" y="4807"/>
                        <a:pt x="45460" y="3207"/>
                      </a:cubicBezTo>
                      <a:cubicBezTo>
                        <a:pt x="37250" y="2082"/>
                        <a:pt x="23543" y="-3509"/>
                        <a:pt x="16742" y="3378"/>
                      </a:cubicBezTo>
                      <a:cubicBezTo>
                        <a:pt x="16666" y="3464"/>
                        <a:pt x="6570" y="84474"/>
                        <a:pt x="5789" y="91037"/>
                      </a:cubicBezTo>
                      <a:cubicBezTo>
                        <a:pt x="4484" y="102076"/>
                        <a:pt x="-6765" y="147939"/>
                        <a:pt x="6132" y="145605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Google Shape;942;p36"/>
                <p:cNvSpPr/>
                <p:nvPr/>
              </p:nvSpPr>
              <p:spPr>
                <a:xfrm>
                  <a:off x="2136447" y="4924763"/>
                  <a:ext cx="49068" cy="145678"/>
                </a:xfrm>
                <a:custGeom>
                  <a:rect b="b" l="l" r="r" t="t"/>
                  <a:pathLst>
                    <a:path extrusionOk="0" h="145678" w="49068">
                      <a:moveTo>
                        <a:pt x="14421" y="135155"/>
                      </a:moveTo>
                      <a:cubicBezTo>
                        <a:pt x="19307" y="140612"/>
                        <a:pt x="42824" y="151223"/>
                        <a:pt x="48206" y="142127"/>
                      </a:cubicBezTo>
                      <a:cubicBezTo>
                        <a:pt x="50378" y="138460"/>
                        <a:pt x="47730" y="115981"/>
                        <a:pt x="48016" y="110533"/>
                      </a:cubicBezTo>
                      <a:cubicBezTo>
                        <a:pt x="49082" y="90321"/>
                        <a:pt x="52778" y="2938"/>
                        <a:pt x="25803" y="100"/>
                      </a:cubicBezTo>
                      <a:cubicBezTo>
                        <a:pt x="22022" y="-291"/>
                        <a:pt x="-47" y="138"/>
                        <a:pt x="0" y="7444"/>
                      </a:cubicBezTo>
                      <a:cubicBezTo>
                        <a:pt x="10" y="9530"/>
                        <a:pt x="4658" y="15883"/>
                        <a:pt x="5096" y="19616"/>
                      </a:cubicBezTo>
                      <a:cubicBezTo>
                        <a:pt x="7582" y="40838"/>
                        <a:pt x="3934" y="123420"/>
                        <a:pt x="14421" y="135155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3" name="Google Shape;943;p36"/>
                <p:cNvSpPr/>
                <p:nvPr/>
              </p:nvSpPr>
              <p:spPr>
                <a:xfrm>
                  <a:off x="876486" y="5693893"/>
                  <a:ext cx="95706" cy="74025"/>
                </a:xfrm>
                <a:custGeom>
                  <a:rect b="b" l="l" r="r" t="t"/>
                  <a:pathLst>
                    <a:path extrusionOk="0" h="74025" w="95706">
                      <a:moveTo>
                        <a:pt x="1879" y="32746"/>
                      </a:moveTo>
                      <a:cubicBezTo>
                        <a:pt x="8522" y="33918"/>
                        <a:pt x="13043" y="15887"/>
                        <a:pt x="14853" y="8944"/>
                      </a:cubicBezTo>
                      <a:cubicBezTo>
                        <a:pt x="15628" y="5972"/>
                        <a:pt x="15122" y="-1324"/>
                        <a:pt x="17785" y="209"/>
                      </a:cubicBezTo>
                      <a:cubicBezTo>
                        <a:pt x="36930" y="11201"/>
                        <a:pt x="82633" y="13401"/>
                        <a:pt x="95549" y="36528"/>
                      </a:cubicBezTo>
                      <a:cubicBezTo>
                        <a:pt x="97654" y="40300"/>
                        <a:pt x="78033" y="73028"/>
                        <a:pt x="74773" y="73904"/>
                      </a:cubicBezTo>
                      <a:cubicBezTo>
                        <a:pt x="70115" y="75171"/>
                        <a:pt x="68811" y="66122"/>
                        <a:pt x="64861" y="63350"/>
                      </a:cubicBezTo>
                      <a:cubicBezTo>
                        <a:pt x="54849" y="56330"/>
                        <a:pt x="44290" y="49910"/>
                        <a:pt x="33303" y="44539"/>
                      </a:cubicBezTo>
                      <a:cubicBezTo>
                        <a:pt x="27331" y="41614"/>
                        <a:pt x="-8516" y="30899"/>
                        <a:pt x="1879" y="3274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4" name="Google Shape;944;p36"/>
                <p:cNvSpPr/>
                <p:nvPr/>
              </p:nvSpPr>
              <p:spPr>
                <a:xfrm>
                  <a:off x="1021063" y="5774559"/>
                  <a:ext cx="117111" cy="89597"/>
                </a:xfrm>
                <a:custGeom>
                  <a:rect b="b" l="l" r="r" t="t"/>
                  <a:pathLst>
                    <a:path extrusionOk="0" h="89597" w="117111">
                      <a:moveTo>
                        <a:pt x="64" y="33014"/>
                      </a:moveTo>
                      <a:cubicBezTo>
                        <a:pt x="7007" y="28184"/>
                        <a:pt x="14599" y="14288"/>
                        <a:pt x="17637" y="6648"/>
                      </a:cubicBezTo>
                      <a:cubicBezTo>
                        <a:pt x="18485" y="4525"/>
                        <a:pt x="19371" y="0"/>
                        <a:pt x="19371" y="0"/>
                      </a:cubicBezTo>
                      <a:cubicBezTo>
                        <a:pt x="19371" y="0"/>
                        <a:pt x="18666" y="2639"/>
                        <a:pt x="19438" y="3515"/>
                      </a:cubicBezTo>
                      <a:cubicBezTo>
                        <a:pt x="25886" y="10754"/>
                        <a:pt x="43964" y="15087"/>
                        <a:pt x="52575" y="18374"/>
                      </a:cubicBezTo>
                      <a:cubicBezTo>
                        <a:pt x="61090" y="21622"/>
                        <a:pt x="114497" y="41806"/>
                        <a:pt x="117050" y="51235"/>
                      </a:cubicBezTo>
                      <a:cubicBezTo>
                        <a:pt x="118059" y="54988"/>
                        <a:pt x="106458" y="88506"/>
                        <a:pt x="102696" y="89525"/>
                      </a:cubicBezTo>
                      <a:cubicBezTo>
                        <a:pt x="99743" y="90326"/>
                        <a:pt x="99486" y="84201"/>
                        <a:pt x="97181" y="82191"/>
                      </a:cubicBezTo>
                      <a:cubicBezTo>
                        <a:pt x="81255" y="68256"/>
                        <a:pt x="60776" y="59427"/>
                        <a:pt x="41821" y="50397"/>
                      </a:cubicBezTo>
                      <a:cubicBezTo>
                        <a:pt x="31325" y="45396"/>
                        <a:pt x="-1641" y="34204"/>
                        <a:pt x="64" y="3301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36"/>
                <p:cNvSpPr/>
                <p:nvPr/>
              </p:nvSpPr>
              <p:spPr>
                <a:xfrm>
                  <a:off x="1167838" y="5859352"/>
                  <a:ext cx="127479" cy="84969"/>
                </a:xfrm>
                <a:custGeom>
                  <a:rect b="b" l="l" r="r" t="t"/>
                  <a:pathLst>
                    <a:path extrusionOk="0" h="84969" w="127479">
                      <a:moveTo>
                        <a:pt x="3565" y="27574"/>
                      </a:moveTo>
                      <a:cubicBezTo>
                        <a:pt x="10557" y="23298"/>
                        <a:pt x="15252" y="1037"/>
                        <a:pt x="19053" y="9"/>
                      </a:cubicBezTo>
                      <a:cubicBezTo>
                        <a:pt x="21710" y="-706"/>
                        <a:pt x="95672" y="41928"/>
                        <a:pt x="105083" y="47329"/>
                      </a:cubicBezTo>
                      <a:cubicBezTo>
                        <a:pt x="107750" y="48862"/>
                        <a:pt x="128257" y="57644"/>
                        <a:pt x="127457" y="61569"/>
                      </a:cubicBezTo>
                      <a:cubicBezTo>
                        <a:pt x="116732" y="114642"/>
                        <a:pt x="64335" y="63026"/>
                        <a:pt x="39798" y="47339"/>
                      </a:cubicBezTo>
                      <a:cubicBezTo>
                        <a:pt x="30702" y="41528"/>
                        <a:pt x="20358" y="36480"/>
                        <a:pt x="12195" y="30098"/>
                      </a:cubicBezTo>
                      <a:cubicBezTo>
                        <a:pt x="9080" y="27669"/>
                        <a:pt x="-3150" y="26555"/>
                        <a:pt x="765" y="27012"/>
                      </a:cubicBezTo>
                      <a:cubicBezTo>
                        <a:pt x="3289" y="27307"/>
                        <a:pt x="1679" y="28736"/>
                        <a:pt x="3565" y="2757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36"/>
                <p:cNvSpPr/>
                <p:nvPr/>
              </p:nvSpPr>
              <p:spPr>
                <a:xfrm>
                  <a:off x="1324553" y="5948277"/>
                  <a:ext cx="100350" cy="81373"/>
                </a:xfrm>
                <a:custGeom>
                  <a:rect b="b" l="l" r="r" t="t"/>
                  <a:pathLst>
                    <a:path extrusionOk="0" h="81373" w="100350">
                      <a:moveTo>
                        <a:pt x="1289" y="30117"/>
                      </a:moveTo>
                      <a:cubicBezTo>
                        <a:pt x="-4150" y="26136"/>
                        <a:pt x="8937" y="2018"/>
                        <a:pt x="16110" y="85"/>
                      </a:cubicBezTo>
                      <a:cubicBezTo>
                        <a:pt x="20758" y="-1182"/>
                        <a:pt x="35122" y="12115"/>
                        <a:pt x="38484" y="14325"/>
                      </a:cubicBezTo>
                      <a:cubicBezTo>
                        <a:pt x="57725" y="26926"/>
                        <a:pt x="81718" y="34032"/>
                        <a:pt x="98472" y="50158"/>
                      </a:cubicBezTo>
                      <a:cubicBezTo>
                        <a:pt x="105435" y="56863"/>
                        <a:pt x="91272" y="83781"/>
                        <a:pt x="84804" y="81200"/>
                      </a:cubicBezTo>
                      <a:cubicBezTo>
                        <a:pt x="76117" y="77732"/>
                        <a:pt x="68183" y="66693"/>
                        <a:pt x="60049" y="61426"/>
                      </a:cubicBezTo>
                      <a:cubicBezTo>
                        <a:pt x="39665" y="48253"/>
                        <a:pt x="16491" y="41242"/>
                        <a:pt x="1289" y="30117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Google Shape;947;p36"/>
                <p:cNvSpPr/>
                <p:nvPr/>
              </p:nvSpPr>
              <p:spPr>
                <a:xfrm>
                  <a:off x="1458774" y="6036047"/>
                  <a:ext cx="126871" cy="103125"/>
                </a:xfrm>
                <a:custGeom>
                  <a:rect b="b" l="l" r="r" t="t"/>
                  <a:pathLst>
                    <a:path extrusionOk="0" h="103125" w="126871">
                      <a:moveTo>
                        <a:pt x="6675" y="31196"/>
                      </a:moveTo>
                      <a:cubicBezTo>
                        <a:pt x="11162" y="25072"/>
                        <a:pt x="15943" y="18442"/>
                        <a:pt x="17029" y="10756"/>
                      </a:cubicBezTo>
                      <a:cubicBezTo>
                        <a:pt x="17143" y="9955"/>
                        <a:pt x="17162" y="125"/>
                        <a:pt x="17648" y="2"/>
                      </a:cubicBezTo>
                      <a:cubicBezTo>
                        <a:pt x="18058" y="-113"/>
                        <a:pt x="25440" y="5859"/>
                        <a:pt x="26449" y="6441"/>
                      </a:cubicBezTo>
                      <a:cubicBezTo>
                        <a:pt x="37098" y="12556"/>
                        <a:pt x="47957" y="18099"/>
                        <a:pt x="58606" y="24214"/>
                      </a:cubicBezTo>
                      <a:cubicBezTo>
                        <a:pt x="79523" y="36225"/>
                        <a:pt x="101087" y="49703"/>
                        <a:pt x="120528" y="63934"/>
                      </a:cubicBezTo>
                      <a:cubicBezTo>
                        <a:pt x="120947" y="64238"/>
                        <a:pt x="127148" y="70544"/>
                        <a:pt x="126862" y="71048"/>
                      </a:cubicBezTo>
                      <a:cubicBezTo>
                        <a:pt x="121804" y="79850"/>
                        <a:pt x="117051" y="92956"/>
                        <a:pt x="111555" y="102538"/>
                      </a:cubicBezTo>
                      <a:cubicBezTo>
                        <a:pt x="107907" y="108882"/>
                        <a:pt x="53053" y="61857"/>
                        <a:pt x="45395" y="56904"/>
                      </a:cubicBezTo>
                      <a:cubicBezTo>
                        <a:pt x="35060" y="50218"/>
                        <a:pt x="23839" y="45626"/>
                        <a:pt x="13838" y="38082"/>
                      </a:cubicBezTo>
                      <a:cubicBezTo>
                        <a:pt x="10733" y="35749"/>
                        <a:pt x="7304" y="34130"/>
                        <a:pt x="4208" y="31863"/>
                      </a:cubicBezTo>
                      <a:cubicBezTo>
                        <a:pt x="2913" y="30920"/>
                        <a:pt x="-383" y="27920"/>
                        <a:pt x="37" y="29463"/>
                      </a:cubicBezTo>
                      <a:cubicBezTo>
                        <a:pt x="837" y="32415"/>
                        <a:pt x="6180" y="31882"/>
                        <a:pt x="6675" y="3119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Google Shape;948;p36"/>
                <p:cNvSpPr/>
                <p:nvPr/>
              </p:nvSpPr>
              <p:spPr>
                <a:xfrm>
                  <a:off x="1603074" y="6122458"/>
                  <a:ext cx="114050" cy="106940"/>
                </a:xfrm>
                <a:custGeom>
                  <a:rect b="b" l="l" r="r" t="t"/>
                  <a:pathLst>
                    <a:path extrusionOk="0" h="106940" w="114050">
                      <a:moveTo>
                        <a:pt x="1993" y="33645"/>
                      </a:moveTo>
                      <a:cubicBezTo>
                        <a:pt x="8946" y="39379"/>
                        <a:pt x="19928" y="-2483"/>
                        <a:pt x="26453" y="116"/>
                      </a:cubicBezTo>
                      <a:cubicBezTo>
                        <a:pt x="51694" y="10184"/>
                        <a:pt x="73773" y="40808"/>
                        <a:pt x="95128" y="58305"/>
                      </a:cubicBezTo>
                      <a:cubicBezTo>
                        <a:pt x="96033" y="59048"/>
                        <a:pt x="116350" y="72431"/>
                        <a:pt x="113835" y="75307"/>
                      </a:cubicBezTo>
                      <a:cubicBezTo>
                        <a:pt x="107758" y="82251"/>
                        <a:pt x="102472" y="85422"/>
                        <a:pt x="97062" y="94843"/>
                      </a:cubicBezTo>
                      <a:cubicBezTo>
                        <a:pt x="95976" y="96729"/>
                        <a:pt x="91023" y="108492"/>
                        <a:pt x="88822" y="106768"/>
                      </a:cubicBezTo>
                      <a:cubicBezTo>
                        <a:pt x="67429" y="90061"/>
                        <a:pt x="51227" y="65506"/>
                        <a:pt x="28215" y="49047"/>
                      </a:cubicBezTo>
                      <a:cubicBezTo>
                        <a:pt x="21738" y="44417"/>
                        <a:pt x="16242" y="38616"/>
                        <a:pt x="9946" y="33702"/>
                      </a:cubicBezTo>
                      <a:cubicBezTo>
                        <a:pt x="6764" y="31216"/>
                        <a:pt x="-951" y="22757"/>
                        <a:pt x="97" y="26653"/>
                      </a:cubicBezTo>
                      <a:cubicBezTo>
                        <a:pt x="1145" y="30530"/>
                        <a:pt x="954" y="32787"/>
                        <a:pt x="1993" y="33645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Google Shape;949;p36"/>
                <p:cNvSpPr/>
                <p:nvPr/>
              </p:nvSpPr>
              <p:spPr>
                <a:xfrm>
                  <a:off x="1741732" y="6057790"/>
                  <a:ext cx="80150" cy="64600"/>
                </a:xfrm>
                <a:custGeom>
                  <a:rect b="b" l="l" r="r" t="t"/>
                  <a:pathLst>
                    <a:path extrusionOk="0" h="64600" w="80150">
                      <a:moveTo>
                        <a:pt x="2428" y="30047"/>
                      </a:moveTo>
                      <a:cubicBezTo>
                        <a:pt x="7419" y="26256"/>
                        <a:pt x="16087" y="-1367"/>
                        <a:pt x="20354" y="53"/>
                      </a:cubicBezTo>
                      <a:cubicBezTo>
                        <a:pt x="36575" y="5425"/>
                        <a:pt x="102602" y="44715"/>
                        <a:pt x="72294" y="64089"/>
                      </a:cubicBezTo>
                      <a:cubicBezTo>
                        <a:pt x="66560" y="67747"/>
                        <a:pt x="45862" y="50707"/>
                        <a:pt x="40071" y="47687"/>
                      </a:cubicBezTo>
                      <a:cubicBezTo>
                        <a:pt x="31432" y="43201"/>
                        <a:pt x="22116" y="40934"/>
                        <a:pt x="13363" y="36791"/>
                      </a:cubicBezTo>
                      <a:cubicBezTo>
                        <a:pt x="10391" y="35390"/>
                        <a:pt x="7371" y="34000"/>
                        <a:pt x="4342" y="32733"/>
                      </a:cubicBezTo>
                      <a:cubicBezTo>
                        <a:pt x="3047" y="32181"/>
                        <a:pt x="-753" y="33504"/>
                        <a:pt x="132" y="32409"/>
                      </a:cubicBezTo>
                      <a:cubicBezTo>
                        <a:pt x="1761" y="30399"/>
                        <a:pt x="904" y="31199"/>
                        <a:pt x="2428" y="30047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Google Shape;950;p36"/>
                <p:cNvSpPr/>
                <p:nvPr/>
              </p:nvSpPr>
              <p:spPr>
                <a:xfrm>
                  <a:off x="1855414" y="6158472"/>
                  <a:ext cx="60884" cy="74612"/>
                </a:xfrm>
                <a:custGeom>
                  <a:rect b="b" l="l" r="r" t="t"/>
                  <a:pathLst>
                    <a:path extrusionOk="0" h="74612" w="60884">
                      <a:moveTo>
                        <a:pt x="1132" y="11909"/>
                      </a:moveTo>
                      <a:cubicBezTo>
                        <a:pt x="30203" y="-11199"/>
                        <a:pt x="23973" y="2498"/>
                        <a:pt x="41575" y="25958"/>
                      </a:cubicBezTo>
                      <a:cubicBezTo>
                        <a:pt x="44252" y="29511"/>
                        <a:pt x="63654" y="50933"/>
                        <a:pt x="60549" y="55333"/>
                      </a:cubicBezTo>
                      <a:cubicBezTo>
                        <a:pt x="55358" y="62667"/>
                        <a:pt x="47700" y="61858"/>
                        <a:pt x="40680" y="66115"/>
                      </a:cubicBezTo>
                      <a:cubicBezTo>
                        <a:pt x="38699" y="67325"/>
                        <a:pt x="36375" y="74688"/>
                        <a:pt x="35384" y="74612"/>
                      </a:cubicBezTo>
                      <a:cubicBezTo>
                        <a:pt x="32165" y="74374"/>
                        <a:pt x="7295" y="30311"/>
                        <a:pt x="6019" y="25825"/>
                      </a:cubicBezTo>
                      <a:cubicBezTo>
                        <a:pt x="5047" y="22453"/>
                        <a:pt x="-2897" y="15109"/>
                        <a:pt x="1132" y="11909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36"/>
                <p:cNvSpPr/>
                <p:nvPr/>
              </p:nvSpPr>
              <p:spPr>
                <a:xfrm>
                  <a:off x="1913662" y="6113240"/>
                  <a:ext cx="51575" cy="56544"/>
                </a:xfrm>
                <a:custGeom>
                  <a:rect b="b" l="l" r="r" t="t"/>
                  <a:pathLst>
                    <a:path extrusionOk="0" h="56544" w="51575">
                      <a:moveTo>
                        <a:pt x="291" y="11686"/>
                      </a:moveTo>
                      <a:cubicBezTo>
                        <a:pt x="9778" y="29965"/>
                        <a:pt x="16807" y="66522"/>
                        <a:pt x="41791" y="53977"/>
                      </a:cubicBezTo>
                      <a:cubicBezTo>
                        <a:pt x="43963" y="52882"/>
                        <a:pt x="50802" y="50653"/>
                        <a:pt x="51564" y="47939"/>
                      </a:cubicBezTo>
                      <a:cubicBezTo>
                        <a:pt x="52050" y="46177"/>
                        <a:pt x="36857" y="24955"/>
                        <a:pt x="35324" y="21726"/>
                      </a:cubicBezTo>
                      <a:cubicBezTo>
                        <a:pt x="33781" y="18497"/>
                        <a:pt x="30294" y="1057"/>
                        <a:pt x="27180" y="371"/>
                      </a:cubicBezTo>
                      <a:cubicBezTo>
                        <a:pt x="17359" y="-1801"/>
                        <a:pt x="-2643" y="6038"/>
                        <a:pt x="291" y="1168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36"/>
                <p:cNvSpPr/>
                <p:nvPr/>
              </p:nvSpPr>
              <p:spPr>
                <a:xfrm>
                  <a:off x="1847885" y="5975097"/>
                  <a:ext cx="67662" cy="105324"/>
                </a:xfrm>
                <a:custGeom>
                  <a:rect b="b" l="l" r="r" t="t"/>
                  <a:pathLst>
                    <a:path extrusionOk="0" h="105324" w="67662">
                      <a:moveTo>
                        <a:pt x="212" y="5983"/>
                      </a:moveTo>
                      <a:cubicBezTo>
                        <a:pt x="-1883" y="7183"/>
                        <a:pt x="12185" y="46179"/>
                        <a:pt x="14557" y="54703"/>
                      </a:cubicBezTo>
                      <a:cubicBezTo>
                        <a:pt x="26711" y="98509"/>
                        <a:pt x="20024" y="120312"/>
                        <a:pt x="67097" y="93794"/>
                      </a:cubicBezTo>
                      <a:cubicBezTo>
                        <a:pt x="70897" y="91661"/>
                        <a:pt x="54371" y="60733"/>
                        <a:pt x="52904" y="57161"/>
                      </a:cubicBezTo>
                      <a:cubicBezTo>
                        <a:pt x="45951" y="40168"/>
                        <a:pt x="43265" y="24366"/>
                        <a:pt x="38884" y="6983"/>
                      </a:cubicBezTo>
                      <a:cubicBezTo>
                        <a:pt x="38684" y="6183"/>
                        <a:pt x="38617" y="2526"/>
                        <a:pt x="37969" y="2250"/>
                      </a:cubicBezTo>
                      <a:cubicBezTo>
                        <a:pt x="26511" y="-2551"/>
                        <a:pt x="8699" y="1106"/>
                        <a:pt x="212" y="5983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36"/>
                <p:cNvSpPr/>
                <p:nvPr/>
              </p:nvSpPr>
              <p:spPr>
                <a:xfrm>
                  <a:off x="1818738" y="5832964"/>
                  <a:ext cx="39977" cy="104195"/>
                </a:xfrm>
                <a:custGeom>
                  <a:rect b="b" l="l" r="r" t="t"/>
                  <a:pathLst>
                    <a:path extrusionOk="0" h="104195" w="39977">
                      <a:moveTo>
                        <a:pt x="18520" y="103473"/>
                      </a:moveTo>
                      <a:cubicBezTo>
                        <a:pt x="15672" y="102282"/>
                        <a:pt x="39532" y="105682"/>
                        <a:pt x="39704" y="103368"/>
                      </a:cubicBezTo>
                      <a:cubicBezTo>
                        <a:pt x="41590" y="78260"/>
                        <a:pt x="33169" y="51790"/>
                        <a:pt x="31922" y="26558"/>
                      </a:cubicBezTo>
                      <a:cubicBezTo>
                        <a:pt x="31731" y="22748"/>
                        <a:pt x="33360" y="2108"/>
                        <a:pt x="28378" y="460"/>
                      </a:cubicBezTo>
                      <a:cubicBezTo>
                        <a:pt x="24045" y="-979"/>
                        <a:pt x="2756" y="1222"/>
                        <a:pt x="203" y="3422"/>
                      </a:cubicBezTo>
                      <a:cubicBezTo>
                        <a:pt x="-720" y="4213"/>
                        <a:pt x="1785" y="5356"/>
                        <a:pt x="2089" y="6527"/>
                      </a:cubicBezTo>
                      <a:cubicBezTo>
                        <a:pt x="6014" y="22129"/>
                        <a:pt x="3223" y="44799"/>
                        <a:pt x="3480" y="61268"/>
                      </a:cubicBezTo>
                      <a:cubicBezTo>
                        <a:pt x="3537" y="64611"/>
                        <a:pt x="4976" y="97796"/>
                        <a:pt x="6785" y="96234"/>
                      </a:cubicBezTo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36"/>
                <p:cNvSpPr/>
                <p:nvPr/>
              </p:nvSpPr>
              <p:spPr>
                <a:xfrm>
                  <a:off x="1785618" y="5631682"/>
                  <a:ext cx="57809" cy="130173"/>
                </a:xfrm>
                <a:custGeom>
                  <a:rect b="b" l="l" r="r" t="t"/>
                  <a:pathLst>
                    <a:path extrusionOk="0" h="130173" w="57809">
                      <a:moveTo>
                        <a:pt x="6682" y="115836"/>
                      </a:moveTo>
                      <a:cubicBezTo>
                        <a:pt x="9625" y="121466"/>
                        <a:pt x="28970" y="123028"/>
                        <a:pt x="35647" y="125504"/>
                      </a:cubicBezTo>
                      <a:cubicBezTo>
                        <a:pt x="36933" y="125980"/>
                        <a:pt x="49687" y="131543"/>
                        <a:pt x="50306" y="129857"/>
                      </a:cubicBezTo>
                      <a:cubicBezTo>
                        <a:pt x="52154" y="124875"/>
                        <a:pt x="48097" y="72774"/>
                        <a:pt x="48649" y="64135"/>
                      </a:cubicBezTo>
                      <a:cubicBezTo>
                        <a:pt x="49459" y="51419"/>
                        <a:pt x="61898" y="17119"/>
                        <a:pt x="56421" y="5165"/>
                      </a:cubicBezTo>
                      <a:cubicBezTo>
                        <a:pt x="53631" y="-902"/>
                        <a:pt x="42677" y="8747"/>
                        <a:pt x="36419" y="6423"/>
                      </a:cubicBezTo>
                      <a:cubicBezTo>
                        <a:pt x="29037" y="3689"/>
                        <a:pt x="7625" y="-4998"/>
                        <a:pt x="453" y="3937"/>
                      </a:cubicBezTo>
                      <a:cubicBezTo>
                        <a:pt x="-833" y="5527"/>
                        <a:pt x="986" y="108959"/>
                        <a:pt x="1415" y="109550"/>
                      </a:cubicBezTo>
                      <a:cubicBezTo>
                        <a:pt x="3939" y="113017"/>
                        <a:pt x="5891" y="114341"/>
                        <a:pt x="6682" y="11583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36"/>
                <p:cNvSpPr/>
                <p:nvPr/>
              </p:nvSpPr>
              <p:spPr>
                <a:xfrm>
                  <a:off x="1793599" y="5449608"/>
                  <a:ext cx="54196" cy="119139"/>
                </a:xfrm>
                <a:custGeom>
                  <a:rect b="b" l="l" r="r" t="t"/>
                  <a:pathLst>
                    <a:path extrusionOk="0" h="119139" w="54196">
                      <a:moveTo>
                        <a:pt x="368" y="113526"/>
                      </a:moveTo>
                      <a:cubicBezTo>
                        <a:pt x="7273" y="112868"/>
                        <a:pt x="33819" y="121126"/>
                        <a:pt x="39144" y="118688"/>
                      </a:cubicBezTo>
                      <a:cubicBezTo>
                        <a:pt x="43411" y="116726"/>
                        <a:pt x="44888" y="80083"/>
                        <a:pt x="45773" y="74482"/>
                      </a:cubicBezTo>
                      <a:cubicBezTo>
                        <a:pt x="50926" y="42145"/>
                        <a:pt x="68024" y="14379"/>
                        <a:pt x="30867" y="597"/>
                      </a:cubicBezTo>
                      <a:cubicBezTo>
                        <a:pt x="8816" y="-7585"/>
                        <a:pt x="3682" y="70815"/>
                        <a:pt x="1034" y="83931"/>
                      </a:cubicBezTo>
                      <a:cubicBezTo>
                        <a:pt x="-32" y="89246"/>
                        <a:pt x="-309" y="113583"/>
                        <a:pt x="368" y="11352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6" name="Google Shape;956;p36"/>
              <p:cNvGrpSpPr/>
              <p:nvPr/>
            </p:nvGrpSpPr>
            <p:grpSpPr>
              <a:xfrm>
                <a:off x="267310" y="4591595"/>
                <a:ext cx="1929179" cy="1634869"/>
                <a:chOff x="267310" y="4591595"/>
                <a:chExt cx="1929179" cy="1634869"/>
              </a:xfrm>
            </p:grpSpPr>
            <p:sp>
              <p:nvSpPr>
                <p:cNvPr id="957" name="Google Shape;957;p36"/>
                <p:cNvSpPr/>
                <p:nvPr/>
              </p:nvSpPr>
              <p:spPr>
                <a:xfrm>
                  <a:off x="267310" y="5106926"/>
                  <a:ext cx="91867" cy="150387"/>
                </a:xfrm>
                <a:custGeom>
                  <a:rect b="b" l="l" r="r" t="t"/>
                  <a:pathLst>
                    <a:path extrusionOk="0" h="150387" w="91867">
                      <a:moveTo>
                        <a:pt x="21" y="21981"/>
                      </a:moveTo>
                      <a:cubicBezTo>
                        <a:pt x="442" y="26020"/>
                        <a:pt x="11180" y="36145"/>
                        <a:pt x="14026" y="39964"/>
                      </a:cubicBezTo>
                      <a:cubicBezTo>
                        <a:pt x="25882" y="55899"/>
                        <a:pt x="32198" y="75407"/>
                        <a:pt x="41713" y="92685"/>
                      </a:cubicBezTo>
                      <a:cubicBezTo>
                        <a:pt x="51371" y="110230"/>
                        <a:pt x="55859" y="130585"/>
                        <a:pt x="65888" y="147844"/>
                      </a:cubicBezTo>
                      <a:cubicBezTo>
                        <a:pt x="66437" y="148787"/>
                        <a:pt x="66866" y="150426"/>
                        <a:pt x="67958" y="150387"/>
                      </a:cubicBezTo>
                      <a:cubicBezTo>
                        <a:pt x="71486" y="150245"/>
                        <a:pt x="87984" y="118469"/>
                        <a:pt x="90800" y="114040"/>
                      </a:cubicBezTo>
                      <a:cubicBezTo>
                        <a:pt x="95134" y="107211"/>
                        <a:pt x="85203" y="94828"/>
                        <a:pt x="80167" y="85913"/>
                      </a:cubicBezTo>
                      <a:cubicBezTo>
                        <a:pt x="73221" y="73606"/>
                        <a:pt x="41041" y="8027"/>
                        <a:pt x="31521" y="1207"/>
                      </a:cubicBezTo>
                      <a:cubicBezTo>
                        <a:pt x="22930" y="-4946"/>
                        <a:pt x="-807" y="14037"/>
                        <a:pt x="21" y="2198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36"/>
                <p:cNvSpPr/>
                <p:nvPr/>
              </p:nvSpPr>
              <p:spPr>
                <a:xfrm>
                  <a:off x="378800" y="5317764"/>
                  <a:ext cx="97010" cy="137795"/>
                </a:xfrm>
                <a:custGeom>
                  <a:rect b="b" l="l" r="r" t="t"/>
                  <a:pathLst>
                    <a:path extrusionOk="0" h="137795" w="97010">
                      <a:moveTo>
                        <a:pt x="135" y="22808"/>
                      </a:moveTo>
                      <a:cubicBezTo>
                        <a:pt x="-1981" y="23798"/>
                        <a:pt x="21446" y="54516"/>
                        <a:pt x="27066" y="64727"/>
                      </a:cubicBezTo>
                      <a:cubicBezTo>
                        <a:pt x="39944" y="88120"/>
                        <a:pt x="53915" y="112276"/>
                        <a:pt x="67906" y="134650"/>
                      </a:cubicBezTo>
                      <a:cubicBezTo>
                        <a:pt x="68726" y="135955"/>
                        <a:pt x="69768" y="137860"/>
                        <a:pt x="71313" y="137794"/>
                      </a:cubicBezTo>
                      <a:cubicBezTo>
                        <a:pt x="73322" y="137717"/>
                        <a:pt x="98574" y="99084"/>
                        <a:pt x="96934" y="97074"/>
                      </a:cubicBezTo>
                      <a:cubicBezTo>
                        <a:pt x="79291" y="75395"/>
                        <a:pt x="60797" y="49487"/>
                        <a:pt x="46135" y="24265"/>
                      </a:cubicBezTo>
                      <a:cubicBezTo>
                        <a:pt x="43639" y="19969"/>
                        <a:pt x="34825" y="-1072"/>
                        <a:pt x="28110" y="43"/>
                      </a:cubicBezTo>
                      <a:cubicBezTo>
                        <a:pt x="12875" y="2558"/>
                        <a:pt x="11190" y="17654"/>
                        <a:pt x="135" y="22808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Google Shape;959;p36"/>
                <p:cNvSpPr/>
                <p:nvPr/>
              </p:nvSpPr>
              <p:spPr>
                <a:xfrm>
                  <a:off x="511671" y="5488870"/>
                  <a:ext cx="110891" cy="134893"/>
                </a:xfrm>
                <a:custGeom>
                  <a:rect b="b" l="l" r="r" t="t"/>
                  <a:pathLst>
                    <a:path extrusionOk="0" h="134893" w="110891">
                      <a:moveTo>
                        <a:pt x="82" y="31514"/>
                      </a:moveTo>
                      <a:cubicBezTo>
                        <a:pt x="31224" y="44763"/>
                        <a:pt x="47424" y="94808"/>
                        <a:pt x="67979" y="121687"/>
                      </a:cubicBezTo>
                      <a:cubicBezTo>
                        <a:pt x="70639" y="125174"/>
                        <a:pt x="73190" y="132889"/>
                        <a:pt x="77358" y="134775"/>
                      </a:cubicBezTo>
                      <a:cubicBezTo>
                        <a:pt x="81670" y="136718"/>
                        <a:pt x="97146" y="114277"/>
                        <a:pt x="99383" y="110924"/>
                      </a:cubicBezTo>
                      <a:cubicBezTo>
                        <a:pt x="102480" y="106295"/>
                        <a:pt x="114123" y="101818"/>
                        <a:pt x="110029" y="98037"/>
                      </a:cubicBezTo>
                      <a:cubicBezTo>
                        <a:pt x="82520" y="72624"/>
                        <a:pt x="61687" y="31905"/>
                        <a:pt x="35384" y="3206"/>
                      </a:cubicBezTo>
                      <a:cubicBezTo>
                        <a:pt x="24955" y="-8176"/>
                        <a:pt x="9294" y="13817"/>
                        <a:pt x="4607" y="21494"/>
                      </a:cubicBezTo>
                      <a:cubicBezTo>
                        <a:pt x="3077" y="23990"/>
                        <a:pt x="-593" y="31229"/>
                        <a:pt x="82" y="3151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Google Shape;960;p36"/>
                <p:cNvSpPr/>
                <p:nvPr/>
              </p:nvSpPr>
              <p:spPr>
                <a:xfrm>
                  <a:off x="1169222" y="5054564"/>
                  <a:ext cx="60727" cy="108449"/>
                </a:xfrm>
                <a:custGeom>
                  <a:rect b="b" l="l" r="r" t="t"/>
                  <a:pathLst>
                    <a:path extrusionOk="0" h="108449" w="60727">
                      <a:moveTo>
                        <a:pt x="1076" y="1963"/>
                      </a:moveTo>
                      <a:cubicBezTo>
                        <a:pt x="-4144" y="21327"/>
                        <a:pt x="10953" y="39424"/>
                        <a:pt x="17964" y="57903"/>
                      </a:cubicBezTo>
                      <a:cubicBezTo>
                        <a:pt x="23745" y="73152"/>
                        <a:pt x="22974" y="90802"/>
                        <a:pt x="28317" y="105480"/>
                      </a:cubicBezTo>
                      <a:cubicBezTo>
                        <a:pt x="30927" y="112633"/>
                        <a:pt x="62322" y="105385"/>
                        <a:pt x="60664" y="99270"/>
                      </a:cubicBezTo>
                      <a:cubicBezTo>
                        <a:pt x="54835" y="77905"/>
                        <a:pt x="39462" y="55731"/>
                        <a:pt x="31251" y="34643"/>
                      </a:cubicBezTo>
                      <a:cubicBezTo>
                        <a:pt x="28470" y="27480"/>
                        <a:pt x="31184" y="15431"/>
                        <a:pt x="27660" y="9439"/>
                      </a:cubicBezTo>
                      <a:cubicBezTo>
                        <a:pt x="26460" y="7420"/>
                        <a:pt x="25136" y="5048"/>
                        <a:pt x="22945" y="4182"/>
                      </a:cubicBezTo>
                      <a:cubicBezTo>
                        <a:pt x="15287" y="1143"/>
                        <a:pt x="2200" y="-2228"/>
                        <a:pt x="1076" y="1963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36"/>
                <p:cNvSpPr/>
                <p:nvPr/>
              </p:nvSpPr>
              <p:spPr>
                <a:xfrm>
                  <a:off x="1078982" y="4813267"/>
                  <a:ext cx="62513" cy="112252"/>
                </a:xfrm>
                <a:custGeom>
                  <a:rect b="b" l="l" r="r" t="t"/>
                  <a:pathLst>
                    <a:path extrusionOk="0" h="112252" w="62513">
                      <a:moveTo>
                        <a:pt x="34738" y="110824"/>
                      </a:moveTo>
                      <a:cubicBezTo>
                        <a:pt x="35700" y="111072"/>
                        <a:pt x="61684" y="114358"/>
                        <a:pt x="62427" y="110034"/>
                      </a:cubicBezTo>
                      <a:cubicBezTo>
                        <a:pt x="63380" y="104404"/>
                        <a:pt x="56131" y="91927"/>
                        <a:pt x="54912" y="86145"/>
                      </a:cubicBezTo>
                      <a:cubicBezTo>
                        <a:pt x="51521" y="70114"/>
                        <a:pt x="43806" y="55332"/>
                        <a:pt x="39548" y="39444"/>
                      </a:cubicBezTo>
                      <a:cubicBezTo>
                        <a:pt x="36643" y="28614"/>
                        <a:pt x="35424" y="10554"/>
                        <a:pt x="29461" y="1230"/>
                      </a:cubicBezTo>
                      <a:cubicBezTo>
                        <a:pt x="27318" y="-2123"/>
                        <a:pt x="-86" y="2401"/>
                        <a:pt x="0" y="2791"/>
                      </a:cubicBezTo>
                      <a:cubicBezTo>
                        <a:pt x="4267" y="21356"/>
                        <a:pt x="24432" y="108186"/>
                        <a:pt x="34738" y="11082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36"/>
                <p:cNvSpPr/>
                <p:nvPr/>
              </p:nvSpPr>
              <p:spPr>
                <a:xfrm>
                  <a:off x="1009369" y="4591595"/>
                  <a:ext cx="45232" cy="115027"/>
                </a:xfrm>
                <a:custGeom>
                  <a:rect b="b" l="l" r="r" t="t"/>
                  <a:pathLst>
                    <a:path extrusionOk="0" h="115027" w="45232">
                      <a:moveTo>
                        <a:pt x="16064" y="112650"/>
                      </a:moveTo>
                      <a:cubicBezTo>
                        <a:pt x="12701" y="110878"/>
                        <a:pt x="42896" y="118260"/>
                        <a:pt x="45229" y="113260"/>
                      </a:cubicBezTo>
                      <a:cubicBezTo>
                        <a:pt x="45429" y="112812"/>
                        <a:pt x="36571" y="74312"/>
                        <a:pt x="36152" y="72502"/>
                      </a:cubicBezTo>
                      <a:cubicBezTo>
                        <a:pt x="32151" y="55071"/>
                        <a:pt x="31589" y="36421"/>
                        <a:pt x="28865" y="18733"/>
                      </a:cubicBezTo>
                      <a:cubicBezTo>
                        <a:pt x="28570" y="16847"/>
                        <a:pt x="30408" y="3760"/>
                        <a:pt x="27694" y="2941"/>
                      </a:cubicBezTo>
                      <a:cubicBezTo>
                        <a:pt x="21807" y="1160"/>
                        <a:pt x="11263" y="-841"/>
                        <a:pt x="4234" y="369"/>
                      </a:cubicBezTo>
                      <a:cubicBezTo>
                        <a:pt x="-6682" y="2246"/>
                        <a:pt x="6529" y="69121"/>
                        <a:pt x="10206" y="83675"/>
                      </a:cubicBezTo>
                      <a:cubicBezTo>
                        <a:pt x="11930" y="90533"/>
                        <a:pt x="13016" y="97353"/>
                        <a:pt x="15464" y="104030"/>
                      </a:cubicBezTo>
                      <a:cubicBezTo>
                        <a:pt x="16054" y="105659"/>
                        <a:pt x="19226" y="114307"/>
                        <a:pt x="16064" y="112650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Google Shape;963;p36"/>
                <p:cNvSpPr/>
                <p:nvPr/>
              </p:nvSpPr>
              <p:spPr>
                <a:xfrm>
                  <a:off x="2045593" y="5734430"/>
                  <a:ext cx="76662" cy="135620"/>
                </a:xfrm>
                <a:custGeom>
                  <a:rect b="b" l="l" r="r" t="t"/>
                  <a:pathLst>
                    <a:path extrusionOk="0" h="135620" w="76662">
                      <a:moveTo>
                        <a:pt x="8873" y="132617"/>
                      </a:moveTo>
                      <a:cubicBezTo>
                        <a:pt x="-11492" y="103927"/>
                        <a:pt x="8254" y="59913"/>
                        <a:pt x="17941" y="30252"/>
                      </a:cubicBezTo>
                      <a:cubicBezTo>
                        <a:pt x="19455" y="25594"/>
                        <a:pt x="29380" y="29"/>
                        <a:pt x="33543" y="0"/>
                      </a:cubicBezTo>
                      <a:cubicBezTo>
                        <a:pt x="35714" y="-19"/>
                        <a:pt x="47297" y="4096"/>
                        <a:pt x="51526" y="4915"/>
                      </a:cubicBezTo>
                      <a:cubicBezTo>
                        <a:pt x="55955" y="5772"/>
                        <a:pt x="73548" y="3839"/>
                        <a:pt x="76662" y="6915"/>
                      </a:cubicBezTo>
                      <a:cubicBezTo>
                        <a:pt x="76729" y="6972"/>
                        <a:pt x="67452" y="22346"/>
                        <a:pt x="66718" y="24203"/>
                      </a:cubicBezTo>
                      <a:cubicBezTo>
                        <a:pt x="62241" y="35605"/>
                        <a:pt x="58136" y="48216"/>
                        <a:pt x="55450" y="60170"/>
                      </a:cubicBezTo>
                      <a:cubicBezTo>
                        <a:pt x="52126" y="75019"/>
                        <a:pt x="55774" y="122768"/>
                        <a:pt x="50869" y="132712"/>
                      </a:cubicBezTo>
                      <a:cubicBezTo>
                        <a:pt x="48706" y="137122"/>
                        <a:pt x="11302" y="136046"/>
                        <a:pt x="8873" y="132617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36"/>
                <p:cNvSpPr/>
                <p:nvPr/>
              </p:nvSpPr>
              <p:spPr>
                <a:xfrm>
                  <a:off x="2089741" y="5511807"/>
                  <a:ext cx="61031" cy="139424"/>
                </a:xfrm>
                <a:custGeom>
                  <a:rect b="b" l="l" r="r" t="t"/>
                  <a:pathLst>
                    <a:path extrusionOk="0" h="139424" w="61031">
                      <a:moveTo>
                        <a:pt x="6797" y="133488"/>
                      </a:moveTo>
                      <a:cubicBezTo>
                        <a:pt x="13617" y="140756"/>
                        <a:pt x="21275" y="135727"/>
                        <a:pt x="30514" y="136213"/>
                      </a:cubicBezTo>
                      <a:cubicBezTo>
                        <a:pt x="32495" y="136317"/>
                        <a:pt x="46849" y="140823"/>
                        <a:pt x="47754" y="138984"/>
                      </a:cubicBezTo>
                      <a:cubicBezTo>
                        <a:pt x="54545" y="125192"/>
                        <a:pt x="48221" y="96617"/>
                        <a:pt x="49554" y="80815"/>
                      </a:cubicBezTo>
                      <a:cubicBezTo>
                        <a:pt x="51298" y="60270"/>
                        <a:pt x="66204" y="26827"/>
                        <a:pt x="59146" y="6082"/>
                      </a:cubicBezTo>
                      <a:cubicBezTo>
                        <a:pt x="58241" y="3424"/>
                        <a:pt x="21208" y="-1738"/>
                        <a:pt x="18912" y="586"/>
                      </a:cubicBezTo>
                      <a:cubicBezTo>
                        <a:pt x="18398" y="1110"/>
                        <a:pt x="16807" y="34362"/>
                        <a:pt x="16264" y="37943"/>
                      </a:cubicBezTo>
                      <a:cubicBezTo>
                        <a:pt x="12426" y="63241"/>
                        <a:pt x="-11463" y="114000"/>
                        <a:pt x="6797" y="133488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36"/>
                <p:cNvSpPr/>
                <p:nvPr/>
              </p:nvSpPr>
              <p:spPr>
                <a:xfrm>
                  <a:off x="2125573" y="5316567"/>
                  <a:ext cx="52670" cy="141079"/>
                </a:xfrm>
                <a:custGeom>
                  <a:rect b="b" l="l" r="r" t="t"/>
                  <a:pathLst>
                    <a:path extrusionOk="0" h="141079" w="52670">
                      <a:moveTo>
                        <a:pt x="3179" y="137190"/>
                      </a:moveTo>
                      <a:cubicBezTo>
                        <a:pt x="6732" y="146592"/>
                        <a:pt x="33935" y="136324"/>
                        <a:pt x="41574" y="133723"/>
                      </a:cubicBezTo>
                      <a:cubicBezTo>
                        <a:pt x="43003" y="133238"/>
                        <a:pt x="45870" y="132266"/>
                        <a:pt x="45870" y="132266"/>
                      </a:cubicBezTo>
                      <a:cubicBezTo>
                        <a:pt x="45870" y="132266"/>
                        <a:pt x="43974" y="98119"/>
                        <a:pt x="46279" y="81288"/>
                      </a:cubicBezTo>
                      <a:cubicBezTo>
                        <a:pt x="47603" y="71582"/>
                        <a:pt x="56452" y="5707"/>
                        <a:pt x="50804" y="126"/>
                      </a:cubicBezTo>
                      <a:cubicBezTo>
                        <a:pt x="50118" y="-551"/>
                        <a:pt x="14418" y="1650"/>
                        <a:pt x="13485" y="3231"/>
                      </a:cubicBezTo>
                      <a:cubicBezTo>
                        <a:pt x="11094" y="7269"/>
                        <a:pt x="15237" y="29424"/>
                        <a:pt x="14409" y="35530"/>
                      </a:cubicBezTo>
                      <a:cubicBezTo>
                        <a:pt x="10427" y="64648"/>
                        <a:pt x="-7080" y="110006"/>
                        <a:pt x="3179" y="137190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Google Shape;966;p36"/>
                <p:cNvSpPr/>
                <p:nvPr/>
              </p:nvSpPr>
              <p:spPr>
                <a:xfrm>
                  <a:off x="2140448" y="5111687"/>
                  <a:ext cx="52242" cy="145684"/>
                </a:xfrm>
                <a:custGeom>
                  <a:rect b="b" l="l" r="r" t="t"/>
                  <a:pathLst>
                    <a:path extrusionOk="0" h="145684" w="52242">
                      <a:moveTo>
                        <a:pt x="6124" y="145598"/>
                      </a:moveTo>
                      <a:cubicBezTo>
                        <a:pt x="8458" y="145179"/>
                        <a:pt x="41748" y="145951"/>
                        <a:pt x="47758" y="143903"/>
                      </a:cubicBezTo>
                      <a:cubicBezTo>
                        <a:pt x="49358" y="143360"/>
                        <a:pt x="44825" y="141893"/>
                        <a:pt x="44148" y="140341"/>
                      </a:cubicBezTo>
                      <a:cubicBezTo>
                        <a:pt x="42958" y="137607"/>
                        <a:pt x="44263" y="132349"/>
                        <a:pt x="44796" y="129568"/>
                      </a:cubicBezTo>
                      <a:cubicBezTo>
                        <a:pt x="47225" y="117043"/>
                        <a:pt x="45634" y="103041"/>
                        <a:pt x="48149" y="90058"/>
                      </a:cubicBezTo>
                      <a:cubicBezTo>
                        <a:pt x="50682" y="76981"/>
                        <a:pt x="57188" y="4800"/>
                        <a:pt x="45463" y="3200"/>
                      </a:cubicBezTo>
                      <a:cubicBezTo>
                        <a:pt x="37252" y="2076"/>
                        <a:pt x="23546" y="-3506"/>
                        <a:pt x="16745" y="3381"/>
                      </a:cubicBezTo>
                      <a:cubicBezTo>
                        <a:pt x="16659" y="3457"/>
                        <a:pt x="6572" y="84467"/>
                        <a:pt x="5791" y="91040"/>
                      </a:cubicBezTo>
                      <a:cubicBezTo>
                        <a:pt x="4486" y="102069"/>
                        <a:pt x="-6763" y="147932"/>
                        <a:pt x="6124" y="145598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7" name="Google Shape;967;p36"/>
                <p:cNvSpPr/>
                <p:nvPr/>
              </p:nvSpPr>
              <p:spPr>
                <a:xfrm>
                  <a:off x="2147411" y="4918139"/>
                  <a:ext cx="49078" cy="145674"/>
                </a:xfrm>
                <a:custGeom>
                  <a:rect b="b" l="l" r="r" t="t"/>
                  <a:pathLst>
                    <a:path extrusionOk="0" h="145674" w="49078">
                      <a:moveTo>
                        <a:pt x="14430" y="135149"/>
                      </a:moveTo>
                      <a:cubicBezTo>
                        <a:pt x="19307" y="140617"/>
                        <a:pt x="42834" y="151218"/>
                        <a:pt x="48216" y="142121"/>
                      </a:cubicBezTo>
                      <a:cubicBezTo>
                        <a:pt x="50387" y="138454"/>
                        <a:pt x="47739" y="115975"/>
                        <a:pt x="48025" y="110537"/>
                      </a:cubicBezTo>
                      <a:cubicBezTo>
                        <a:pt x="49082" y="90324"/>
                        <a:pt x="52788" y="2933"/>
                        <a:pt x="25803" y="104"/>
                      </a:cubicBezTo>
                      <a:cubicBezTo>
                        <a:pt x="22031" y="-296"/>
                        <a:pt x="-38" y="132"/>
                        <a:pt x="0" y="7438"/>
                      </a:cubicBezTo>
                      <a:cubicBezTo>
                        <a:pt x="19" y="9533"/>
                        <a:pt x="4667" y="15887"/>
                        <a:pt x="5105" y="19611"/>
                      </a:cubicBezTo>
                      <a:cubicBezTo>
                        <a:pt x="7591" y="40833"/>
                        <a:pt x="3943" y="123414"/>
                        <a:pt x="14430" y="135149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36"/>
                <p:cNvSpPr/>
                <p:nvPr/>
              </p:nvSpPr>
              <p:spPr>
                <a:xfrm>
                  <a:off x="887457" y="5687265"/>
                  <a:ext cx="95700" cy="74031"/>
                </a:xfrm>
                <a:custGeom>
                  <a:rect b="b" l="l" r="r" t="t"/>
                  <a:pathLst>
                    <a:path extrusionOk="0" h="74031" w="95700">
                      <a:moveTo>
                        <a:pt x="1879" y="32745"/>
                      </a:moveTo>
                      <a:cubicBezTo>
                        <a:pt x="8522" y="33926"/>
                        <a:pt x="13042" y="15885"/>
                        <a:pt x="14853" y="8941"/>
                      </a:cubicBezTo>
                      <a:cubicBezTo>
                        <a:pt x="15628" y="5970"/>
                        <a:pt x="15122" y="-1317"/>
                        <a:pt x="17785" y="207"/>
                      </a:cubicBezTo>
                      <a:cubicBezTo>
                        <a:pt x="36930" y="11199"/>
                        <a:pt x="82635" y="13399"/>
                        <a:pt x="95542" y="36526"/>
                      </a:cubicBezTo>
                      <a:cubicBezTo>
                        <a:pt x="97656" y="40308"/>
                        <a:pt x="78035" y="73026"/>
                        <a:pt x="74777" y="73912"/>
                      </a:cubicBezTo>
                      <a:cubicBezTo>
                        <a:pt x="70110" y="75169"/>
                        <a:pt x="68814" y="66130"/>
                        <a:pt x="64861" y="63358"/>
                      </a:cubicBezTo>
                      <a:cubicBezTo>
                        <a:pt x="54849" y="56329"/>
                        <a:pt x="44290" y="49909"/>
                        <a:pt x="33302" y="44536"/>
                      </a:cubicBezTo>
                      <a:cubicBezTo>
                        <a:pt x="27331" y="41622"/>
                        <a:pt x="-8516" y="30896"/>
                        <a:pt x="1879" y="32745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9" name="Google Shape;969;p36"/>
                <p:cNvSpPr/>
                <p:nvPr/>
              </p:nvSpPr>
              <p:spPr>
                <a:xfrm>
                  <a:off x="1032036" y="5767939"/>
                  <a:ext cx="117103" cy="89587"/>
                </a:xfrm>
                <a:custGeom>
                  <a:rect b="b" l="l" r="r" t="t"/>
                  <a:pathLst>
                    <a:path extrusionOk="0" h="89587" w="117103">
                      <a:moveTo>
                        <a:pt x="64" y="33014"/>
                      </a:moveTo>
                      <a:cubicBezTo>
                        <a:pt x="7007" y="28185"/>
                        <a:pt x="14589" y="14288"/>
                        <a:pt x="17637" y="6639"/>
                      </a:cubicBezTo>
                      <a:cubicBezTo>
                        <a:pt x="18485" y="4515"/>
                        <a:pt x="19371" y="0"/>
                        <a:pt x="19371" y="0"/>
                      </a:cubicBezTo>
                      <a:cubicBezTo>
                        <a:pt x="19371" y="0"/>
                        <a:pt x="18657" y="2639"/>
                        <a:pt x="19438" y="3506"/>
                      </a:cubicBezTo>
                      <a:cubicBezTo>
                        <a:pt x="25886" y="10744"/>
                        <a:pt x="43964" y="15088"/>
                        <a:pt x="52575" y="18374"/>
                      </a:cubicBezTo>
                      <a:cubicBezTo>
                        <a:pt x="61090" y="21622"/>
                        <a:pt x="114497" y="41796"/>
                        <a:pt x="117040" y="51225"/>
                      </a:cubicBezTo>
                      <a:cubicBezTo>
                        <a:pt x="118059" y="54988"/>
                        <a:pt x="106448" y="88497"/>
                        <a:pt x="102696" y="89516"/>
                      </a:cubicBezTo>
                      <a:cubicBezTo>
                        <a:pt x="99743" y="90316"/>
                        <a:pt x="99486" y="84201"/>
                        <a:pt x="97181" y="82182"/>
                      </a:cubicBezTo>
                      <a:cubicBezTo>
                        <a:pt x="81255" y="68247"/>
                        <a:pt x="60776" y="59417"/>
                        <a:pt x="41821" y="50397"/>
                      </a:cubicBezTo>
                      <a:cubicBezTo>
                        <a:pt x="31325" y="45396"/>
                        <a:pt x="-1641" y="34204"/>
                        <a:pt x="64" y="3301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0" name="Google Shape;970;p36"/>
                <p:cNvSpPr/>
                <p:nvPr/>
              </p:nvSpPr>
              <p:spPr>
                <a:xfrm>
                  <a:off x="1178811" y="5852722"/>
                  <a:ext cx="127479" cy="84973"/>
                </a:xfrm>
                <a:custGeom>
                  <a:rect b="b" l="l" r="r" t="t"/>
                  <a:pathLst>
                    <a:path extrusionOk="0" h="84973" w="127479">
                      <a:moveTo>
                        <a:pt x="3565" y="27583"/>
                      </a:moveTo>
                      <a:cubicBezTo>
                        <a:pt x="10557" y="23307"/>
                        <a:pt x="15252" y="1037"/>
                        <a:pt x="19053" y="9"/>
                      </a:cubicBezTo>
                      <a:cubicBezTo>
                        <a:pt x="21710" y="-706"/>
                        <a:pt x="95672" y="41928"/>
                        <a:pt x="105083" y="47329"/>
                      </a:cubicBezTo>
                      <a:cubicBezTo>
                        <a:pt x="107750" y="48862"/>
                        <a:pt x="128257" y="57644"/>
                        <a:pt x="127457" y="61568"/>
                      </a:cubicBezTo>
                      <a:cubicBezTo>
                        <a:pt x="116722" y="114651"/>
                        <a:pt x="64325" y="63026"/>
                        <a:pt x="39789" y="47339"/>
                      </a:cubicBezTo>
                      <a:cubicBezTo>
                        <a:pt x="30702" y="41528"/>
                        <a:pt x="20358" y="36480"/>
                        <a:pt x="12185" y="30098"/>
                      </a:cubicBezTo>
                      <a:cubicBezTo>
                        <a:pt x="9080" y="27679"/>
                        <a:pt x="-3150" y="26555"/>
                        <a:pt x="765" y="27012"/>
                      </a:cubicBezTo>
                      <a:cubicBezTo>
                        <a:pt x="3289" y="27307"/>
                        <a:pt x="1670" y="28745"/>
                        <a:pt x="3565" y="27583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1" name="Google Shape;971;p36"/>
                <p:cNvSpPr/>
                <p:nvPr/>
              </p:nvSpPr>
              <p:spPr>
                <a:xfrm>
                  <a:off x="1335525" y="5941649"/>
                  <a:ext cx="100345" cy="81380"/>
                </a:xfrm>
                <a:custGeom>
                  <a:rect b="b" l="l" r="r" t="t"/>
                  <a:pathLst>
                    <a:path extrusionOk="0" h="81380" w="100345">
                      <a:moveTo>
                        <a:pt x="1289" y="30116"/>
                      </a:moveTo>
                      <a:cubicBezTo>
                        <a:pt x="-4150" y="26134"/>
                        <a:pt x="8937" y="2017"/>
                        <a:pt x="16100" y="84"/>
                      </a:cubicBezTo>
                      <a:cubicBezTo>
                        <a:pt x="20758" y="-1174"/>
                        <a:pt x="35122" y="12123"/>
                        <a:pt x="38484" y="14324"/>
                      </a:cubicBezTo>
                      <a:cubicBezTo>
                        <a:pt x="57715" y="26925"/>
                        <a:pt x="81718" y="34040"/>
                        <a:pt x="98463" y="50156"/>
                      </a:cubicBezTo>
                      <a:cubicBezTo>
                        <a:pt x="105435" y="56862"/>
                        <a:pt x="91272" y="83780"/>
                        <a:pt x="84804" y="81208"/>
                      </a:cubicBezTo>
                      <a:cubicBezTo>
                        <a:pt x="76117" y="77741"/>
                        <a:pt x="68183" y="66692"/>
                        <a:pt x="60049" y="61434"/>
                      </a:cubicBezTo>
                      <a:cubicBezTo>
                        <a:pt x="39656" y="48252"/>
                        <a:pt x="16491" y="41241"/>
                        <a:pt x="1289" y="30116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2" name="Google Shape;972;p36"/>
                <p:cNvSpPr/>
                <p:nvPr/>
              </p:nvSpPr>
              <p:spPr>
                <a:xfrm>
                  <a:off x="1469747" y="6029418"/>
                  <a:ext cx="126871" cy="103127"/>
                </a:xfrm>
                <a:custGeom>
                  <a:rect b="b" l="l" r="r" t="t"/>
                  <a:pathLst>
                    <a:path extrusionOk="0" h="103127" w="126871">
                      <a:moveTo>
                        <a:pt x="6676" y="31206"/>
                      </a:moveTo>
                      <a:cubicBezTo>
                        <a:pt x="11162" y="25081"/>
                        <a:pt x="15943" y="18442"/>
                        <a:pt x="17029" y="10755"/>
                      </a:cubicBezTo>
                      <a:cubicBezTo>
                        <a:pt x="17143" y="9965"/>
                        <a:pt x="17163" y="135"/>
                        <a:pt x="17648" y="2"/>
                      </a:cubicBezTo>
                      <a:cubicBezTo>
                        <a:pt x="18058" y="-113"/>
                        <a:pt x="25440" y="5859"/>
                        <a:pt x="26449" y="6440"/>
                      </a:cubicBezTo>
                      <a:cubicBezTo>
                        <a:pt x="37098" y="12556"/>
                        <a:pt x="47957" y="18099"/>
                        <a:pt x="58606" y="24214"/>
                      </a:cubicBezTo>
                      <a:cubicBezTo>
                        <a:pt x="79523" y="36225"/>
                        <a:pt x="101087" y="49713"/>
                        <a:pt x="120528" y="63943"/>
                      </a:cubicBezTo>
                      <a:cubicBezTo>
                        <a:pt x="120947" y="64248"/>
                        <a:pt x="127148" y="70544"/>
                        <a:pt x="126862" y="71048"/>
                      </a:cubicBezTo>
                      <a:cubicBezTo>
                        <a:pt x="121804" y="79850"/>
                        <a:pt x="117051" y="92966"/>
                        <a:pt x="111555" y="102538"/>
                      </a:cubicBezTo>
                      <a:cubicBezTo>
                        <a:pt x="107907" y="108891"/>
                        <a:pt x="53053" y="61857"/>
                        <a:pt x="45395" y="56904"/>
                      </a:cubicBezTo>
                      <a:cubicBezTo>
                        <a:pt x="35050" y="50227"/>
                        <a:pt x="23840" y="45626"/>
                        <a:pt x="13829" y="38092"/>
                      </a:cubicBezTo>
                      <a:cubicBezTo>
                        <a:pt x="10724" y="35749"/>
                        <a:pt x="7304" y="34130"/>
                        <a:pt x="4209" y="31872"/>
                      </a:cubicBezTo>
                      <a:cubicBezTo>
                        <a:pt x="2913" y="30920"/>
                        <a:pt x="-382" y="27919"/>
                        <a:pt x="37" y="29472"/>
                      </a:cubicBezTo>
                      <a:cubicBezTo>
                        <a:pt x="827" y="32425"/>
                        <a:pt x="6180" y="31891"/>
                        <a:pt x="6676" y="31206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3" name="Google Shape;973;p36"/>
                <p:cNvSpPr/>
                <p:nvPr/>
              </p:nvSpPr>
              <p:spPr>
                <a:xfrm>
                  <a:off x="1614046" y="6115837"/>
                  <a:ext cx="114051" cy="106940"/>
                </a:xfrm>
                <a:custGeom>
                  <a:rect b="b" l="l" r="r" t="t"/>
                  <a:pathLst>
                    <a:path extrusionOk="0" h="106940" w="114051">
                      <a:moveTo>
                        <a:pt x="1985" y="33636"/>
                      </a:moveTo>
                      <a:cubicBezTo>
                        <a:pt x="8947" y="39370"/>
                        <a:pt x="19930" y="-2492"/>
                        <a:pt x="26454" y="117"/>
                      </a:cubicBezTo>
                      <a:cubicBezTo>
                        <a:pt x="51695" y="10176"/>
                        <a:pt x="73774" y="40808"/>
                        <a:pt x="95120" y="58296"/>
                      </a:cubicBezTo>
                      <a:cubicBezTo>
                        <a:pt x="96025" y="59039"/>
                        <a:pt x="116351" y="72431"/>
                        <a:pt x="113837" y="75298"/>
                      </a:cubicBezTo>
                      <a:cubicBezTo>
                        <a:pt x="107760" y="82252"/>
                        <a:pt x="102473" y="85414"/>
                        <a:pt x="97063" y="94834"/>
                      </a:cubicBezTo>
                      <a:cubicBezTo>
                        <a:pt x="95977" y="96720"/>
                        <a:pt x="91024" y="108493"/>
                        <a:pt x="88824" y="106769"/>
                      </a:cubicBezTo>
                      <a:cubicBezTo>
                        <a:pt x="67431" y="90053"/>
                        <a:pt x="51219" y="65507"/>
                        <a:pt x="28216" y="49047"/>
                      </a:cubicBezTo>
                      <a:cubicBezTo>
                        <a:pt x="21730" y="44409"/>
                        <a:pt x="16234" y="38608"/>
                        <a:pt x="9947" y="33693"/>
                      </a:cubicBezTo>
                      <a:cubicBezTo>
                        <a:pt x="6766" y="31207"/>
                        <a:pt x="-959" y="22758"/>
                        <a:pt x="99" y="26654"/>
                      </a:cubicBezTo>
                      <a:cubicBezTo>
                        <a:pt x="1146" y="30521"/>
                        <a:pt x="956" y="32789"/>
                        <a:pt x="1985" y="33636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4" name="Google Shape;974;p36"/>
                <p:cNvSpPr/>
                <p:nvPr/>
              </p:nvSpPr>
              <p:spPr>
                <a:xfrm>
                  <a:off x="1752705" y="6051161"/>
                  <a:ext cx="80150" cy="64603"/>
                </a:xfrm>
                <a:custGeom>
                  <a:rect b="b" l="l" r="r" t="t"/>
                  <a:pathLst>
                    <a:path extrusionOk="0" h="64603" w="80150">
                      <a:moveTo>
                        <a:pt x="2428" y="30047"/>
                      </a:moveTo>
                      <a:cubicBezTo>
                        <a:pt x="7419" y="26265"/>
                        <a:pt x="16077" y="-1357"/>
                        <a:pt x="20345" y="52"/>
                      </a:cubicBezTo>
                      <a:cubicBezTo>
                        <a:pt x="36575" y="5434"/>
                        <a:pt x="102602" y="44724"/>
                        <a:pt x="72294" y="64089"/>
                      </a:cubicBezTo>
                      <a:cubicBezTo>
                        <a:pt x="66560" y="67756"/>
                        <a:pt x="45862" y="50707"/>
                        <a:pt x="40061" y="47696"/>
                      </a:cubicBezTo>
                      <a:cubicBezTo>
                        <a:pt x="31432" y="43201"/>
                        <a:pt x="22116" y="40943"/>
                        <a:pt x="13353" y="36800"/>
                      </a:cubicBezTo>
                      <a:cubicBezTo>
                        <a:pt x="10381" y="35390"/>
                        <a:pt x="7371" y="33999"/>
                        <a:pt x="4342" y="32733"/>
                      </a:cubicBezTo>
                      <a:cubicBezTo>
                        <a:pt x="3047" y="32190"/>
                        <a:pt x="-753" y="33513"/>
                        <a:pt x="132" y="32418"/>
                      </a:cubicBezTo>
                      <a:cubicBezTo>
                        <a:pt x="1761" y="30408"/>
                        <a:pt x="904" y="31208"/>
                        <a:pt x="2428" y="30047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5" name="Google Shape;975;p36"/>
                <p:cNvSpPr/>
                <p:nvPr/>
              </p:nvSpPr>
              <p:spPr>
                <a:xfrm>
                  <a:off x="1866386" y="6151842"/>
                  <a:ext cx="60884" cy="74622"/>
                </a:xfrm>
                <a:custGeom>
                  <a:rect b="b" l="l" r="r" t="t"/>
                  <a:pathLst>
                    <a:path extrusionOk="0" h="74622" w="60884">
                      <a:moveTo>
                        <a:pt x="1132" y="11908"/>
                      </a:moveTo>
                      <a:cubicBezTo>
                        <a:pt x="30193" y="-11199"/>
                        <a:pt x="23964" y="2498"/>
                        <a:pt x="41576" y="25958"/>
                      </a:cubicBezTo>
                      <a:cubicBezTo>
                        <a:pt x="44243" y="29520"/>
                        <a:pt x="63654" y="50933"/>
                        <a:pt x="60549" y="55333"/>
                      </a:cubicBezTo>
                      <a:cubicBezTo>
                        <a:pt x="55358" y="62668"/>
                        <a:pt x="47700" y="61867"/>
                        <a:pt x="40680" y="66125"/>
                      </a:cubicBezTo>
                      <a:cubicBezTo>
                        <a:pt x="38699" y="67325"/>
                        <a:pt x="36375" y="74698"/>
                        <a:pt x="35384" y="74621"/>
                      </a:cubicBezTo>
                      <a:cubicBezTo>
                        <a:pt x="32165" y="74374"/>
                        <a:pt x="7295" y="30311"/>
                        <a:pt x="6009" y="25834"/>
                      </a:cubicBezTo>
                      <a:cubicBezTo>
                        <a:pt x="5047" y="22453"/>
                        <a:pt x="-2897" y="15119"/>
                        <a:pt x="1132" y="11908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6" name="Google Shape;976;p36"/>
                <p:cNvSpPr/>
                <p:nvPr/>
              </p:nvSpPr>
              <p:spPr>
                <a:xfrm>
                  <a:off x="1924635" y="6106614"/>
                  <a:ext cx="51575" cy="56543"/>
                </a:xfrm>
                <a:custGeom>
                  <a:rect b="b" l="l" r="r" t="t"/>
                  <a:pathLst>
                    <a:path extrusionOk="0" h="56543" w="51575">
                      <a:moveTo>
                        <a:pt x="291" y="11693"/>
                      </a:moveTo>
                      <a:cubicBezTo>
                        <a:pt x="9778" y="29962"/>
                        <a:pt x="16807" y="66528"/>
                        <a:pt x="41791" y="53974"/>
                      </a:cubicBezTo>
                      <a:cubicBezTo>
                        <a:pt x="43963" y="52888"/>
                        <a:pt x="50802" y="50659"/>
                        <a:pt x="51564" y="47935"/>
                      </a:cubicBezTo>
                      <a:cubicBezTo>
                        <a:pt x="52050" y="46183"/>
                        <a:pt x="36857" y="24952"/>
                        <a:pt x="35314" y="21732"/>
                      </a:cubicBezTo>
                      <a:cubicBezTo>
                        <a:pt x="33781" y="18494"/>
                        <a:pt x="30295" y="1053"/>
                        <a:pt x="27180" y="368"/>
                      </a:cubicBezTo>
                      <a:cubicBezTo>
                        <a:pt x="17360" y="-1794"/>
                        <a:pt x="-2643" y="6045"/>
                        <a:pt x="291" y="11693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7" name="Google Shape;977;p36"/>
                <p:cNvSpPr/>
                <p:nvPr/>
              </p:nvSpPr>
              <p:spPr>
                <a:xfrm>
                  <a:off x="1858858" y="5968477"/>
                  <a:ext cx="67660" cy="105322"/>
                </a:xfrm>
                <a:custGeom>
                  <a:rect b="b" l="l" r="r" t="t"/>
                  <a:pathLst>
                    <a:path extrusionOk="0" h="105322" w="67660">
                      <a:moveTo>
                        <a:pt x="212" y="5974"/>
                      </a:moveTo>
                      <a:cubicBezTo>
                        <a:pt x="-1883" y="7174"/>
                        <a:pt x="12185" y="46169"/>
                        <a:pt x="14547" y="54694"/>
                      </a:cubicBezTo>
                      <a:cubicBezTo>
                        <a:pt x="26701" y="98500"/>
                        <a:pt x="20024" y="120312"/>
                        <a:pt x="67097" y="93794"/>
                      </a:cubicBezTo>
                      <a:cubicBezTo>
                        <a:pt x="70888" y="91651"/>
                        <a:pt x="54371" y="60724"/>
                        <a:pt x="52904" y="57152"/>
                      </a:cubicBezTo>
                      <a:cubicBezTo>
                        <a:pt x="45942" y="40159"/>
                        <a:pt x="43265" y="24367"/>
                        <a:pt x="38884" y="6974"/>
                      </a:cubicBezTo>
                      <a:cubicBezTo>
                        <a:pt x="38684" y="6183"/>
                        <a:pt x="38617" y="2516"/>
                        <a:pt x="37969" y="2250"/>
                      </a:cubicBezTo>
                      <a:cubicBezTo>
                        <a:pt x="26501" y="-2551"/>
                        <a:pt x="8699" y="1107"/>
                        <a:pt x="212" y="597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8" name="Google Shape;978;p36"/>
                <p:cNvSpPr/>
                <p:nvPr/>
              </p:nvSpPr>
              <p:spPr>
                <a:xfrm>
                  <a:off x="1829705" y="5826338"/>
                  <a:ext cx="39983" cy="104196"/>
                </a:xfrm>
                <a:custGeom>
                  <a:rect b="b" l="l" r="r" t="t"/>
                  <a:pathLst>
                    <a:path extrusionOk="0" h="104196" w="39983">
                      <a:moveTo>
                        <a:pt x="18526" y="103469"/>
                      </a:moveTo>
                      <a:cubicBezTo>
                        <a:pt x="15678" y="102278"/>
                        <a:pt x="39538" y="105688"/>
                        <a:pt x="39710" y="103364"/>
                      </a:cubicBezTo>
                      <a:cubicBezTo>
                        <a:pt x="41595" y="78256"/>
                        <a:pt x="33175" y="51786"/>
                        <a:pt x="31928" y="26554"/>
                      </a:cubicBezTo>
                      <a:cubicBezTo>
                        <a:pt x="31737" y="22754"/>
                        <a:pt x="33356" y="2104"/>
                        <a:pt x="28375" y="456"/>
                      </a:cubicBezTo>
                      <a:cubicBezTo>
                        <a:pt x="24050" y="-973"/>
                        <a:pt x="2762" y="1218"/>
                        <a:pt x="200" y="3418"/>
                      </a:cubicBezTo>
                      <a:cubicBezTo>
                        <a:pt x="-715" y="4209"/>
                        <a:pt x="1790" y="5352"/>
                        <a:pt x="2086" y="6533"/>
                      </a:cubicBezTo>
                      <a:cubicBezTo>
                        <a:pt x="6020" y="22126"/>
                        <a:pt x="3229" y="44795"/>
                        <a:pt x="3486" y="61263"/>
                      </a:cubicBezTo>
                      <a:cubicBezTo>
                        <a:pt x="3534" y="64617"/>
                        <a:pt x="4972" y="97801"/>
                        <a:pt x="6791" y="96240"/>
                      </a:cubicBezTo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9" name="Google Shape;979;p36"/>
                <p:cNvSpPr/>
                <p:nvPr/>
              </p:nvSpPr>
              <p:spPr>
                <a:xfrm>
                  <a:off x="1796587" y="5625057"/>
                  <a:ext cx="57808" cy="130169"/>
                </a:xfrm>
                <a:custGeom>
                  <a:rect b="b" l="l" r="r" t="t"/>
                  <a:pathLst>
                    <a:path extrusionOk="0" h="130169" w="57808">
                      <a:moveTo>
                        <a:pt x="6676" y="115841"/>
                      </a:moveTo>
                      <a:cubicBezTo>
                        <a:pt x="9629" y="121471"/>
                        <a:pt x="28974" y="123023"/>
                        <a:pt x="35651" y="125500"/>
                      </a:cubicBezTo>
                      <a:cubicBezTo>
                        <a:pt x="36937" y="125976"/>
                        <a:pt x="49682" y="131539"/>
                        <a:pt x="50310" y="129853"/>
                      </a:cubicBezTo>
                      <a:cubicBezTo>
                        <a:pt x="52158" y="124881"/>
                        <a:pt x="48101" y="72770"/>
                        <a:pt x="48653" y="64130"/>
                      </a:cubicBezTo>
                      <a:cubicBezTo>
                        <a:pt x="49463" y="51414"/>
                        <a:pt x="61902" y="17115"/>
                        <a:pt x="56416" y="5161"/>
                      </a:cubicBezTo>
                      <a:cubicBezTo>
                        <a:pt x="53634" y="-907"/>
                        <a:pt x="42681" y="8752"/>
                        <a:pt x="36423" y="6428"/>
                      </a:cubicBezTo>
                      <a:cubicBezTo>
                        <a:pt x="29031" y="3684"/>
                        <a:pt x="7629" y="-4993"/>
                        <a:pt x="447" y="3932"/>
                      </a:cubicBezTo>
                      <a:cubicBezTo>
                        <a:pt x="-829" y="5523"/>
                        <a:pt x="990" y="108955"/>
                        <a:pt x="1418" y="109545"/>
                      </a:cubicBezTo>
                      <a:cubicBezTo>
                        <a:pt x="3933" y="113022"/>
                        <a:pt x="5895" y="114336"/>
                        <a:pt x="6676" y="11584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0" name="Google Shape;980;p36"/>
                <p:cNvSpPr/>
                <p:nvPr/>
              </p:nvSpPr>
              <p:spPr>
                <a:xfrm>
                  <a:off x="1804572" y="5442978"/>
                  <a:ext cx="54196" cy="119142"/>
                </a:xfrm>
                <a:custGeom>
                  <a:rect b="b" l="l" r="r" t="t"/>
                  <a:pathLst>
                    <a:path extrusionOk="0" h="119142" w="54196">
                      <a:moveTo>
                        <a:pt x="368" y="113525"/>
                      </a:moveTo>
                      <a:cubicBezTo>
                        <a:pt x="7273" y="112868"/>
                        <a:pt x="33810" y="121136"/>
                        <a:pt x="39144" y="118687"/>
                      </a:cubicBezTo>
                      <a:cubicBezTo>
                        <a:pt x="43411" y="116735"/>
                        <a:pt x="44888" y="80083"/>
                        <a:pt x="45773" y="74492"/>
                      </a:cubicBezTo>
                      <a:cubicBezTo>
                        <a:pt x="50926" y="42145"/>
                        <a:pt x="68024" y="14379"/>
                        <a:pt x="30867" y="597"/>
                      </a:cubicBezTo>
                      <a:cubicBezTo>
                        <a:pt x="8816" y="-7585"/>
                        <a:pt x="3673" y="70815"/>
                        <a:pt x="1035" y="83931"/>
                      </a:cubicBezTo>
                      <a:cubicBezTo>
                        <a:pt x="-32" y="89246"/>
                        <a:pt x="-309" y="113592"/>
                        <a:pt x="368" y="113525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1" name="Google Shape;981;p36"/>
              <p:cNvGrpSpPr/>
              <p:nvPr/>
            </p:nvGrpSpPr>
            <p:grpSpPr>
              <a:xfrm>
                <a:off x="1221862" y="4511149"/>
                <a:ext cx="876256" cy="431337"/>
                <a:chOff x="1221862" y="4511149"/>
                <a:chExt cx="876256" cy="431337"/>
              </a:xfrm>
            </p:grpSpPr>
            <p:sp>
              <p:nvSpPr>
                <p:cNvPr id="982" name="Google Shape;982;p36"/>
                <p:cNvSpPr/>
                <p:nvPr/>
              </p:nvSpPr>
              <p:spPr>
                <a:xfrm>
                  <a:off x="1221862" y="4511149"/>
                  <a:ext cx="222719" cy="251164"/>
                </a:xfrm>
                <a:custGeom>
                  <a:rect b="b" l="l" r="r" t="t"/>
                  <a:pathLst>
                    <a:path extrusionOk="0" h="251164" w="222719">
                      <a:moveTo>
                        <a:pt x="222689" y="57555"/>
                      </a:moveTo>
                      <a:cubicBezTo>
                        <a:pt x="224146" y="59898"/>
                        <a:pt x="172550" y="97007"/>
                        <a:pt x="160796" y="108104"/>
                      </a:cubicBezTo>
                      <a:cubicBezTo>
                        <a:pt x="126839" y="140146"/>
                        <a:pt x="97340" y="177999"/>
                        <a:pt x="67479" y="214174"/>
                      </a:cubicBezTo>
                      <a:cubicBezTo>
                        <a:pt x="64946" y="217242"/>
                        <a:pt x="47629" y="251951"/>
                        <a:pt x="44172" y="251151"/>
                      </a:cubicBezTo>
                      <a:cubicBezTo>
                        <a:pt x="40971" y="250417"/>
                        <a:pt x="33066" y="239768"/>
                        <a:pt x="29446" y="237558"/>
                      </a:cubicBezTo>
                      <a:cubicBezTo>
                        <a:pt x="22064" y="233053"/>
                        <a:pt x="12349" y="232301"/>
                        <a:pt x="4205" y="229700"/>
                      </a:cubicBezTo>
                      <a:cubicBezTo>
                        <a:pt x="2757" y="229234"/>
                        <a:pt x="976" y="228957"/>
                        <a:pt x="71" y="227729"/>
                      </a:cubicBezTo>
                      <a:cubicBezTo>
                        <a:pt x="-1748" y="225262"/>
                        <a:pt x="32008" y="174370"/>
                        <a:pt x="36228" y="168197"/>
                      </a:cubicBezTo>
                      <a:cubicBezTo>
                        <a:pt x="69527" y="119458"/>
                        <a:pt x="111551" y="66690"/>
                        <a:pt x="159005" y="31666"/>
                      </a:cubicBezTo>
                      <a:cubicBezTo>
                        <a:pt x="161805" y="29599"/>
                        <a:pt x="199820" y="-443"/>
                        <a:pt x="200991" y="5"/>
                      </a:cubicBezTo>
                      <a:cubicBezTo>
                        <a:pt x="202153" y="453"/>
                        <a:pt x="204925" y="13388"/>
                        <a:pt x="205620" y="15359"/>
                      </a:cubicBezTo>
                      <a:cubicBezTo>
                        <a:pt x="211126" y="30914"/>
                        <a:pt x="215317" y="45744"/>
                        <a:pt x="222689" y="57555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3" name="Google Shape;983;p36"/>
                <p:cNvSpPr/>
                <p:nvPr/>
              </p:nvSpPr>
              <p:spPr>
                <a:xfrm>
                  <a:off x="1570288" y="4566056"/>
                  <a:ext cx="279533" cy="158636"/>
                </a:xfrm>
                <a:custGeom>
                  <a:rect b="b" l="l" r="r" t="t"/>
                  <a:pathLst>
                    <a:path extrusionOk="0" h="158636" w="279533">
                      <a:moveTo>
                        <a:pt x="19710" y="155086"/>
                      </a:moveTo>
                      <a:cubicBezTo>
                        <a:pt x="11985" y="167478"/>
                        <a:pt x="48361" y="143656"/>
                        <a:pt x="52771" y="141103"/>
                      </a:cubicBezTo>
                      <a:cubicBezTo>
                        <a:pt x="76288" y="127492"/>
                        <a:pt x="97901" y="110737"/>
                        <a:pt x="120084" y="95126"/>
                      </a:cubicBezTo>
                      <a:cubicBezTo>
                        <a:pt x="149288" y="74590"/>
                        <a:pt x="190360" y="50749"/>
                        <a:pt x="226288" y="43358"/>
                      </a:cubicBezTo>
                      <a:cubicBezTo>
                        <a:pt x="238480" y="40852"/>
                        <a:pt x="250539" y="38366"/>
                        <a:pt x="263036" y="37833"/>
                      </a:cubicBezTo>
                      <a:cubicBezTo>
                        <a:pt x="264245" y="37785"/>
                        <a:pt x="279514" y="38957"/>
                        <a:pt x="279533" y="37481"/>
                      </a:cubicBezTo>
                      <a:cubicBezTo>
                        <a:pt x="279638" y="31023"/>
                        <a:pt x="264979" y="22384"/>
                        <a:pt x="260588" y="18554"/>
                      </a:cubicBezTo>
                      <a:cubicBezTo>
                        <a:pt x="224307" y="-13154"/>
                        <a:pt x="218725" y="1790"/>
                        <a:pt x="174443" y="19021"/>
                      </a:cubicBezTo>
                      <a:cubicBezTo>
                        <a:pt x="126457" y="37690"/>
                        <a:pt x="77698" y="57988"/>
                        <a:pt x="38912" y="90173"/>
                      </a:cubicBezTo>
                      <a:cubicBezTo>
                        <a:pt x="27473" y="99669"/>
                        <a:pt x="2336" y="114833"/>
                        <a:pt x="88" y="130797"/>
                      </a:cubicBezTo>
                      <a:cubicBezTo>
                        <a:pt x="-1578" y="142627"/>
                        <a:pt x="20891" y="153190"/>
                        <a:pt x="19710" y="15508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4" name="Google Shape;984;p36"/>
                <p:cNvSpPr/>
                <p:nvPr/>
              </p:nvSpPr>
              <p:spPr>
                <a:xfrm>
                  <a:off x="1926527" y="4826289"/>
                  <a:ext cx="171591" cy="116197"/>
                </a:xfrm>
                <a:custGeom>
                  <a:rect b="b" l="l" r="r" t="t"/>
                  <a:pathLst>
                    <a:path extrusionOk="0" h="116197" w="171591">
                      <a:moveTo>
                        <a:pt x="865" y="87868"/>
                      </a:moveTo>
                      <a:cubicBezTo>
                        <a:pt x="6914" y="95735"/>
                        <a:pt x="-4402" y="107041"/>
                        <a:pt x="9038" y="114680"/>
                      </a:cubicBezTo>
                      <a:cubicBezTo>
                        <a:pt x="19620" y="120690"/>
                        <a:pt x="31441" y="107280"/>
                        <a:pt x="39423" y="101717"/>
                      </a:cubicBezTo>
                      <a:cubicBezTo>
                        <a:pt x="47938" y="95793"/>
                        <a:pt x="53291" y="83572"/>
                        <a:pt x="60882" y="76294"/>
                      </a:cubicBezTo>
                      <a:cubicBezTo>
                        <a:pt x="74474" y="63255"/>
                        <a:pt x="93191" y="54721"/>
                        <a:pt x="109698" y="46415"/>
                      </a:cubicBezTo>
                      <a:cubicBezTo>
                        <a:pt x="119023" y="41728"/>
                        <a:pt x="173611" y="32289"/>
                        <a:pt x="171534" y="17973"/>
                      </a:cubicBezTo>
                      <a:cubicBezTo>
                        <a:pt x="168677" y="-1696"/>
                        <a:pt x="144455" y="-2029"/>
                        <a:pt x="130310" y="2133"/>
                      </a:cubicBezTo>
                      <a:cubicBezTo>
                        <a:pt x="112651" y="7334"/>
                        <a:pt x="92696" y="21745"/>
                        <a:pt x="78713" y="32413"/>
                      </a:cubicBezTo>
                      <a:cubicBezTo>
                        <a:pt x="63626" y="43919"/>
                        <a:pt x="42261" y="48910"/>
                        <a:pt x="25230" y="56321"/>
                      </a:cubicBezTo>
                      <a:cubicBezTo>
                        <a:pt x="18506" y="59255"/>
                        <a:pt x="-4745" y="80543"/>
                        <a:pt x="865" y="87868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5" name="Google Shape;985;p36"/>
              <p:cNvGrpSpPr/>
              <p:nvPr/>
            </p:nvGrpSpPr>
            <p:grpSpPr>
              <a:xfrm>
                <a:off x="1231901" y="4518598"/>
                <a:ext cx="876248" cy="431337"/>
                <a:chOff x="1231901" y="4518598"/>
                <a:chExt cx="876248" cy="431337"/>
              </a:xfrm>
            </p:grpSpPr>
            <p:sp>
              <p:nvSpPr>
                <p:cNvPr id="986" name="Google Shape;986;p36"/>
                <p:cNvSpPr/>
                <p:nvPr/>
              </p:nvSpPr>
              <p:spPr>
                <a:xfrm>
                  <a:off x="1231901" y="4518598"/>
                  <a:ext cx="222720" cy="251163"/>
                </a:xfrm>
                <a:custGeom>
                  <a:rect b="b" l="l" r="r" t="t"/>
                  <a:pathLst>
                    <a:path extrusionOk="0" h="251163" w="222720">
                      <a:moveTo>
                        <a:pt x="222690" y="57555"/>
                      </a:moveTo>
                      <a:cubicBezTo>
                        <a:pt x="224147" y="59898"/>
                        <a:pt x="172541" y="97007"/>
                        <a:pt x="160787" y="108104"/>
                      </a:cubicBezTo>
                      <a:cubicBezTo>
                        <a:pt x="126830" y="140146"/>
                        <a:pt x="97331" y="177998"/>
                        <a:pt x="67480" y="214165"/>
                      </a:cubicBezTo>
                      <a:cubicBezTo>
                        <a:pt x="64946" y="217241"/>
                        <a:pt x="47630" y="251941"/>
                        <a:pt x="44163" y="251150"/>
                      </a:cubicBezTo>
                      <a:cubicBezTo>
                        <a:pt x="40972" y="250408"/>
                        <a:pt x="33066" y="239768"/>
                        <a:pt x="29437" y="237549"/>
                      </a:cubicBezTo>
                      <a:cubicBezTo>
                        <a:pt x="22065" y="233053"/>
                        <a:pt x="12349" y="232301"/>
                        <a:pt x="4205" y="229700"/>
                      </a:cubicBezTo>
                      <a:cubicBezTo>
                        <a:pt x="2748" y="229233"/>
                        <a:pt x="977" y="228957"/>
                        <a:pt x="72" y="227729"/>
                      </a:cubicBezTo>
                      <a:cubicBezTo>
                        <a:pt x="-1757" y="225252"/>
                        <a:pt x="32009" y="174370"/>
                        <a:pt x="36228" y="168197"/>
                      </a:cubicBezTo>
                      <a:cubicBezTo>
                        <a:pt x="69528" y="119458"/>
                        <a:pt x="111552" y="66689"/>
                        <a:pt x="159006" y="31666"/>
                      </a:cubicBezTo>
                      <a:cubicBezTo>
                        <a:pt x="161797" y="29599"/>
                        <a:pt x="199820" y="-443"/>
                        <a:pt x="200992" y="5"/>
                      </a:cubicBezTo>
                      <a:cubicBezTo>
                        <a:pt x="202144" y="453"/>
                        <a:pt x="204916" y="13388"/>
                        <a:pt x="205621" y="15359"/>
                      </a:cubicBezTo>
                      <a:cubicBezTo>
                        <a:pt x="211126" y="30904"/>
                        <a:pt x="215317" y="45734"/>
                        <a:pt x="222690" y="57555"/>
                      </a:cubicBezTo>
                      <a:close/>
                    </a:path>
                  </a:pathLst>
                </a:custGeom>
                <a:solidFill>
                  <a:srgbClr val="7F502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7" name="Google Shape;987;p36"/>
                <p:cNvSpPr/>
                <p:nvPr/>
              </p:nvSpPr>
              <p:spPr>
                <a:xfrm>
                  <a:off x="1580318" y="4573502"/>
                  <a:ext cx="279542" cy="158635"/>
                </a:xfrm>
                <a:custGeom>
                  <a:rect b="b" l="l" r="r" t="t"/>
                  <a:pathLst>
                    <a:path extrusionOk="0" h="158635" w="279542">
                      <a:moveTo>
                        <a:pt x="19710" y="155088"/>
                      </a:moveTo>
                      <a:cubicBezTo>
                        <a:pt x="11985" y="167471"/>
                        <a:pt x="48361" y="143658"/>
                        <a:pt x="52771" y="141105"/>
                      </a:cubicBezTo>
                      <a:cubicBezTo>
                        <a:pt x="76298" y="127494"/>
                        <a:pt x="97901" y="110740"/>
                        <a:pt x="120094" y="95128"/>
                      </a:cubicBezTo>
                      <a:cubicBezTo>
                        <a:pt x="149298" y="74592"/>
                        <a:pt x="190360" y="50751"/>
                        <a:pt x="226298" y="43360"/>
                      </a:cubicBezTo>
                      <a:cubicBezTo>
                        <a:pt x="238480" y="40855"/>
                        <a:pt x="250539" y="38369"/>
                        <a:pt x="263036" y="37835"/>
                      </a:cubicBezTo>
                      <a:cubicBezTo>
                        <a:pt x="264245" y="37778"/>
                        <a:pt x="279514" y="38959"/>
                        <a:pt x="279542" y="37483"/>
                      </a:cubicBezTo>
                      <a:cubicBezTo>
                        <a:pt x="279647" y="31025"/>
                        <a:pt x="264979" y="22386"/>
                        <a:pt x="260597" y="18547"/>
                      </a:cubicBezTo>
                      <a:cubicBezTo>
                        <a:pt x="224316" y="-13152"/>
                        <a:pt x="218735" y="1793"/>
                        <a:pt x="174453" y="19014"/>
                      </a:cubicBezTo>
                      <a:cubicBezTo>
                        <a:pt x="126457" y="37692"/>
                        <a:pt x="77698" y="57990"/>
                        <a:pt x="38922" y="90175"/>
                      </a:cubicBezTo>
                      <a:cubicBezTo>
                        <a:pt x="27482" y="99672"/>
                        <a:pt x="2346" y="114835"/>
                        <a:pt x="88" y="130800"/>
                      </a:cubicBezTo>
                      <a:cubicBezTo>
                        <a:pt x="-1579" y="142629"/>
                        <a:pt x="20900" y="153183"/>
                        <a:pt x="19710" y="155088"/>
                      </a:cubicBezTo>
                      <a:close/>
                    </a:path>
                  </a:pathLst>
                </a:custGeom>
                <a:solidFill>
                  <a:srgbClr val="7F502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Google Shape;988;p36"/>
                <p:cNvSpPr/>
                <p:nvPr/>
              </p:nvSpPr>
              <p:spPr>
                <a:xfrm>
                  <a:off x="1936564" y="4833738"/>
                  <a:ext cx="171585" cy="116197"/>
                </a:xfrm>
                <a:custGeom>
                  <a:rect b="b" l="l" r="r" t="t"/>
                  <a:pathLst>
                    <a:path extrusionOk="0" h="116197" w="171585">
                      <a:moveTo>
                        <a:pt x="868" y="87858"/>
                      </a:moveTo>
                      <a:cubicBezTo>
                        <a:pt x="6907" y="95736"/>
                        <a:pt x="-4409" y="107041"/>
                        <a:pt x="9031" y="114680"/>
                      </a:cubicBezTo>
                      <a:cubicBezTo>
                        <a:pt x="19613" y="120691"/>
                        <a:pt x="31434" y="107280"/>
                        <a:pt x="39425" y="101717"/>
                      </a:cubicBezTo>
                      <a:cubicBezTo>
                        <a:pt x="47941" y="95793"/>
                        <a:pt x="53294" y="83572"/>
                        <a:pt x="60885" y="76295"/>
                      </a:cubicBezTo>
                      <a:cubicBezTo>
                        <a:pt x="74468" y="63255"/>
                        <a:pt x="93194" y="54721"/>
                        <a:pt x="109691" y="46415"/>
                      </a:cubicBezTo>
                      <a:cubicBezTo>
                        <a:pt x="119016" y="41728"/>
                        <a:pt x="173613" y="32289"/>
                        <a:pt x="171527" y="17973"/>
                      </a:cubicBezTo>
                      <a:cubicBezTo>
                        <a:pt x="168670" y="-1696"/>
                        <a:pt x="144448" y="-2029"/>
                        <a:pt x="130313" y="2133"/>
                      </a:cubicBezTo>
                      <a:cubicBezTo>
                        <a:pt x="112653" y="7324"/>
                        <a:pt x="92699" y="21745"/>
                        <a:pt x="78706" y="32413"/>
                      </a:cubicBezTo>
                      <a:cubicBezTo>
                        <a:pt x="63619" y="43920"/>
                        <a:pt x="42264" y="48910"/>
                        <a:pt x="25233" y="56321"/>
                      </a:cubicBezTo>
                      <a:cubicBezTo>
                        <a:pt x="18499" y="59245"/>
                        <a:pt x="-4752" y="80543"/>
                        <a:pt x="868" y="87858"/>
                      </a:cubicBezTo>
                      <a:close/>
                    </a:path>
                  </a:pathLst>
                </a:custGeom>
                <a:solidFill>
                  <a:srgbClr val="7F502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89" name="Google Shape;989;p36"/>
              <p:cNvGrpSpPr/>
              <p:nvPr/>
            </p:nvGrpSpPr>
            <p:grpSpPr>
              <a:xfrm>
                <a:off x="1157693" y="4513675"/>
                <a:ext cx="914301" cy="472858"/>
                <a:chOff x="1157693" y="4513675"/>
                <a:chExt cx="914301" cy="472858"/>
              </a:xfrm>
            </p:grpSpPr>
            <p:sp>
              <p:nvSpPr>
                <p:cNvPr id="990" name="Google Shape;990;p36"/>
                <p:cNvSpPr/>
                <p:nvPr/>
              </p:nvSpPr>
              <p:spPr>
                <a:xfrm>
                  <a:off x="1157693" y="4524860"/>
                  <a:ext cx="306349" cy="229792"/>
                </a:xfrm>
                <a:custGeom>
                  <a:rect b="b" l="l" r="r" t="t"/>
                  <a:pathLst>
                    <a:path extrusionOk="0" h="229792" w="306349">
                      <a:moveTo>
                        <a:pt x="296336" y="219942"/>
                      </a:moveTo>
                      <a:cubicBezTo>
                        <a:pt x="285991" y="245117"/>
                        <a:pt x="226022" y="214656"/>
                        <a:pt x="209725" y="209903"/>
                      </a:cubicBezTo>
                      <a:cubicBezTo>
                        <a:pt x="138535" y="189119"/>
                        <a:pt x="89424" y="145266"/>
                        <a:pt x="35732" y="97555"/>
                      </a:cubicBezTo>
                      <a:cubicBezTo>
                        <a:pt x="15939" y="79972"/>
                        <a:pt x="-13884" y="55455"/>
                        <a:pt x="7261" y="26042"/>
                      </a:cubicBezTo>
                      <a:cubicBezTo>
                        <a:pt x="10243" y="21898"/>
                        <a:pt x="32112" y="-3829"/>
                        <a:pt x="37456" y="486"/>
                      </a:cubicBezTo>
                      <a:cubicBezTo>
                        <a:pt x="44638" y="6277"/>
                        <a:pt x="43190" y="30633"/>
                        <a:pt x="47686" y="39510"/>
                      </a:cubicBezTo>
                      <a:cubicBezTo>
                        <a:pt x="59192" y="62208"/>
                        <a:pt x="77651" y="80553"/>
                        <a:pt x="98911" y="93831"/>
                      </a:cubicBezTo>
                      <a:cubicBezTo>
                        <a:pt x="142774" y="121225"/>
                        <a:pt x="197657" y="153505"/>
                        <a:pt x="248149" y="165678"/>
                      </a:cubicBezTo>
                      <a:cubicBezTo>
                        <a:pt x="262465" y="169126"/>
                        <a:pt x="286858" y="170593"/>
                        <a:pt x="300127" y="177527"/>
                      </a:cubicBezTo>
                      <a:cubicBezTo>
                        <a:pt x="315662" y="185642"/>
                        <a:pt x="297336" y="217523"/>
                        <a:pt x="296336" y="219942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36"/>
                <p:cNvSpPr/>
                <p:nvPr/>
              </p:nvSpPr>
              <p:spPr>
                <a:xfrm>
                  <a:off x="1572008" y="4513675"/>
                  <a:ext cx="228589" cy="252937"/>
                </a:xfrm>
                <a:custGeom>
                  <a:rect b="b" l="l" r="r" t="t"/>
                  <a:pathLst>
                    <a:path extrusionOk="0" h="252937" w="228589">
                      <a:moveTo>
                        <a:pt x="207423" y="252472"/>
                      </a:moveTo>
                      <a:cubicBezTo>
                        <a:pt x="180915" y="256768"/>
                        <a:pt x="156569" y="230260"/>
                        <a:pt x="136215" y="216220"/>
                      </a:cubicBezTo>
                      <a:cubicBezTo>
                        <a:pt x="85094" y="180949"/>
                        <a:pt x="54700" y="137001"/>
                        <a:pt x="19743" y="87299"/>
                      </a:cubicBezTo>
                      <a:cubicBezTo>
                        <a:pt x="9542" y="72793"/>
                        <a:pt x="-12404" y="18167"/>
                        <a:pt x="9151" y="3736"/>
                      </a:cubicBezTo>
                      <a:cubicBezTo>
                        <a:pt x="28449" y="-9170"/>
                        <a:pt x="39945" y="14204"/>
                        <a:pt x="47823" y="30626"/>
                      </a:cubicBezTo>
                      <a:cubicBezTo>
                        <a:pt x="65777" y="67992"/>
                        <a:pt x="84084" y="112607"/>
                        <a:pt x="115412" y="141354"/>
                      </a:cubicBezTo>
                      <a:cubicBezTo>
                        <a:pt x="141368" y="165175"/>
                        <a:pt x="170352" y="188236"/>
                        <a:pt x="201451" y="205342"/>
                      </a:cubicBezTo>
                      <a:cubicBezTo>
                        <a:pt x="204556" y="207048"/>
                        <a:pt x="227778" y="213134"/>
                        <a:pt x="228474" y="215849"/>
                      </a:cubicBezTo>
                      <a:cubicBezTo>
                        <a:pt x="229626" y="220354"/>
                        <a:pt x="221816" y="231898"/>
                        <a:pt x="220206" y="236489"/>
                      </a:cubicBezTo>
                      <a:cubicBezTo>
                        <a:pt x="219473" y="238566"/>
                        <a:pt x="217720" y="251034"/>
                        <a:pt x="215996" y="251386"/>
                      </a:cubicBezTo>
                      <a:cubicBezTo>
                        <a:pt x="210900" y="252434"/>
                        <a:pt x="209328" y="252168"/>
                        <a:pt x="207423" y="252472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Google Shape;992;p36"/>
                <p:cNvSpPr/>
                <p:nvPr/>
              </p:nvSpPr>
              <p:spPr>
                <a:xfrm>
                  <a:off x="1932606" y="4787850"/>
                  <a:ext cx="139388" cy="198683"/>
                </a:xfrm>
                <a:custGeom>
                  <a:rect b="b" l="l" r="r" t="t"/>
                  <a:pathLst>
                    <a:path extrusionOk="0" h="198683" w="139388">
                      <a:moveTo>
                        <a:pt x="88304" y="178685"/>
                      </a:moveTo>
                      <a:cubicBezTo>
                        <a:pt x="84579" y="175722"/>
                        <a:pt x="91390" y="182647"/>
                        <a:pt x="91771" y="182924"/>
                      </a:cubicBezTo>
                      <a:cubicBezTo>
                        <a:pt x="96790" y="186667"/>
                        <a:pt x="101772" y="191353"/>
                        <a:pt x="107201" y="194439"/>
                      </a:cubicBezTo>
                      <a:cubicBezTo>
                        <a:pt x="120012" y="201726"/>
                        <a:pt x="137614" y="200554"/>
                        <a:pt x="139329" y="183609"/>
                      </a:cubicBezTo>
                      <a:cubicBezTo>
                        <a:pt x="140462" y="172351"/>
                        <a:pt x="125070" y="163845"/>
                        <a:pt x="117612" y="158282"/>
                      </a:cubicBezTo>
                      <a:cubicBezTo>
                        <a:pt x="96066" y="142213"/>
                        <a:pt x="77483" y="125164"/>
                        <a:pt x="63015" y="102627"/>
                      </a:cubicBezTo>
                      <a:cubicBezTo>
                        <a:pt x="45974" y="76101"/>
                        <a:pt x="44593" y="46840"/>
                        <a:pt x="31058" y="19941"/>
                      </a:cubicBezTo>
                      <a:cubicBezTo>
                        <a:pt x="27772" y="13417"/>
                        <a:pt x="16133" y="-1147"/>
                        <a:pt x="7770" y="72"/>
                      </a:cubicBezTo>
                      <a:cubicBezTo>
                        <a:pt x="-7023" y="2225"/>
                        <a:pt x="3788" y="30638"/>
                        <a:pt x="4141" y="37143"/>
                      </a:cubicBezTo>
                      <a:cubicBezTo>
                        <a:pt x="5531" y="63042"/>
                        <a:pt x="37392" y="120239"/>
                        <a:pt x="52613" y="142099"/>
                      </a:cubicBezTo>
                      <a:cubicBezTo>
                        <a:pt x="59300" y="151710"/>
                        <a:pt x="69149" y="158758"/>
                        <a:pt x="76721" y="167550"/>
                      </a:cubicBezTo>
                      <a:cubicBezTo>
                        <a:pt x="78512" y="169626"/>
                        <a:pt x="90971" y="180799"/>
                        <a:pt x="88304" y="178685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93" name="Google Shape;993;p36"/>
              <p:cNvGrpSpPr/>
              <p:nvPr/>
            </p:nvGrpSpPr>
            <p:grpSpPr>
              <a:xfrm>
                <a:off x="1168151" y="4511151"/>
                <a:ext cx="914292" cy="472852"/>
                <a:chOff x="1168151" y="4511151"/>
                <a:chExt cx="914292" cy="472852"/>
              </a:xfrm>
            </p:grpSpPr>
            <p:sp>
              <p:nvSpPr>
                <p:cNvPr id="994" name="Google Shape;994;p36"/>
                <p:cNvSpPr/>
                <p:nvPr/>
              </p:nvSpPr>
              <p:spPr>
                <a:xfrm>
                  <a:off x="1168151" y="4522327"/>
                  <a:ext cx="306339" cy="229801"/>
                </a:xfrm>
                <a:custGeom>
                  <a:rect b="b" l="l" r="r" t="t"/>
                  <a:pathLst>
                    <a:path extrusionOk="0" h="229801" w="306339">
                      <a:moveTo>
                        <a:pt x="296336" y="219951"/>
                      </a:moveTo>
                      <a:cubicBezTo>
                        <a:pt x="285982" y="245126"/>
                        <a:pt x="226013" y="214665"/>
                        <a:pt x="209725" y="209912"/>
                      </a:cubicBezTo>
                      <a:cubicBezTo>
                        <a:pt x="138535" y="189119"/>
                        <a:pt x="89415" y="145275"/>
                        <a:pt x="35722" y="97565"/>
                      </a:cubicBezTo>
                      <a:cubicBezTo>
                        <a:pt x="15939" y="79982"/>
                        <a:pt x="-13884" y="55455"/>
                        <a:pt x="7262" y="26051"/>
                      </a:cubicBezTo>
                      <a:cubicBezTo>
                        <a:pt x="10243" y="21907"/>
                        <a:pt x="32103" y="-3829"/>
                        <a:pt x="37456" y="486"/>
                      </a:cubicBezTo>
                      <a:cubicBezTo>
                        <a:pt x="44628" y="6277"/>
                        <a:pt x="43180" y="30642"/>
                        <a:pt x="47686" y="39510"/>
                      </a:cubicBezTo>
                      <a:cubicBezTo>
                        <a:pt x="59192" y="62217"/>
                        <a:pt x="77651" y="80553"/>
                        <a:pt x="98911" y="93831"/>
                      </a:cubicBezTo>
                      <a:cubicBezTo>
                        <a:pt x="142774" y="121225"/>
                        <a:pt x="197647" y="153515"/>
                        <a:pt x="248139" y="165678"/>
                      </a:cubicBezTo>
                      <a:cubicBezTo>
                        <a:pt x="262455" y="169135"/>
                        <a:pt x="286858" y="170602"/>
                        <a:pt x="300117" y="177537"/>
                      </a:cubicBezTo>
                      <a:cubicBezTo>
                        <a:pt x="315653" y="185652"/>
                        <a:pt x="297326" y="217523"/>
                        <a:pt x="296336" y="219951"/>
                      </a:cubicBezTo>
                      <a:close/>
                    </a:path>
                  </a:pathLst>
                </a:custGeom>
                <a:solidFill>
                  <a:srgbClr val="7449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Google Shape;995;p36"/>
                <p:cNvSpPr/>
                <p:nvPr/>
              </p:nvSpPr>
              <p:spPr>
                <a:xfrm>
                  <a:off x="1582464" y="4511151"/>
                  <a:ext cx="228581" cy="252935"/>
                </a:xfrm>
                <a:custGeom>
                  <a:rect b="b" l="l" r="r" t="t"/>
                  <a:pathLst>
                    <a:path extrusionOk="0" h="252935" w="228581">
                      <a:moveTo>
                        <a:pt x="207416" y="252473"/>
                      </a:moveTo>
                      <a:cubicBezTo>
                        <a:pt x="180908" y="256759"/>
                        <a:pt x="156572" y="230260"/>
                        <a:pt x="136217" y="216211"/>
                      </a:cubicBezTo>
                      <a:cubicBezTo>
                        <a:pt x="85087" y="180949"/>
                        <a:pt x="54692" y="137001"/>
                        <a:pt x="19736" y="87299"/>
                      </a:cubicBezTo>
                      <a:cubicBezTo>
                        <a:pt x="9534" y="72793"/>
                        <a:pt x="-12402" y="18157"/>
                        <a:pt x="9153" y="3737"/>
                      </a:cubicBezTo>
                      <a:cubicBezTo>
                        <a:pt x="28441" y="-9170"/>
                        <a:pt x="39938" y="14205"/>
                        <a:pt x="47825" y="30616"/>
                      </a:cubicBezTo>
                      <a:cubicBezTo>
                        <a:pt x="65770" y="67983"/>
                        <a:pt x="84086" y="112607"/>
                        <a:pt x="115405" y="141354"/>
                      </a:cubicBezTo>
                      <a:cubicBezTo>
                        <a:pt x="141360" y="165166"/>
                        <a:pt x="170345" y="188236"/>
                        <a:pt x="201444" y="205333"/>
                      </a:cubicBezTo>
                      <a:cubicBezTo>
                        <a:pt x="204559" y="207048"/>
                        <a:pt x="227771" y="213134"/>
                        <a:pt x="228466" y="215849"/>
                      </a:cubicBezTo>
                      <a:cubicBezTo>
                        <a:pt x="229619" y="220354"/>
                        <a:pt x="221808" y="231898"/>
                        <a:pt x="220199" y="236489"/>
                      </a:cubicBezTo>
                      <a:cubicBezTo>
                        <a:pt x="219465" y="238557"/>
                        <a:pt x="217722" y="251034"/>
                        <a:pt x="215989" y="251387"/>
                      </a:cubicBezTo>
                      <a:cubicBezTo>
                        <a:pt x="210893" y="252434"/>
                        <a:pt x="209331" y="252168"/>
                        <a:pt x="207416" y="252473"/>
                      </a:cubicBezTo>
                      <a:close/>
                    </a:path>
                  </a:pathLst>
                </a:custGeom>
                <a:solidFill>
                  <a:srgbClr val="7449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Google Shape;996;p36"/>
                <p:cNvSpPr/>
                <p:nvPr/>
              </p:nvSpPr>
              <p:spPr>
                <a:xfrm>
                  <a:off x="1943059" y="4785325"/>
                  <a:ext cx="139384" cy="198678"/>
                </a:xfrm>
                <a:custGeom>
                  <a:rect b="b" l="l" r="r" t="t"/>
                  <a:pathLst>
                    <a:path extrusionOk="0" h="198678" w="139384">
                      <a:moveTo>
                        <a:pt x="88299" y="178676"/>
                      </a:moveTo>
                      <a:cubicBezTo>
                        <a:pt x="84585" y="175722"/>
                        <a:pt x="91395" y="182638"/>
                        <a:pt x="91767" y="182924"/>
                      </a:cubicBezTo>
                      <a:cubicBezTo>
                        <a:pt x="96786" y="186667"/>
                        <a:pt x="101768" y="191353"/>
                        <a:pt x="107207" y="194439"/>
                      </a:cubicBezTo>
                      <a:cubicBezTo>
                        <a:pt x="120018" y="201716"/>
                        <a:pt x="137610" y="200555"/>
                        <a:pt x="139325" y="183600"/>
                      </a:cubicBezTo>
                      <a:cubicBezTo>
                        <a:pt x="140458" y="172341"/>
                        <a:pt x="125066" y="163845"/>
                        <a:pt x="117608" y="158282"/>
                      </a:cubicBezTo>
                      <a:cubicBezTo>
                        <a:pt x="96072" y="142204"/>
                        <a:pt x="77488" y="125155"/>
                        <a:pt x="63010" y="102618"/>
                      </a:cubicBezTo>
                      <a:cubicBezTo>
                        <a:pt x="45980" y="76101"/>
                        <a:pt x="44589" y="46830"/>
                        <a:pt x="31064" y="19941"/>
                      </a:cubicBezTo>
                      <a:cubicBezTo>
                        <a:pt x="27778" y="13407"/>
                        <a:pt x="16128" y="-1147"/>
                        <a:pt x="7766" y="72"/>
                      </a:cubicBezTo>
                      <a:cubicBezTo>
                        <a:pt x="-7017" y="2215"/>
                        <a:pt x="3784" y="30628"/>
                        <a:pt x="4136" y="37143"/>
                      </a:cubicBezTo>
                      <a:cubicBezTo>
                        <a:pt x="5527" y="63033"/>
                        <a:pt x="37398" y="120230"/>
                        <a:pt x="52609" y="142099"/>
                      </a:cubicBezTo>
                      <a:cubicBezTo>
                        <a:pt x="59296" y="151710"/>
                        <a:pt x="69145" y="158759"/>
                        <a:pt x="76717" y="167550"/>
                      </a:cubicBezTo>
                      <a:cubicBezTo>
                        <a:pt x="78508" y="169627"/>
                        <a:pt x="90976" y="180799"/>
                        <a:pt x="88299" y="178676"/>
                      </a:cubicBezTo>
                      <a:close/>
                    </a:path>
                  </a:pathLst>
                </a:custGeom>
                <a:solidFill>
                  <a:srgbClr val="7449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97" name="Google Shape;997;p36"/>
              <p:cNvSpPr/>
              <p:nvPr/>
            </p:nvSpPr>
            <p:spPr>
              <a:xfrm>
                <a:off x="658189" y="5708370"/>
                <a:ext cx="1064969" cy="653717"/>
              </a:xfrm>
              <a:custGeom>
                <a:rect b="b" l="l" r="r" t="t"/>
                <a:pathLst>
                  <a:path extrusionOk="0" h="653717" w="1064969">
                    <a:moveTo>
                      <a:pt x="1051795" y="629422"/>
                    </a:moveTo>
                    <a:cubicBezTo>
                      <a:pt x="1024982" y="620716"/>
                      <a:pt x="973014" y="640118"/>
                      <a:pt x="948363" y="644300"/>
                    </a:cubicBezTo>
                    <a:cubicBezTo>
                      <a:pt x="879117" y="656035"/>
                      <a:pt x="817490" y="633327"/>
                      <a:pt x="749900" y="634260"/>
                    </a:cubicBezTo>
                    <a:cubicBezTo>
                      <a:pt x="702818" y="634917"/>
                      <a:pt x="656146" y="612944"/>
                      <a:pt x="612502" y="599065"/>
                    </a:cubicBezTo>
                    <a:cubicBezTo>
                      <a:pt x="424965" y="539439"/>
                      <a:pt x="250808" y="418919"/>
                      <a:pt x="110378" y="282340"/>
                    </a:cubicBezTo>
                    <a:cubicBezTo>
                      <a:pt x="48303" y="221970"/>
                      <a:pt x="6245" y="160830"/>
                      <a:pt x="20" y="75323"/>
                    </a:cubicBezTo>
                    <a:cubicBezTo>
                      <a:pt x="-1148" y="59274"/>
                      <a:pt x="49107" y="1152"/>
                      <a:pt x="57833" y="305"/>
                    </a:cubicBezTo>
                    <a:cubicBezTo>
                      <a:pt x="99613" y="-3762"/>
                      <a:pt x="142312" y="33804"/>
                      <a:pt x="171226" y="57588"/>
                    </a:cubicBezTo>
                    <a:cubicBezTo>
                      <a:pt x="277358" y="144885"/>
                      <a:pt x="343250" y="271072"/>
                      <a:pt x="449215" y="358235"/>
                    </a:cubicBezTo>
                    <a:cubicBezTo>
                      <a:pt x="542046" y="434588"/>
                      <a:pt x="647097" y="482051"/>
                      <a:pt x="748653" y="544716"/>
                    </a:cubicBezTo>
                    <a:cubicBezTo>
                      <a:pt x="780199" y="564175"/>
                      <a:pt x="816985" y="571500"/>
                      <a:pt x="850303" y="585521"/>
                    </a:cubicBezTo>
                    <a:cubicBezTo>
                      <a:pt x="885717" y="600437"/>
                      <a:pt x="916217" y="623754"/>
                      <a:pt x="954583" y="631412"/>
                    </a:cubicBezTo>
                    <a:cubicBezTo>
                      <a:pt x="979805" y="636451"/>
                      <a:pt x="1004637" y="636718"/>
                      <a:pt x="1028973" y="644452"/>
                    </a:cubicBezTo>
                    <a:cubicBezTo>
                      <a:pt x="1029640" y="644671"/>
                      <a:pt x="1066769" y="658949"/>
                      <a:pt x="1064902" y="651634"/>
                    </a:cubicBezTo>
                    <a:cubicBezTo>
                      <a:pt x="1061816" y="639585"/>
                      <a:pt x="1055101" y="630498"/>
                      <a:pt x="1051795" y="62942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8" name="Google Shape;998;p36"/>
              <p:cNvGrpSpPr/>
              <p:nvPr/>
            </p:nvGrpSpPr>
            <p:grpSpPr>
              <a:xfrm>
                <a:off x="337154" y="4465955"/>
                <a:ext cx="608519" cy="268308"/>
                <a:chOff x="337154" y="4465955"/>
                <a:chExt cx="608519" cy="268308"/>
              </a:xfrm>
            </p:grpSpPr>
            <p:sp>
              <p:nvSpPr>
                <p:cNvPr id="999" name="Google Shape;999;p36"/>
                <p:cNvSpPr/>
                <p:nvPr/>
              </p:nvSpPr>
              <p:spPr>
                <a:xfrm>
                  <a:off x="337154" y="4672843"/>
                  <a:ext cx="29518" cy="61420"/>
                </a:xfrm>
                <a:custGeom>
                  <a:rect b="b" l="l" r="r" t="t"/>
                  <a:pathLst>
                    <a:path extrusionOk="0" h="61420" w="29518">
                      <a:moveTo>
                        <a:pt x="28290" y="48604"/>
                      </a:moveTo>
                      <a:cubicBezTo>
                        <a:pt x="32333" y="57824"/>
                        <a:pt x="26450" y="-5508"/>
                        <a:pt x="9841" y="388"/>
                      </a:cubicBezTo>
                      <a:cubicBezTo>
                        <a:pt x="-6527" y="6199"/>
                        <a:pt x="152" y="45756"/>
                        <a:pt x="10886" y="54491"/>
                      </a:cubicBezTo>
                      <a:cubicBezTo>
                        <a:pt x="12662" y="55938"/>
                        <a:pt x="20316" y="63015"/>
                        <a:pt x="22977" y="61091"/>
                      </a:cubicBezTo>
                      <a:cubicBezTo>
                        <a:pt x="27627" y="57738"/>
                        <a:pt x="26211" y="43860"/>
                        <a:pt x="28290" y="4860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0" name="Google Shape;1000;p36"/>
                <p:cNvSpPr/>
                <p:nvPr/>
              </p:nvSpPr>
              <p:spPr>
                <a:xfrm>
                  <a:off x="387163" y="4624908"/>
                  <a:ext cx="32648" cy="65720"/>
                </a:xfrm>
                <a:custGeom>
                  <a:rect b="b" l="l" r="r" t="t"/>
                  <a:pathLst>
                    <a:path extrusionOk="0" h="65720" w="32648">
                      <a:moveTo>
                        <a:pt x="25947" y="64706"/>
                      </a:moveTo>
                      <a:cubicBezTo>
                        <a:pt x="34207" y="75298"/>
                        <a:pt x="39272" y="-493"/>
                        <a:pt x="13587" y="2"/>
                      </a:cubicBezTo>
                      <a:cubicBezTo>
                        <a:pt x="10225" y="69"/>
                        <a:pt x="6603" y="6422"/>
                        <a:pt x="5210" y="8708"/>
                      </a:cubicBezTo>
                      <a:cubicBezTo>
                        <a:pt x="-5887" y="26911"/>
                        <a:pt x="2962" y="37331"/>
                        <a:pt x="11195" y="53028"/>
                      </a:cubicBezTo>
                      <a:cubicBezTo>
                        <a:pt x="13639" y="57695"/>
                        <a:pt x="21932" y="59562"/>
                        <a:pt x="25947" y="6470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Google Shape;1001;p36"/>
                <p:cNvSpPr/>
                <p:nvPr/>
              </p:nvSpPr>
              <p:spPr>
                <a:xfrm>
                  <a:off x="444136" y="4574661"/>
                  <a:ext cx="34894" cy="72487"/>
                </a:xfrm>
                <a:custGeom>
                  <a:rect b="b" l="l" r="r" t="t"/>
                  <a:pathLst>
                    <a:path extrusionOk="0" h="72487" w="34894">
                      <a:moveTo>
                        <a:pt x="21497" y="69081"/>
                      </a:moveTo>
                      <a:cubicBezTo>
                        <a:pt x="15036" y="73500"/>
                        <a:pt x="26195" y="73748"/>
                        <a:pt x="29044" y="69071"/>
                      </a:cubicBezTo>
                      <a:cubicBezTo>
                        <a:pt x="37151" y="55774"/>
                        <a:pt x="39912" y="2549"/>
                        <a:pt x="16602" y="91"/>
                      </a:cubicBezTo>
                      <a:cubicBezTo>
                        <a:pt x="-3848" y="-2062"/>
                        <a:pt x="-643" y="34486"/>
                        <a:pt x="1794" y="44535"/>
                      </a:cubicBezTo>
                      <a:cubicBezTo>
                        <a:pt x="3489" y="51517"/>
                        <a:pt x="6711" y="61556"/>
                        <a:pt x="11905" y="66557"/>
                      </a:cubicBezTo>
                      <a:cubicBezTo>
                        <a:pt x="16249" y="70738"/>
                        <a:pt x="27253" y="65138"/>
                        <a:pt x="21497" y="69081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36"/>
                <p:cNvSpPr/>
                <p:nvPr/>
              </p:nvSpPr>
              <p:spPr>
                <a:xfrm>
                  <a:off x="508237" y="4544895"/>
                  <a:ext cx="33466" cy="71311"/>
                </a:xfrm>
                <a:custGeom>
                  <a:rect b="b" l="l" r="r" t="t"/>
                  <a:pathLst>
                    <a:path extrusionOk="0" h="71311" w="33466">
                      <a:moveTo>
                        <a:pt x="26524" y="64747"/>
                      </a:moveTo>
                      <a:cubicBezTo>
                        <a:pt x="28614" y="65062"/>
                        <a:pt x="44259" y="2597"/>
                        <a:pt x="20288" y="63"/>
                      </a:cubicBezTo>
                      <a:cubicBezTo>
                        <a:pt x="1433" y="-1918"/>
                        <a:pt x="-2595" y="43288"/>
                        <a:pt x="1402" y="54555"/>
                      </a:cubicBezTo>
                      <a:cubicBezTo>
                        <a:pt x="3446" y="60309"/>
                        <a:pt x="11770" y="71443"/>
                        <a:pt x="18818" y="71310"/>
                      </a:cubicBezTo>
                      <a:cubicBezTo>
                        <a:pt x="20646" y="71272"/>
                        <a:pt x="29174" y="66043"/>
                        <a:pt x="28969" y="65986"/>
                      </a:cubicBezTo>
                      <a:cubicBezTo>
                        <a:pt x="27046" y="65386"/>
                        <a:pt x="24126" y="64385"/>
                        <a:pt x="26524" y="64747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Google Shape;1003;p36"/>
                <p:cNvSpPr/>
                <p:nvPr/>
              </p:nvSpPr>
              <p:spPr>
                <a:xfrm>
                  <a:off x="567097" y="4512354"/>
                  <a:ext cx="38129" cy="70189"/>
                </a:xfrm>
                <a:custGeom>
                  <a:rect b="b" l="l" r="r" t="t"/>
                  <a:pathLst>
                    <a:path extrusionOk="0" h="70189" w="38129">
                      <a:moveTo>
                        <a:pt x="24678" y="62722"/>
                      </a:moveTo>
                      <a:cubicBezTo>
                        <a:pt x="30115" y="62855"/>
                        <a:pt x="48637" y="2800"/>
                        <a:pt x="30021" y="228"/>
                      </a:cubicBezTo>
                      <a:cubicBezTo>
                        <a:pt x="3896" y="-3372"/>
                        <a:pt x="1024" y="36509"/>
                        <a:pt x="14" y="54083"/>
                      </a:cubicBezTo>
                      <a:cubicBezTo>
                        <a:pt x="-466" y="62436"/>
                        <a:pt x="11824" y="74276"/>
                        <a:pt x="19952" y="68789"/>
                      </a:cubicBezTo>
                      <a:cubicBezTo>
                        <a:pt x="20753" y="68247"/>
                        <a:pt x="22229" y="62655"/>
                        <a:pt x="24678" y="62722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Google Shape;1004;p36"/>
                <p:cNvSpPr/>
                <p:nvPr/>
              </p:nvSpPr>
              <p:spPr>
                <a:xfrm>
                  <a:off x="629079" y="4484560"/>
                  <a:ext cx="44130" cy="74049"/>
                </a:xfrm>
                <a:custGeom>
                  <a:rect b="b" l="l" r="r" t="t"/>
                  <a:pathLst>
                    <a:path extrusionOk="0" h="74049" w="44130">
                      <a:moveTo>
                        <a:pt x="30699" y="64561"/>
                      </a:moveTo>
                      <a:cubicBezTo>
                        <a:pt x="26836" y="71133"/>
                        <a:pt x="36016" y="24784"/>
                        <a:pt x="42656" y="12630"/>
                      </a:cubicBezTo>
                      <a:cubicBezTo>
                        <a:pt x="43509" y="11068"/>
                        <a:pt x="44566" y="7239"/>
                        <a:pt x="43942" y="5477"/>
                      </a:cubicBezTo>
                      <a:cubicBezTo>
                        <a:pt x="42785" y="2220"/>
                        <a:pt x="35143" y="162"/>
                        <a:pt x="32442" y="10"/>
                      </a:cubicBezTo>
                      <a:cubicBezTo>
                        <a:pt x="19143" y="-762"/>
                        <a:pt x="-3461" y="43168"/>
                        <a:pt x="448" y="54179"/>
                      </a:cubicBezTo>
                      <a:cubicBezTo>
                        <a:pt x="2731" y="60608"/>
                        <a:pt x="10578" y="74210"/>
                        <a:pt x="18777" y="74048"/>
                      </a:cubicBezTo>
                      <a:cubicBezTo>
                        <a:pt x="24511" y="73933"/>
                        <a:pt x="39412" y="66094"/>
                        <a:pt x="33708" y="65494"/>
                      </a:cubicBezTo>
                      <a:cubicBezTo>
                        <a:pt x="31301" y="65247"/>
                        <a:pt x="32027" y="62294"/>
                        <a:pt x="30699" y="64561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Google Shape;1005;p36"/>
                <p:cNvSpPr/>
                <p:nvPr/>
              </p:nvSpPr>
              <p:spPr>
                <a:xfrm>
                  <a:off x="692475" y="4475113"/>
                  <a:ext cx="41222" cy="67894"/>
                </a:xfrm>
                <a:custGeom>
                  <a:rect b="b" l="l" r="r" t="t"/>
                  <a:pathLst>
                    <a:path extrusionOk="0" h="67894" w="41222">
                      <a:moveTo>
                        <a:pt x="16029" y="67512"/>
                      </a:moveTo>
                      <a:cubicBezTo>
                        <a:pt x="38841" y="62445"/>
                        <a:pt x="27585" y="42280"/>
                        <a:pt x="29764" y="26507"/>
                      </a:cubicBezTo>
                      <a:cubicBezTo>
                        <a:pt x="30758" y="19306"/>
                        <a:pt x="43793" y="14886"/>
                        <a:pt x="40768" y="6361"/>
                      </a:cubicBezTo>
                      <a:cubicBezTo>
                        <a:pt x="39698" y="3342"/>
                        <a:pt x="32336" y="189"/>
                        <a:pt x="29536" y="27"/>
                      </a:cubicBezTo>
                      <a:cubicBezTo>
                        <a:pt x="527" y="-1640"/>
                        <a:pt x="-12718" y="73894"/>
                        <a:pt x="16029" y="67512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6" name="Google Shape;1006;p36"/>
                <p:cNvSpPr/>
                <p:nvPr/>
              </p:nvSpPr>
              <p:spPr>
                <a:xfrm>
                  <a:off x="760865" y="4468462"/>
                  <a:ext cx="42715" cy="61192"/>
                </a:xfrm>
                <a:custGeom>
                  <a:rect b="b" l="l" r="r" t="t"/>
                  <a:pathLst>
                    <a:path extrusionOk="0" h="61192" w="42715">
                      <a:moveTo>
                        <a:pt x="19945" y="57093"/>
                      </a:moveTo>
                      <a:cubicBezTo>
                        <a:pt x="18013" y="64066"/>
                        <a:pt x="26504" y="60856"/>
                        <a:pt x="28487" y="56931"/>
                      </a:cubicBezTo>
                      <a:cubicBezTo>
                        <a:pt x="32292" y="49397"/>
                        <a:pt x="44312" y="3792"/>
                        <a:pt x="42539" y="2820"/>
                      </a:cubicBezTo>
                      <a:cubicBezTo>
                        <a:pt x="22720" y="-8000"/>
                        <a:pt x="3098" y="14526"/>
                        <a:pt x="109" y="32985"/>
                      </a:cubicBezTo>
                      <a:cubicBezTo>
                        <a:pt x="-963" y="39605"/>
                        <a:pt x="6055" y="52569"/>
                        <a:pt x="11940" y="55541"/>
                      </a:cubicBezTo>
                      <a:cubicBezTo>
                        <a:pt x="14136" y="56646"/>
                        <a:pt x="20131" y="56426"/>
                        <a:pt x="19945" y="57093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7" name="Google Shape;1007;p36"/>
                <p:cNvSpPr/>
                <p:nvPr/>
              </p:nvSpPr>
              <p:spPr>
                <a:xfrm>
                  <a:off x="831150" y="4465955"/>
                  <a:ext cx="44374" cy="56431"/>
                </a:xfrm>
                <a:custGeom>
                  <a:rect b="b" l="l" r="r" t="t"/>
                  <a:pathLst>
                    <a:path extrusionOk="0" h="56431" w="44374">
                      <a:moveTo>
                        <a:pt x="16197" y="53476"/>
                      </a:moveTo>
                      <a:cubicBezTo>
                        <a:pt x="12751" y="56172"/>
                        <a:pt x="18741" y="57505"/>
                        <a:pt x="20791" y="55381"/>
                      </a:cubicBezTo>
                      <a:cubicBezTo>
                        <a:pt x="31965" y="43761"/>
                        <a:pt x="26692" y="18491"/>
                        <a:pt x="40166" y="11424"/>
                      </a:cubicBezTo>
                      <a:cubicBezTo>
                        <a:pt x="42149" y="10385"/>
                        <a:pt x="44630" y="10595"/>
                        <a:pt x="44354" y="7071"/>
                      </a:cubicBezTo>
                      <a:cubicBezTo>
                        <a:pt x="44238" y="5594"/>
                        <a:pt x="41575" y="2680"/>
                        <a:pt x="40268" y="2022"/>
                      </a:cubicBezTo>
                      <a:cubicBezTo>
                        <a:pt x="23512" y="-6436"/>
                        <a:pt x="1966" y="13262"/>
                        <a:pt x="96" y="30997"/>
                      </a:cubicBezTo>
                      <a:cubicBezTo>
                        <a:pt x="-557" y="37189"/>
                        <a:pt x="2207" y="46552"/>
                        <a:pt x="5908" y="51676"/>
                      </a:cubicBezTo>
                      <a:cubicBezTo>
                        <a:pt x="11178" y="58982"/>
                        <a:pt x="19453" y="50924"/>
                        <a:pt x="16197" y="5347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8" name="Google Shape;1008;p36"/>
                <p:cNvSpPr/>
                <p:nvPr/>
              </p:nvSpPr>
              <p:spPr>
                <a:xfrm>
                  <a:off x="910443" y="4480866"/>
                  <a:ext cx="35230" cy="53452"/>
                </a:xfrm>
                <a:custGeom>
                  <a:rect b="b" l="l" r="r" t="t"/>
                  <a:pathLst>
                    <a:path extrusionOk="0" h="53452" w="35230">
                      <a:moveTo>
                        <a:pt x="16744" y="50262"/>
                      </a:moveTo>
                      <a:cubicBezTo>
                        <a:pt x="16974" y="49491"/>
                        <a:pt x="16409" y="48643"/>
                        <a:pt x="16555" y="47843"/>
                      </a:cubicBezTo>
                      <a:cubicBezTo>
                        <a:pt x="17126" y="44747"/>
                        <a:pt x="56582" y="-5592"/>
                        <a:pt x="19059" y="513"/>
                      </a:cubicBezTo>
                      <a:cubicBezTo>
                        <a:pt x="-19518" y="6790"/>
                        <a:pt x="11538" y="67921"/>
                        <a:pt x="16744" y="50262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9" name="Google Shape;1009;p36"/>
              <p:cNvGrpSpPr/>
              <p:nvPr/>
            </p:nvGrpSpPr>
            <p:grpSpPr>
              <a:xfrm>
                <a:off x="337154" y="4457435"/>
                <a:ext cx="608519" cy="268313"/>
                <a:chOff x="337154" y="4457435"/>
                <a:chExt cx="608519" cy="268313"/>
              </a:xfrm>
            </p:grpSpPr>
            <p:sp>
              <p:nvSpPr>
                <p:cNvPr id="1010" name="Google Shape;1010;p36"/>
                <p:cNvSpPr/>
                <p:nvPr/>
              </p:nvSpPr>
              <p:spPr>
                <a:xfrm>
                  <a:off x="337154" y="4664328"/>
                  <a:ext cx="29518" cy="61420"/>
                </a:xfrm>
                <a:custGeom>
                  <a:rect b="b" l="l" r="r" t="t"/>
                  <a:pathLst>
                    <a:path extrusionOk="0" h="61420" w="29518">
                      <a:moveTo>
                        <a:pt x="28290" y="48604"/>
                      </a:moveTo>
                      <a:cubicBezTo>
                        <a:pt x="32333" y="57824"/>
                        <a:pt x="26450" y="-5508"/>
                        <a:pt x="9841" y="388"/>
                      </a:cubicBezTo>
                      <a:cubicBezTo>
                        <a:pt x="-6527" y="6198"/>
                        <a:pt x="152" y="45756"/>
                        <a:pt x="10886" y="54490"/>
                      </a:cubicBezTo>
                      <a:cubicBezTo>
                        <a:pt x="12662" y="55938"/>
                        <a:pt x="20316" y="63015"/>
                        <a:pt x="22977" y="61091"/>
                      </a:cubicBezTo>
                      <a:cubicBezTo>
                        <a:pt x="27627" y="57738"/>
                        <a:pt x="26211" y="43860"/>
                        <a:pt x="28290" y="4860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" name="Google Shape;1011;p36"/>
                <p:cNvSpPr/>
                <p:nvPr/>
              </p:nvSpPr>
              <p:spPr>
                <a:xfrm>
                  <a:off x="387163" y="4616393"/>
                  <a:ext cx="32648" cy="65720"/>
                </a:xfrm>
                <a:custGeom>
                  <a:rect b="b" l="l" r="r" t="t"/>
                  <a:pathLst>
                    <a:path extrusionOk="0" h="65720" w="32648">
                      <a:moveTo>
                        <a:pt x="25947" y="64706"/>
                      </a:moveTo>
                      <a:cubicBezTo>
                        <a:pt x="34207" y="75298"/>
                        <a:pt x="39272" y="-493"/>
                        <a:pt x="13587" y="2"/>
                      </a:cubicBezTo>
                      <a:cubicBezTo>
                        <a:pt x="10225" y="69"/>
                        <a:pt x="6603" y="6422"/>
                        <a:pt x="5210" y="8708"/>
                      </a:cubicBezTo>
                      <a:cubicBezTo>
                        <a:pt x="-5887" y="26910"/>
                        <a:pt x="2962" y="37331"/>
                        <a:pt x="11195" y="53028"/>
                      </a:cubicBezTo>
                      <a:cubicBezTo>
                        <a:pt x="13639" y="57686"/>
                        <a:pt x="21932" y="59553"/>
                        <a:pt x="25947" y="64706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2" name="Google Shape;1012;p36"/>
                <p:cNvSpPr/>
                <p:nvPr/>
              </p:nvSpPr>
              <p:spPr>
                <a:xfrm>
                  <a:off x="444136" y="4566146"/>
                  <a:ext cx="34894" cy="72486"/>
                </a:xfrm>
                <a:custGeom>
                  <a:rect b="b" l="l" r="r" t="t"/>
                  <a:pathLst>
                    <a:path extrusionOk="0" h="72486" w="34894">
                      <a:moveTo>
                        <a:pt x="21497" y="69071"/>
                      </a:moveTo>
                      <a:cubicBezTo>
                        <a:pt x="15036" y="73500"/>
                        <a:pt x="26195" y="73748"/>
                        <a:pt x="29044" y="69071"/>
                      </a:cubicBezTo>
                      <a:cubicBezTo>
                        <a:pt x="37151" y="55774"/>
                        <a:pt x="39912" y="2549"/>
                        <a:pt x="16602" y="91"/>
                      </a:cubicBezTo>
                      <a:cubicBezTo>
                        <a:pt x="-3848" y="-2061"/>
                        <a:pt x="-643" y="34486"/>
                        <a:pt x="1794" y="44535"/>
                      </a:cubicBezTo>
                      <a:cubicBezTo>
                        <a:pt x="3489" y="51517"/>
                        <a:pt x="6711" y="61556"/>
                        <a:pt x="11905" y="66557"/>
                      </a:cubicBezTo>
                      <a:cubicBezTo>
                        <a:pt x="16249" y="70738"/>
                        <a:pt x="27253" y="65128"/>
                        <a:pt x="21497" y="6907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3" name="Google Shape;1013;p36"/>
                <p:cNvSpPr/>
                <p:nvPr/>
              </p:nvSpPr>
              <p:spPr>
                <a:xfrm>
                  <a:off x="508237" y="4536379"/>
                  <a:ext cx="33466" cy="71302"/>
                </a:xfrm>
                <a:custGeom>
                  <a:rect b="b" l="l" r="r" t="t"/>
                  <a:pathLst>
                    <a:path extrusionOk="0" h="71302" w="33466">
                      <a:moveTo>
                        <a:pt x="26524" y="64748"/>
                      </a:moveTo>
                      <a:cubicBezTo>
                        <a:pt x="28614" y="65062"/>
                        <a:pt x="44259" y="2587"/>
                        <a:pt x="20288" y="63"/>
                      </a:cubicBezTo>
                      <a:cubicBezTo>
                        <a:pt x="1433" y="-1918"/>
                        <a:pt x="-2595" y="43288"/>
                        <a:pt x="1402" y="54556"/>
                      </a:cubicBezTo>
                      <a:cubicBezTo>
                        <a:pt x="3446" y="60309"/>
                        <a:pt x="11770" y="71443"/>
                        <a:pt x="18818" y="71301"/>
                      </a:cubicBezTo>
                      <a:cubicBezTo>
                        <a:pt x="20646" y="71272"/>
                        <a:pt x="29174" y="66043"/>
                        <a:pt x="28969" y="65986"/>
                      </a:cubicBezTo>
                      <a:cubicBezTo>
                        <a:pt x="27046" y="65386"/>
                        <a:pt x="24126" y="64385"/>
                        <a:pt x="26524" y="64748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36"/>
                <p:cNvSpPr/>
                <p:nvPr/>
              </p:nvSpPr>
              <p:spPr>
                <a:xfrm>
                  <a:off x="567097" y="4503838"/>
                  <a:ext cx="38129" cy="70190"/>
                </a:xfrm>
                <a:custGeom>
                  <a:rect b="b" l="l" r="r" t="t"/>
                  <a:pathLst>
                    <a:path extrusionOk="0" h="70190" w="38129">
                      <a:moveTo>
                        <a:pt x="24678" y="62714"/>
                      </a:moveTo>
                      <a:cubicBezTo>
                        <a:pt x="30115" y="62856"/>
                        <a:pt x="48637" y="2801"/>
                        <a:pt x="30021" y="230"/>
                      </a:cubicBezTo>
                      <a:cubicBezTo>
                        <a:pt x="3896" y="-3380"/>
                        <a:pt x="1024" y="36510"/>
                        <a:pt x="14" y="54084"/>
                      </a:cubicBezTo>
                      <a:cubicBezTo>
                        <a:pt x="-466" y="62437"/>
                        <a:pt x="11824" y="74277"/>
                        <a:pt x="19952" y="68791"/>
                      </a:cubicBezTo>
                      <a:cubicBezTo>
                        <a:pt x="20753" y="68248"/>
                        <a:pt x="22229" y="62656"/>
                        <a:pt x="24678" y="6271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36"/>
                <p:cNvSpPr/>
                <p:nvPr/>
              </p:nvSpPr>
              <p:spPr>
                <a:xfrm>
                  <a:off x="629079" y="4476044"/>
                  <a:ext cx="44130" cy="74049"/>
                </a:xfrm>
                <a:custGeom>
                  <a:rect b="b" l="l" r="r" t="t"/>
                  <a:pathLst>
                    <a:path extrusionOk="0" h="74049" w="44130">
                      <a:moveTo>
                        <a:pt x="30699" y="64561"/>
                      </a:moveTo>
                      <a:cubicBezTo>
                        <a:pt x="26836" y="71133"/>
                        <a:pt x="36016" y="24785"/>
                        <a:pt x="42656" y="12631"/>
                      </a:cubicBezTo>
                      <a:cubicBezTo>
                        <a:pt x="43509" y="11059"/>
                        <a:pt x="44566" y="7240"/>
                        <a:pt x="43942" y="5477"/>
                      </a:cubicBezTo>
                      <a:cubicBezTo>
                        <a:pt x="42785" y="2220"/>
                        <a:pt x="35143" y="162"/>
                        <a:pt x="32442" y="10"/>
                      </a:cubicBezTo>
                      <a:cubicBezTo>
                        <a:pt x="19143" y="-761"/>
                        <a:pt x="-3461" y="43168"/>
                        <a:pt x="448" y="54179"/>
                      </a:cubicBezTo>
                      <a:cubicBezTo>
                        <a:pt x="2731" y="60608"/>
                        <a:pt x="10578" y="74200"/>
                        <a:pt x="18777" y="74048"/>
                      </a:cubicBezTo>
                      <a:cubicBezTo>
                        <a:pt x="24511" y="73933"/>
                        <a:pt x="39412" y="66094"/>
                        <a:pt x="33708" y="65494"/>
                      </a:cubicBezTo>
                      <a:cubicBezTo>
                        <a:pt x="31301" y="65247"/>
                        <a:pt x="32027" y="62294"/>
                        <a:pt x="30699" y="6456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6" name="Google Shape;1016;p36"/>
                <p:cNvSpPr/>
                <p:nvPr/>
              </p:nvSpPr>
              <p:spPr>
                <a:xfrm>
                  <a:off x="692475" y="4466588"/>
                  <a:ext cx="41222" cy="67904"/>
                </a:xfrm>
                <a:custGeom>
                  <a:rect b="b" l="l" r="r" t="t"/>
                  <a:pathLst>
                    <a:path extrusionOk="0" h="67904" w="41222">
                      <a:moveTo>
                        <a:pt x="16029" y="67521"/>
                      </a:moveTo>
                      <a:cubicBezTo>
                        <a:pt x="38841" y="62445"/>
                        <a:pt x="27585" y="42289"/>
                        <a:pt x="29764" y="26516"/>
                      </a:cubicBezTo>
                      <a:cubicBezTo>
                        <a:pt x="30758" y="19315"/>
                        <a:pt x="43793" y="14886"/>
                        <a:pt x="40768" y="6371"/>
                      </a:cubicBezTo>
                      <a:cubicBezTo>
                        <a:pt x="39698" y="3351"/>
                        <a:pt x="32336" y="189"/>
                        <a:pt x="29536" y="27"/>
                      </a:cubicBezTo>
                      <a:cubicBezTo>
                        <a:pt x="527" y="-1640"/>
                        <a:pt x="-12718" y="73903"/>
                        <a:pt x="16029" y="6752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7" name="Google Shape;1017;p36"/>
                <p:cNvSpPr/>
                <p:nvPr/>
              </p:nvSpPr>
              <p:spPr>
                <a:xfrm>
                  <a:off x="760865" y="4459947"/>
                  <a:ext cx="42715" cy="61192"/>
                </a:xfrm>
                <a:custGeom>
                  <a:rect b="b" l="l" r="r" t="t"/>
                  <a:pathLst>
                    <a:path extrusionOk="0" h="61192" w="42715">
                      <a:moveTo>
                        <a:pt x="19945" y="57093"/>
                      </a:moveTo>
                      <a:cubicBezTo>
                        <a:pt x="18013" y="64066"/>
                        <a:pt x="26504" y="60856"/>
                        <a:pt x="28487" y="56932"/>
                      </a:cubicBezTo>
                      <a:cubicBezTo>
                        <a:pt x="32292" y="49397"/>
                        <a:pt x="44312" y="3791"/>
                        <a:pt x="42539" y="2820"/>
                      </a:cubicBezTo>
                      <a:cubicBezTo>
                        <a:pt x="22720" y="-8001"/>
                        <a:pt x="3098" y="14526"/>
                        <a:pt x="109" y="32976"/>
                      </a:cubicBezTo>
                      <a:cubicBezTo>
                        <a:pt x="-963" y="39606"/>
                        <a:pt x="6055" y="52569"/>
                        <a:pt x="11940" y="55541"/>
                      </a:cubicBezTo>
                      <a:cubicBezTo>
                        <a:pt x="14136" y="56646"/>
                        <a:pt x="20131" y="56427"/>
                        <a:pt x="19945" y="57093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Google Shape;1018;p36"/>
                <p:cNvSpPr/>
                <p:nvPr/>
              </p:nvSpPr>
              <p:spPr>
                <a:xfrm>
                  <a:off x="831150" y="4457435"/>
                  <a:ext cx="44374" cy="56435"/>
                </a:xfrm>
                <a:custGeom>
                  <a:rect b="b" l="l" r="r" t="t"/>
                  <a:pathLst>
                    <a:path extrusionOk="0" h="56435" w="44374">
                      <a:moveTo>
                        <a:pt x="16197" y="53481"/>
                      </a:moveTo>
                      <a:cubicBezTo>
                        <a:pt x="12751" y="56176"/>
                        <a:pt x="18741" y="57510"/>
                        <a:pt x="20791" y="55385"/>
                      </a:cubicBezTo>
                      <a:cubicBezTo>
                        <a:pt x="31965" y="43765"/>
                        <a:pt x="26692" y="18495"/>
                        <a:pt x="40166" y="11428"/>
                      </a:cubicBezTo>
                      <a:cubicBezTo>
                        <a:pt x="42149" y="10389"/>
                        <a:pt x="44630" y="10599"/>
                        <a:pt x="44354" y="7075"/>
                      </a:cubicBezTo>
                      <a:cubicBezTo>
                        <a:pt x="44238" y="5589"/>
                        <a:pt x="41575" y="2684"/>
                        <a:pt x="40268" y="2026"/>
                      </a:cubicBezTo>
                      <a:cubicBezTo>
                        <a:pt x="23512" y="-6441"/>
                        <a:pt x="1966" y="13257"/>
                        <a:pt x="96" y="31001"/>
                      </a:cubicBezTo>
                      <a:cubicBezTo>
                        <a:pt x="-557" y="37193"/>
                        <a:pt x="2207" y="46556"/>
                        <a:pt x="5908" y="51680"/>
                      </a:cubicBezTo>
                      <a:cubicBezTo>
                        <a:pt x="11178" y="58986"/>
                        <a:pt x="19453" y="50928"/>
                        <a:pt x="16197" y="5348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9" name="Google Shape;1019;p36"/>
                <p:cNvSpPr/>
                <p:nvPr/>
              </p:nvSpPr>
              <p:spPr>
                <a:xfrm>
                  <a:off x="910443" y="4472350"/>
                  <a:ext cx="35230" cy="53452"/>
                </a:xfrm>
                <a:custGeom>
                  <a:rect b="b" l="l" r="r" t="t"/>
                  <a:pathLst>
                    <a:path extrusionOk="0" h="53452" w="35230">
                      <a:moveTo>
                        <a:pt x="16744" y="50262"/>
                      </a:moveTo>
                      <a:cubicBezTo>
                        <a:pt x="16974" y="49491"/>
                        <a:pt x="16409" y="48643"/>
                        <a:pt x="16555" y="47843"/>
                      </a:cubicBezTo>
                      <a:cubicBezTo>
                        <a:pt x="17126" y="44738"/>
                        <a:pt x="56582" y="-5593"/>
                        <a:pt x="19059" y="513"/>
                      </a:cubicBezTo>
                      <a:cubicBezTo>
                        <a:pt x="-19518" y="6790"/>
                        <a:pt x="11538" y="67922"/>
                        <a:pt x="16744" y="50262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0" name="Google Shape;1020;p36"/>
              <p:cNvGrpSpPr/>
              <p:nvPr/>
            </p:nvGrpSpPr>
            <p:grpSpPr>
              <a:xfrm>
                <a:off x="612898" y="5781999"/>
                <a:ext cx="1594783" cy="678347"/>
                <a:chOff x="612898" y="5781999"/>
                <a:chExt cx="1594783" cy="678347"/>
              </a:xfrm>
            </p:grpSpPr>
            <p:sp>
              <p:nvSpPr>
                <p:cNvPr id="1021" name="Google Shape;1021;p36"/>
                <p:cNvSpPr/>
                <p:nvPr/>
              </p:nvSpPr>
              <p:spPr>
                <a:xfrm>
                  <a:off x="1653958" y="6291692"/>
                  <a:ext cx="132089" cy="142960"/>
                </a:xfrm>
                <a:custGeom>
                  <a:rect b="b" l="l" r="r" t="t"/>
                  <a:pathLst>
                    <a:path extrusionOk="0" h="142960" w="132089">
                      <a:moveTo>
                        <a:pt x="201" y="140893"/>
                      </a:moveTo>
                      <a:cubicBezTo>
                        <a:pt x="56722" y="153656"/>
                        <a:pt x="90650" y="104812"/>
                        <a:pt x="114920" y="63436"/>
                      </a:cubicBezTo>
                      <a:cubicBezTo>
                        <a:pt x="122359" y="50758"/>
                        <a:pt x="139971" y="17734"/>
                        <a:pt x="128074" y="3638"/>
                      </a:cubicBezTo>
                      <a:cubicBezTo>
                        <a:pt x="119120" y="-6973"/>
                        <a:pt x="97280" y="8515"/>
                        <a:pt x="88536" y="13496"/>
                      </a:cubicBezTo>
                      <a:cubicBezTo>
                        <a:pt x="73134" y="22268"/>
                        <a:pt x="30148" y="86791"/>
                        <a:pt x="25109" y="103546"/>
                      </a:cubicBezTo>
                      <a:cubicBezTo>
                        <a:pt x="22089" y="113584"/>
                        <a:pt x="-2457" y="140293"/>
                        <a:pt x="201" y="140893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2" name="Google Shape;1022;p36"/>
                <p:cNvSpPr/>
                <p:nvPr/>
              </p:nvSpPr>
              <p:spPr>
                <a:xfrm>
                  <a:off x="1512371" y="6283157"/>
                  <a:ext cx="145331" cy="148352"/>
                </a:xfrm>
                <a:custGeom>
                  <a:rect b="b" l="l" r="r" t="t"/>
                  <a:pathLst>
                    <a:path extrusionOk="0" h="148352" w="145331">
                      <a:moveTo>
                        <a:pt x="94" y="141341"/>
                      </a:moveTo>
                      <a:cubicBezTo>
                        <a:pt x="45690" y="170954"/>
                        <a:pt x="110098" y="99497"/>
                        <a:pt x="131901" y="62331"/>
                      </a:cubicBezTo>
                      <a:cubicBezTo>
                        <a:pt x="141883" y="45319"/>
                        <a:pt x="155561" y="14525"/>
                        <a:pt x="133444" y="1552"/>
                      </a:cubicBezTo>
                      <a:cubicBezTo>
                        <a:pt x="109574" y="-12450"/>
                        <a:pt x="70055" y="72504"/>
                        <a:pt x="58720" y="86744"/>
                      </a:cubicBezTo>
                      <a:cubicBezTo>
                        <a:pt x="46528" y="102060"/>
                        <a:pt x="34555" y="114585"/>
                        <a:pt x="20439" y="127911"/>
                      </a:cubicBezTo>
                      <a:cubicBezTo>
                        <a:pt x="16724" y="131416"/>
                        <a:pt x="-1459" y="140332"/>
                        <a:pt x="94" y="141341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Google Shape;1023;p36"/>
                <p:cNvSpPr/>
                <p:nvPr/>
              </p:nvSpPr>
              <p:spPr>
                <a:xfrm>
                  <a:off x="1374329" y="6284775"/>
                  <a:ext cx="154202" cy="130572"/>
                </a:xfrm>
                <a:custGeom>
                  <a:rect b="b" l="l" r="r" t="t"/>
                  <a:pathLst>
                    <a:path extrusionOk="0" h="130572" w="154202">
                      <a:moveTo>
                        <a:pt x="1405" y="124550"/>
                      </a:moveTo>
                      <a:cubicBezTo>
                        <a:pt x="-9349" y="128303"/>
                        <a:pt x="44991" y="131922"/>
                        <a:pt x="50744" y="130074"/>
                      </a:cubicBezTo>
                      <a:cubicBezTo>
                        <a:pt x="94369" y="116082"/>
                        <a:pt x="111876" y="86174"/>
                        <a:pt x="138612" y="52598"/>
                      </a:cubicBezTo>
                      <a:cubicBezTo>
                        <a:pt x="145204" y="44320"/>
                        <a:pt x="159967" y="17270"/>
                        <a:pt x="151804" y="6611"/>
                      </a:cubicBezTo>
                      <a:cubicBezTo>
                        <a:pt x="139165" y="-9905"/>
                        <a:pt x="108570" y="8478"/>
                        <a:pt x="97960" y="18850"/>
                      </a:cubicBezTo>
                      <a:cubicBezTo>
                        <a:pt x="66984" y="49131"/>
                        <a:pt x="47477" y="108490"/>
                        <a:pt x="1405" y="124550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Google Shape;1024;p36"/>
                <p:cNvSpPr/>
                <p:nvPr/>
              </p:nvSpPr>
              <p:spPr>
                <a:xfrm>
                  <a:off x="1250210" y="6258270"/>
                  <a:ext cx="162746" cy="137267"/>
                </a:xfrm>
                <a:custGeom>
                  <a:rect b="b" l="l" r="r" t="t"/>
                  <a:pathLst>
                    <a:path extrusionOk="0" h="137267" w="162746">
                      <a:moveTo>
                        <a:pt x="289" y="125756"/>
                      </a:moveTo>
                      <a:cubicBezTo>
                        <a:pt x="2461" y="119812"/>
                        <a:pt x="34722" y="138729"/>
                        <a:pt x="48381" y="137176"/>
                      </a:cubicBezTo>
                      <a:cubicBezTo>
                        <a:pt x="88681" y="132605"/>
                        <a:pt x="184274" y="56652"/>
                        <a:pt x="158356" y="11161"/>
                      </a:cubicBezTo>
                      <a:cubicBezTo>
                        <a:pt x="147117" y="-8575"/>
                        <a:pt x="123971" y="1674"/>
                        <a:pt x="110217" y="12790"/>
                      </a:cubicBezTo>
                      <a:cubicBezTo>
                        <a:pt x="80423" y="36869"/>
                        <a:pt x="60125" y="79169"/>
                        <a:pt x="36027" y="109430"/>
                      </a:cubicBezTo>
                      <a:cubicBezTo>
                        <a:pt x="30807" y="115984"/>
                        <a:pt x="-3483" y="136090"/>
                        <a:pt x="289" y="125756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36"/>
                <p:cNvSpPr/>
                <p:nvPr/>
              </p:nvSpPr>
              <p:spPr>
                <a:xfrm>
                  <a:off x="1124113" y="6215441"/>
                  <a:ext cx="156854" cy="133818"/>
                </a:xfrm>
                <a:custGeom>
                  <a:rect b="b" l="l" r="r" t="t"/>
                  <a:pathLst>
                    <a:path extrusionOk="0" h="133818" w="156854">
                      <a:moveTo>
                        <a:pt x="275" y="125361"/>
                      </a:moveTo>
                      <a:cubicBezTo>
                        <a:pt x="3942" y="140706"/>
                        <a:pt x="43947" y="131266"/>
                        <a:pt x="58025" y="127247"/>
                      </a:cubicBezTo>
                      <a:cubicBezTo>
                        <a:pt x="100973" y="114988"/>
                        <a:pt x="120804" y="94976"/>
                        <a:pt x="143055" y="58534"/>
                      </a:cubicBezTo>
                      <a:cubicBezTo>
                        <a:pt x="147179" y="51771"/>
                        <a:pt x="157781" y="39646"/>
                        <a:pt x="156790" y="30892"/>
                      </a:cubicBezTo>
                      <a:cubicBezTo>
                        <a:pt x="153761" y="4165"/>
                        <a:pt x="122910" y="-9980"/>
                        <a:pt x="100507" y="8127"/>
                      </a:cubicBezTo>
                      <a:cubicBezTo>
                        <a:pt x="71998" y="31159"/>
                        <a:pt x="63131" y="72326"/>
                        <a:pt x="35565" y="98339"/>
                      </a:cubicBezTo>
                      <a:cubicBezTo>
                        <a:pt x="23840" y="109416"/>
                        <a:pt x="-3001" y="111673"/>
                        <a:pt x="275" y="125361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" name="Google Shape;1026;p36"/>
                <p:cNvSpPr/>
                <p:nvPr/>
              </p:nvSpPr>
              <p:spPr>
                <a:xfrm>
                  <a:off x="1007256" y="6172024"/>
                  <a:ext cx="171010" cy="108427"/>
                </a:xfrm>
                <a:custGeom>
                  <a:rect b="b" l="l" r="r" t="t"/>
                  <a:pathLst>
                    <a:path extrusionOk="0" h="108427" w="171010">
                      <a:moveTo>
                        <a:pt x="5365" y="103217"/>
                      </a:moveTo>
                      <a:cubicBezTo>
                        <a:pt x="48428" y="114770"/>
                        <a:pt x="102339" y="107694"/>
                        <a:pt x="135772" y="76137"/>
                      </a:cubicBezTo>
                      <a:cubicBezTo>
                        <a:pt x="148469" y="64154"/>
                        <a:pt x="194722" y="11729"/>
                        <a:pt x="155632" y="1013"/>
                      </a:cubicBezTo>
                      <a:cubicBezTo>
                        <a:pt x="122828" y="-7988"/>
                        <a:pt x="77889" y="45400"/>
                        <a:pt x="57800" y="65040"/>
                      </a:cubicBezTo>
                      <a:cubicBezTo>
                        <a:pt x="48647" y="73994"/>
                        <a:pt x="34893" y="88967"/>
                        <a:pt x="23520" y="94244"/>
                      </a:cubicBezTo>
                      <a:cubicBezTo>
                        <a:pt x="18691" y="96492"/>
                        <a:pt x="14004" y="98397"/>
                        <a:pt x="8718" y="98997"/>
                      </a:cubicBezTo>
                      <a:cubicBezTo>
                        <a:pt x="5927" y="99312"/>
                        <a:pt x="-1998" y="99369"/>
                        <a:pt x="469" y="100702"/>
                      </a:cubicBezTo>
                      <a:cubicBezTo>
                        <a:pt x="4479" y="102845"/>
                        <a:pt x="1784" y="102254"/>
                        <a:pt x="5365" y="103217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p36"/>
                <p:cNvSpPr/>
                <p:nvPr/>
              </p:nvSpPr>
              <p:spPr>
                <a:xfrm>
                  <a:off x="917109" y="6094999"/>
                  <a:ext cx="152545" cy="87957"/>
                </a:xfrm>
                <a:custGeom>
                  <a:rect b="b" l="l" r="r" t="t"/>
                  <a:pathLst>
                    <a:path extrusionOk="0" h="87957" w="152545">
                      <a:moveTo>
                        <a:pt x="382" y="68676"/>
                      </a:moveTo>
                      <a:cubicBezTo>
                        <a:pt x="17767" y="108919"/>
                        <a:pt x="106790" y="76858"/>
                        <a:pt x="132089" y="56417"/>
                      </a:cubicBezTo>
                      <a:cubicBezTo>
                        <a:pt x="143681" y="47045"/>
                        <a:pt x="158797" y="25652"/>
                        <a:pt x="149824" y="9907"/>
                      </a:cubicBezTo>
                      <a:cubicBezTo>
                        <a:pt x="130022" y="-24860"/>
                        <a:pt x="54965" y="42263"/>
                        <a:pt x="33425" y="52265"/>
                      </a:cubicBezTo>
                      <a:cubicBezTo>
                        <a:pt x="19786" y="58599"/>
                        <a:pt x="-3242" y="60284"/>
                        <a:pt x="382" y="68676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p36"/>
                <p:cNvSpPr/>
                <p:nvPr/>
              </p:nvSpPr>
              <p:spPr>
                <a:xfrm>
                  <a:off x="814039" y="5995916"/>
                  <a:ext cx="168450" cy="85406"/>
                </a:xfrm>
                <a:custGeom>
                  <a:rect b="b" l="l" r="r" t="t"/>
                  <a:pathLst>
                    <a:path extrusionOk="0" h="85406" w="168450">
                      <a:moveTo>
                        <a:pt x="2540" y="66051"/>
                      </a:moveTo>
                      <a:cubicBezTo>
                        <a:pt x="30369" y="94673"/>
                        <a:pt x="113387" y="89939"/>
                        <a:pt x="142518" y="62440"/>
                      </a:cubicBezTo>
                      <a:cubicBezTo>
                        <a:pt x="153996" y="51611"/>
                        <a:pt x="171979" y="40171"/>
                        <a:pt x="167845" y="21978"/>
                      </a:cubicBezTo>
                      <a:cubicBezTo>
                        <a:pt x="154948" y="-34714"/>
                        <a:pt x="70787" y="34675"/>
                        <a:pt x="51067" y="47505"/>
                      </a:cubicBezTo>
                      <a:cubicBezTo>
                        <a:pt x="42954" y="52782"/>
                        <a:pt x="27422" y="62459"/>
                        <a:pt x="17602" y="63574"/>
                      </a:cubicBezTo>
                      <a:cubicBezTo>
                        <a:pt x="12025" y="64212"/>
                        <a:pt x="-3624" y="60460"/>
                        <a:pt x="767" y="63955"/>
                      </a:cubicBezTo>
                      <a:cubicBezTo>
                        <a:pt x="2477" y="65317"/>
                        <a:pt x="1112" y="64584"/>
                        <a:pt x="2540" y="66051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Google Shape;1029;p36"/>
                <p:cNvSpPr/>
                <p:nvPr/>
              </p:nvSpPr>
              <p:spPr>
                <a:xfrm>
                  <a:off x="702753" y="5888332"/>
                  <a:ext cx="185455" cy="86909"/>
                </a:xfrm>
                <a:custGeom>
                  <a:rect b="b" l="l" r="r" t="t"/>
                  <a:pathLst>
                    <a:path extrusionOk="0" h="86909" w="185455">
                      <a:moveTo>
                        <a:pt x="11564" y="70174"/>
                      </a:moveTo>
                      <a:cubicBezTo>
                        <a:pt x="1560" y="85738"/>
                        <a:pt x="61869" y="87471"/>
                        <a:pt x="67917" y="86786"/>
                      </a:cubicBezTo>
                      <a:cubicBezTo>
                        <a:pt x="97443" y="83443"/>
                        <a:pt x="190170" y="62202"/>
                        <a:pt x="185268" y="19006"/>
                      </a:cubicBezTo>
                      <a:cubicBezTo>
                        <a:pt x="184225" y="9814"/>
                        <a:pt x="170744" y="-1673"/>
                        <a:pt x="161656" y="203"/>
                      </a:cubicBezTo>
                      <a:cubicBezTo>
                        <a:pt x="123239" y="8138"/>
                        <a:pt x="90217" y="36141"/>
                        <a:pt x="51657" y="44904"/>
                      </a:cubicBezTo>
                      <a:cubicBezTo>
                        <a:pt x="40547" y="47438"/>
                        <a:pt x="10417" y="44580"/>
                        <a:pt x="2513" y="51248"/>
                      </a:cubicBezTo>
                      <a:cubicBezTo>
                        <a:pt x="-7922" y="60058"/>
                        <a:pt x="17925" y="60278"/>
                        <a:pt x="11564" y="70174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36"/>
                <p:cNvSpPr/>
                <p:nvPr/>
              </p:nvSpPr>
              <p:spPr>
                <a:xfrm>
                  <a:off x="612898" y="5781999"/>
                  <a:ext cx="182929" cy="122084"/>
                </a:xfrm>
                <a:custGeom>
                  <a:rect b="b" l="l" r="r" t="t"/>
                  <a:pathLst>
                    <a:path extrusionOk="0" h="122084" w="182929">
                      <a:moveTo>
                        <a:pt x="13283" y="102888"/>
                      </a:moveTo>
                      <a:cubicBezTo>
                        <a:pt x="4558" y="97783"/>
                        <a:pt x="38919" y="127758"/>
                        <a:pt x="62148" y="121119"/>
                      </a:cubicBezTo>
                      <a:cubicBezTo>
                        <a:pt x="104060" y="109156"/>
                        <a:pt x="137345" y="80323"/>
                        <a:pt x="164165" y="46644"/>
                      </a:cubicBezTo>
                      <a:cubicBezTo>
                        <a:pt x="172260" y="36470"/>
                        <a:pt x="191369" y="20859"/>
                        <a:pt x="178716" y="5867"/>
                      </a:cubicBezTo>
                      <a:cubicBezTo>
                        <a:pt x="168354" y="-6411"/>
                        <a:pt x="145496" y="3486"/>
                        <a:pt x="134616" y="9334"/>
                      </a:cubicBezTo>
                      <a:cubicBezTo>
                        <a:pt x="115604" y="19564"/>
                        <a:pt x="108040" y="42595"/>
                        <a:pt x="88926" y="52873"/>
                      </a:cubicBezTo>
                      <a:cubicBezTo>
                        <a:pt x="74768" y="60493"/>
                        <a:pt x="55627" y="72027"/>
                        <a:pt x="40157" y="76056"/>
                      </a:cubicBezTo>
                      <a:cubicBezTo>
                        <a:pt x="29465" y="78838"/>
                        <a:pt x="15779" y="75199"/>
                        <a:pt x="6160" y="80676"/>
                      </a:cubicBezTo>
                      <a:cubicBezTo>
                        <a:pt x="-16097" y="93363"/>
                        <a:pt x="30428" y="112899"/>
                        <a:pt x="13283" y="102888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36"/>
                <p:cNvSpPr/>
                <p:nvPr/>
              </p:nvSpPr>
              <p:spPr>
                <a:xfrm>
                  <a:off x="1840795" y="6237763"/>
                  <a:ext cx="87339" cy="222583"/>
                </a:xfrm>
                <a:custGeom>
                  <a:rect b="b" l="l" r="r" t="t"/>
                  <a:pathLst>
                    <a:path extrusionOk="0" h="222583" w="87339">
                      <a:moveTo>
                        <a:pt x="23866" y="9808"/>
                      </a:moveTo>
                      <a:cubicBezTo>
                        <a:pt x="32533" y="-1479"/>
                        <a:pt x="21151" y="1178"/>
                        <a:pt x="16512" y="6979"/>
                      </a:cubicBezTo>
                      <a:cubicBezTo>
                        <a:pt x="5787" y="20390"/>
                        <a:pt x="4444" y="36363"/>
                        <a:pt x="1806" y="52232"/>
                      </a:cubicBezTo>
                      <a:cubicBezTo>
                        <a:pt x="-4776" y="91713"/>
                        <a:pt x="7340" y="142824"/>
                        <a:pt x="26695" y="176685"/>
                      </a:cubicBezTo>
                      <a:cubicBezTo>
                        <a:pt x="34829" y="190925"/>
                        <a:pt x="44706" y="227902"/>
                        <a:pt x="68547" y="221939"/>
                      </a:cubicBezTo>
                      <a:cubicBezTo>
                        <a:pt x="115734" y="210137"/>
                        <a:pt x="59765" y="105848"/>
                        <a:pt x="54974" y="77121"/>
                      </a:cubicBezTo>
                      <a:cubicBezTo>
                        <a:pt x="51488" y="56204"/>
                        <a:pt x="69119" y="27648"/>
                        <a:pt x="61766" y="9246"/>
                      </a:cubicBezTo>
                      <a:cubicBezTo>
                        <a:pt x="50240" y="-19568"/>
                        <a:pt x="8330" y="30039"/>
                        <a:pt x="23866" y="9808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" name="Google Shape;1032;p36"/>
                <p:cNvSpPr/>
                <p:nvPr/>
              </p:nvSpPr>
              <p:spPr>
                <a:xfrm>
                  <a:off x="1934232" y="6171325"/>
                  <a:ext cx="91100" cy="219783"/>
                </a:xfrm>
                <a:custGeom>
                  <a:rect b="b" l="l" r="r" t="t"/>
                  <a:pathLst>
                    <a:path extrusionOk="0" h="219783" w="91100">
                      <a:moveTo>
                        <a:pt x="38471" y="1580"/>
                      </a:moveTo>
                      <a:cubicBezTo>
                        <a:pt x="41177" y="3037"/>
                        <a:pt x="30842" y="1580"/>
                        <a:pt x="29423" y="2142"/>
                      </a:cubicBezTo>
                      <a:cubicBezTo>
                        <a:pt x="24565" y="4085"/>
                        <a:pt x="19841" y="5733"/>
                        <a:pt x="15840" y="8933"/>
                      </a:cubicBezTo>
                      <a:cubicBezTo>
                        <a:pt x="4286" y="18182"/>
                        <a:pt x="0" y="36527"/>
                        <a:pt x="0" y="50796"/>
                      </a:cubicBezTo>
                      <a:cubicBezTo>
                        <a:pt x="0" y="99468"/>
                        <a:pt x="9382" y="136778"/>
                        <a:pt x="28289" y="180898"/>
                      </a:cubicBezTo>
                      <a:cubicBezTo>
                        <a:pt x="35995" y="198890"/>
                        <a:pt x="45368" y="223303"/>
                        <a:pt x="69018" y="219359"/>
                      </a:cubicBezTo>
                      <a:cubicBezTo>
                        <a:pt x="93488" y="215283"/>
                        <a:pt x="92755" y="185327"/>
                        <a:pt x="89383" y="165057"/>
                      </a:cubicBezTo>
                      <a:cubicBezTo>
                        <a:pt x="85077" y="139264"/>
                        <a:pt x="64913" y="118814"/>
                        <a:pt x="56569" y="93782"/>
                      </a:cubicBezTo>
                      <a:cubicBezTo>
                        <a:pt x="48435" y="69379"/>
                        <a:pt x="58436" y="43900"/>
                        <a:pt x="54312" y="19115"/>
                      </a:cubicBezTo>
                      <a:cubicBezTo>
                        <a:pt x="52140" y="6124"/>
                        <a:pt x="28051" y="-4031"/>
                        <a:pt x="38471" y="1580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36"/>
                <p:cNvSpPr/>
                <p:nvPr/>
              </p:nvSpPr>
              <p:spPr>
                <a:xfrm>
                  <a:off x="2006915" y="6080256"/>
                  <a:ext cx="118772" cy="211086"/>
                </a:xfrm>
                <a:custGeom>
                  <a:rect b="b" l="l" r="r" t="t"/>
                  <a:pathLst>
                    <a:path extrusionOk="0" h="211086" w="118772">
                      <a:moveTo>
                        <a:pt x="34235" y="2142"/>
                      </a:moveTo>
                      <a:cubicBezTo>
                        <a:pt x="43455" y="-5364"/>
                        <a:pt x="14471" y="8771"/>
                        <a:pt x="9909" y="15153"/>
                      </a:cubicBezTo>
                      <a:cubicBezTo>
                        <a:pt x="1088" y="27507"/>
                        <a:pt x="-1579" y="53710"/>
                        <a:pt x="860" y="68322"/>
                      </a:cubicBezTo>
                      <a:cubicBezTo>
                        <a:pt x="6394" y="101564"/>
                        <a:pt x="57286" y="216711"/>
                        <a:pt x="98158" y="210873"/>
                      </a:cubicBezTo>
                      <a:cubicBezTo>
                        <a:pt x="114283" y="208568"/>
                        <a:pt x="120103" y="168115"/>
                        <a:pt x="118522" y="155437"/>
                      </a:cubicBezTo>
                      <a:cubicBezTo>
                        <a:pt x="115893" y="134434"/>
                        <a:pt x="85547" y="124576"/>
                        <a:pt x="76660" y="106793"/>
                      </a:cubicBezTo>
                      <a:cubicBezTo>
                        <a:pt x="63229" y="79923"/>
                        <a:pt x="64477" y="49033"/>
                        <a:pt x="57429" y="20810"/>
                      </a:cubicBezTo>
                      <a:cubicBezTo>
                        <a:pt x="52171" y="-192"/>
                        <a:pt x="30625" y="5085"/>
                        <a:pt x="34235" y="2142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Google Shape;1034;p36"/>
                <p:cNvSpPr/>
                <p:nvPr/>
              </p:nvSpPr>
              <p:spPr>
                <a:xfrm>
                  <a:off x="2073472" y="5978880"/>
                  <a:ext cx="134209" cy="168510"/>
                </a:xfrm>
                <a:custGeom>
                  <a:rect b="b" l="l" r="r" t="t"/>
                  <a:pathLst>
                    <a:path extrusionOk="0" h="168510" w="134209">
                      <a:moveTo>
                        <a:pt x="34991" y="0"/>
                      </a:moveTo>
                      <a:cubicBezTo>
                        <a:pt x="2930" y="0"/>
                        <a:pt x="-6681" y="30404"/>
                        <a:pt x="4444" y="55436"/>
                      </a:cubicBezTo>
                      <a:cubicBezTo>
                        <a:pt x="19484" y="89288"/>
                        <a:pt x="55393" y="126178"/>
                        <a:pt x="84768" y="148209"/>
                      </a:cubicBezTo>
                      <a:cubicBezTo>
                        <a:pt x="95122" y="155972"/>
                        <a:pt x="114505" y="174936"/>
                        <a:pt x="128888" y="166307"/>
                      </a:cubicBezTo>
                      <a:cubicBezTo>
                        <a:pt x="140204" y="159515"/>
                        <a:pt x="130946" y="123301"/>
                        <a:pt x="124364" y="115395"/>
                      </a:cubicBezTo>
                      <a:cubicBezTo>
                        <a:pt x="108933" y="96879"/>
                        <a:pt x="76472" y="95412"/>
                        <a:pt x="65537" y="73533"/>
                      </a:cubicBezTo>
                      <a:cubicBezTo>
                        <a:pt x="60965" y="64399"/>
                        <a:pt x="42563" y="5515"/>
                        <a:pt x="37248" y="3391"/>
                      </a:cubicBezTo>
                      <a:cubicBezTo>
                        <a:pt x="25675" y="-1238"/>
                        <a:pt x="18408" y="15059"/>
                        <a:pt x="14626" y="22632"/>
                      </a:cubicBezTo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35" name="Google Shape;1035;p36"/>
              <p:cNvGrpSpPr/>
              <p:nvPr/>
            </p:nvGrpSpPr>
            <p:grpSpPr>
              <a:xfrm>
                <a:off x="612898" y="5769845"/>
                <a:ext cx="1594783" cy="678347"/>
                <a:chOff x="612898" y="5769845"/>
                <a:chExt cx="1594783" cy="678347"/>
              </a:xfrm>
            </p:grpSpPr>
            <p:sp>
              <p:nvSpPr>
                <p:cNvPr id="1036" name="Google Shape;1036;p36"/>
                <p:cNvSpPr/>
                <p:nvPr/>
              </p:nvSpPr>
              <p:spPr>
                <a:xfrm>
                  <a:off x="1653958" y="6279538"/>
                  <a:ext cx="132089" cy="142960"/>
                </a:xfrm>
                <a:custGeom>
                  <a:rect b="b" l="l" r="r" t="t"/>
                  <a:pathLst>
                    <a:path extrusionOk="0" h="142960" w="132089">
                      <a:moveTo>
                        <a:pt x="201" y="140893"/>
                      </a:moveTo>
                      <a:cubicBezTo>
                        <a:pt x="56722" y="153656"/>
                        <a:pt x="90650" y="104812"/>
                        <a:pt x="114920" y="63436"/>
                      </a:cubicBezTo>
                      <a:cubicBezTo>
                        <a:pt x="122359" y="50758"/>
                        <a:pt x="139971" y="17734"/>
                        <a:pt x="128074" y="3638"/>
                      </a:cubicBezTo>
                      <a:cubicBezTo>
                        <a:pt x="119120" y="-6973"/>
                        <a:pt x="97280" y="8515"/>
                        <a:pt x="88536" y="13496"/>
                      </a:cubicBezTo>
                      <a:cubicBezTo>
                        <a:pt x="73134" y="22278"/>
                        <a:pt x="30148" y="86791"/>
                        <a:pt x="25109" y="103546"/>
                      </a:cubicBezTo>
                      <a:cubicBezTo>
                        <a:pt x="22089" y="113584"/>
                        <a:pt x="-2457" y="140293"/>
                        <a:pt x="201" y="140893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>
                  <a:off x="1512371" y="6271003"/>
                  <a:ext cx="145331" cy="148352"/>
                </a:xfrm>
                <a:custGeom>
                  <a:rect b="b" l="l" r="r" t="t"/>
                  <a:pathLst>
                    <a:path extrusionOk="0" h="148352" w="145331">
                      <a:moveTo>
                        <a:pt x="94" y="141341"/>
                      </a:moveTo>
                      <a:cubicBezTo>
                        <a:pt x="45690" y="170954"/>
                        <a:pt x="110098" y="99497"/>
                        <a:pt x="131901" y="62331"/>
                      </a:cubicBezTo>
                      <a:cubicBezTo>
                        <a:pt x="141883" y="45319"/>
                        <a:pt x="155561" y="14525"/>
                        <a:pt x="133444" y="1552"/>
                      </a:cubicBezTo>
                      <a:cubicBezTo>
                        <a:pt x="109574" y="-12450"/>
                        <a:pt x="70055" y="72504"/>
                        <a:pt x="58720" y="86744"/>
                      </a:cubicBezTo>
                      <a:cubicBezTo>
                        <a:pt x="46528" y="102060"/>
                        <a:pt x="34555" y="114585"/>
                        <a:pt x="20439" y="127911"/>
                      </a:cubicBezTo>
                      <a:cubicBezTo>
                        <a:pt x="16724" y="131416"/>
                        <a:pt x="-1459" y="140332"/>
                        <a:pt x="94" y="141341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1374329" y="6272623"/>
                  <a:ext cx="154202" cy="130570"/>
                </a:xfrm>
                <a:custGeom>
                  <a:rect b="b" l="l" r="r" t="t"/>
                  <a:pathLst>
                    <a:path extrusionOk="0" h="130570" w="154202">
                      <a:moveTo>
                        <a:pt x="1405" y="124548"/>
                      </a:moveTo>
                      <a:cubicBezTo>
                        <a:pt x="-9349" y="128301"/>
                        <a:pt x="44991" y="131920"/>
                        <a:pt x="50744" y="130072"/>
                      </a:cubicBezTo>
                      <a:cubicBezTo>
                        <a:pt x="94369" y="116080"/>
                        <a:pt x="111876" y="86172"/>
                        <a:pt x="138612" y="52596"/>
                      </a:cubicBezTo>
                      <a:cubicBezTo>
                        <a:pt x="145204" y="44319"/>
                        <a:pt x="159967" y="17268"/>
                        <a:pt x="151804" y="6609"/>
                      </a:cubicBezTo>
                      <a:cubicBezTo>
                        <a:pt x="139165" y="-9907"/>
                        <a:pt x="108570" y="8486"/>
                        <a:pt x="97960" y="18849"/>
                      </a:cubicBezTo>
                      <a:cubicBezTo>
                        <a:pt x="66984" y="49129"/>
                        <a:pt x="47477" y="108489"/>
                        <a:pt x="1405" y="124548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>
                  <a:off x="1250210" y="6246116"/>
                  <a:ext cx="162746" cy="137267"/>
                </a:xfrm>
                <a:custGeom>
                  <a:rect b="b" l="l" r="r" t="t"/>
                  <a:pathLst>
                    <a:path extrusionOk="0" h="137267" w="162746">
                      <a:moveTo>
                        <a:pt x="289" y="125756"/>
                      </a:moveTo>
                      <a:cubicBezTo>
                        <a:pt x="2461" y="119812"/>
                        <a:pt x="34722" y="138729"/>
                        <a:pt x="48381" y="137176"/>
                      </a:cubicBezTo>
                      <a:cubicBezTo>
                        <a:pt x="88681" y="132605"/>
                        <a:pt x="184274" y="56652"/>
                        <a:pt x="158356" y="11161"/>
                      </a:cubicBezTo>
                      <a:cubicBezTo>
                        <a:pt x="147117" y="-8575"/>
                        <a:pt x="123971" y="1674"/>
                        <a:pt x="110217" y="12790"/>
                      </a:cubicBezTo>
                      <a:cubicBezTo>
                        <a:pt x="80423" y="36869"/>
                        <a:pt x="60125" y="79169"/>
                        <a:pt x="36027" y="109430"/>
                      </a:cubicBezTo>
                      <a:cubicBezTo>
                        <a:pt x="30807" y="115984"/>
                        <a:pt x="-3483" y="136090"/>
                        <a:pt x="289" y="12575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>
                  <a:off x="1124113" y="6203287"/>
                  <a:ext cx="156854" cy="133818"/>
                </a:xfrm>
                <a:custGeom>
                  <a:rect b="b" l="l" r="r" t="t"/>
                  <a:pathLst>
                    <a:path extrusionOk="0" h="133818" w="156854">
                      <a:moveTo>
                        <a:pt x="275" y="125361"/>
                      </a:moveTo>
                      <a:cubicBezTo>
                        <a:pt x="3942" y="140706"/>
                        <a:pt x="43947" y="131266"/>
                        <a:pt x="58025" y="127247"/>
                      </a:cubicBezTo>
                      <a:cubicBezTo>
                        <a:pt x="100973" y="114988"/>
                        <a:pt x="120804" y="94976"/>
                        <a:pt x="143055" y="58534"/>
                      </a:cubicBezTo>
                      <a:cubicBezTo>
                        <a:pt x="147179" y="51771"/>
                        <a:pt x="157781" y="39646"/>
                        <a:pt x="156790" y="30892"/>
                      </a:cubicBezTo>
                      <a:cubicBezTo>
                        <a:pt x="153761" y="4165"/>
                        <a:pt x="122910" y="-9980"/>
                        <a:pt x="100507" y="8127"/>
                      </a:cubicBezTo>
                      <a:cubicBezTo>
                        <a:pt x="71998" y="31159"/>
                        <a:pt x="63131" y="72326"/>
                        <a:pt x="35565" y="98348"/>
                      </a:cubicBezTo>
                      <a:cubicBezTo>
                        <a:pt x="23840" y="109416"/>
                        <a:pt x="-3001" y="111673"/>
                        <a:pt x="275" y="125361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007256" y="6159872"/>
                  <a:ext cx="171010" cy="108427"/>
                </a:xfrm>
                <a:custGeom>
                  <a:rect b="b" l="l" r="r" t="t"/>
                  <a:pathLst>
                    <a:path extrusionOk="0" h="108427" w="171010">
                      <a:moveTo>
                        <a:pt x="5365" y="103215"/>
                      </a:moveTo>
                      <a:cubicBezTo>
                        <a:pt x="48428" y="114769"/>
                        <a:pt x="102339" y="107701"/>
                        <a:pt x="135772" y="76135"/>
                      </a:cubicBezTo>
                      <a:cubicBezTo>
                        <a:pt x="148469" y="64153"/>
                        <a:pt x="194722" y="11727"/>
                        <a:pt x="155632" y="1012"/>
                      </a:cubicBezTo>
                      <a:cubicBezTo>
                        <a:pt x="122828" y="-7980"/>
                        <a:pt x="77889" y="45398"/>
                        <a:pt x="57800" y="65039"/>
                      </a:cubicBezTo>
                      <a:cubicBezTo>
                        <a:pt x="48647" y="73992"/>
                        <a:pt x="34893" y="88966"/>
                        <a:pt x="23520" y="94242"/>
                      </a:cubicBezTo>
                      <a:cubicBezTo>
                        <a:pt x="18691" y="96490"/>
                        <a:pt x="14004" y="98395"/>
                        <a:pt x="8718" y="98995"/>
                      </a:cubicBezTo>
                      <a:cubicBezTo>
                        <a:pt x="5927" y="99310"/>
                        <a:pt x="-1998" y="99367"/>
                        <a:pt x="469" y="100700"/>
                      </a:cubicBezTo>
                      <a:cubicBezTo>
                        <a:pt x="4479" y="102843"/>
                        <a:pt x="1784" y="102253"/>
                        <a:pt x="5365" y="103215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917109" y="6082845"/>
                  <a:ext cx="152545" cy="87957"/>
                </a:xfrm>
                <a:custGeom>
                  <a:rect b="b" l="l" r="r" t="t"/>
                  <a:pathLst>
                    <a:path extrusionOk="0" h="87957" w="152545">
                      <a:moveTo>
                        <a:pt x="382" y="68676"/>
                      </a:moveTo>
                      <a:cubicBezTo>
                        <a:pt x="17767" y="108919"/>
                        <a:pt x="106790" y="76858"/>
                        <a:pt x="132089" y="56417"/>
                      </a:cubicBezTo>
                      <a:cubicBezTo>
                        <a:pt x="143681" y="47045"/>
                        <a:pt x="158797" y="25661"/>
                        <a:pt x="149824" y="9907"/>
                      </a:cubicBezTo>
                      <a:cubicBezTo>
                        <a:pt x="130022" y="-24860"/>
                        <a:pt x="54965" y="42263"/>
                        <a:pt x="33425" y="52265"/>
                      </a:cubicBezTo>
                      <a:cubicBezTo>
                        <a:pt x="19786" y="58598"/>
                        <a:pt x="-3242" y="60284"/>
                        <a:pt x="382" y="6867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814039" y="5983764"/>
                  <a:ext cx="168450" cy="85405"/>
                </a:xfrm>
                <a:custGeom>
                  <a:rect b="b" l="l" r="r" t="t"/>
                  <a:pathLst>
                    <a:path extrusionOk="0" h="85405" w="168450">
                      <a:moveTo>
                        <a:pt x="2540" y="66049"/>
                      </a:moveTo>
                      <a:cubicBezTo>
                        <a:pt x="30369" y="94672"/>
                        <a:pt x="113387" y="89938"/>
                        <a:pt x="142518" y="62439"/>
                      </a:cubicBezTo>
                      <a:cubicBezTo>
                        <a:pt x="153996" y="51609"/>
                        <a:pt x="171979" y="40170"/>
                        <a:pt x="167845" y="21977"/>
                      </a:cubicBezTo>
                      <a:cubicBezTo>
                        <a:pt x="154948" y="-34716"/>
                        <a:pt x="70787" y="34683"/>
                        <a:pt x="51067" y="47504"/>
                      </a:cubicBezTo>
                      <a:cubicBezTo>
                        <a:pt x="42954" y="52781"/>
                        <a:pt x="27422" y="62458"/>
                        <a:pt x="17602" y="63572"/>
                      </a:cubicBezTo>
                      <a:cubicBezTo>
                        <a:pt x="12025" y="64211"/>
                        <a:pt x="-3624" y="60458"/>
                        <a:pt x="767" y="63954"/>
                      </a:cubicBezTo>
                      <a:cubicBezTo>
                        <a:pt x="2477" y="65315"/>
                        <a:pt x="1112" y="64582"/>
                        <a:pt x="2540" y="66049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702753" y="5876178"/>
                  <a:ext cx="185455" cy="86918"/>
                </a:xfrm>
                <a:custGeom>
                  <a:rect b="b" l="l" r="r" t="t"/>
                  <a:pathLst>
                    <a:path extrusionOk="0" h="86918" w="185455">
                      <a:moveTo>
                        <a:pt x="11564" y="70174"/>
                      </a:moveTo>
                      <a:cubicBezTo>
                        <a:pt x="1560" y="85738"/>
                        <a:pt x="61869" y="87481"/>
                        <a:pt x="67917" y="86795"/>
                      </a:cubicBezTo>
                      <a:cubicBezTo>
                        <a:pt x="97443" y="83443"/>
                        <a:pt x="190170" y="62202"/>
                        <a:pt x="185268" y="19006"/>
                      </a:cubicBezTo>
                      <a:cubicBezTo>
                        <a:pt x="184225" y="9814"/>
                        <a:pt x="170744" y="-1673"/>
                        <a:pt x="161656" y="203"/>
                      </a:cubicBezTo>
                      <a:cubicBezTo>
                        <a:pt x="123239" y="8138"/>
                        <a:pt x="90217" y="36141"/>
                        <a:pt x="51657" y="44904"/>
                      </a:cubicBezTo>
                      <a:cubicBezTo>
                        <a:pt x="40547" y="47438"/>
                        <a:pt x="10417" y="44580"/>
                        <a:pt x="2513" y="51248"/>
                      </a:cubicBezTo>
                      <a:cubicBezTo>
                        <a:pt x="-7922" y="60058"/>
                        <a:pt x="17925" y="60278"/>
                        <a:pt x="11564" y="7017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>
                  <a:off x="612898" y="5769845"/>
                  <a:ext cx="182929" cy="122084"/>
                </a:xfrm>
                <a:custGeom>
                  <a:rect b="b" l="l" r="r" t="t"/>
                  <a:pathLst>
                    <a:path extrusionOk="0" h="122084" w="182929">
                      <a:moveTo>
                        <a:pt x="13283" y="102888"/>
                      </a:moveTo>
                      <a:cubicBezTo>
                        <a:pt x="4558" y="97793"/>
                        <a:pt x="38919" y="127758"/>
                        <a:pt x="62148" y="121119"/>
                      </a:cubicBezTo>
                      <a:cubicBezTo>
                        <a:pt x="104060" y="109156"/>
                        <a:pt x="137345" y="80323"/>
                        <a:pt x="164165" y="46644"/>
                      </a:cubicBezTo>
                      <a:cubicBezTo>
                        <a:pt x="172260" y="36470"/>
                        <a:pt x="191369" y="20859"/>
                        <a:pt x="178716" y="5867"/>
                      </a:cubicBezTo>
                      <a:cubicBezTo>
                        <a:pt x="168354" y="-6411"/>
                        <a:pt x="145496" y="3486"/>
                        <a:pt x="134616" y="9334"/>
                      </a:cubicBezTo>
                      <a:cubicBezTo>
                        <a:pt x="115604" y="19564"/>
                        <a:pt x="108040" y="42595"/>
                        <a:pt x="88926" y="52882"/>
                      </a:cubicBezTo>
                      <a:cubicBezTo>
                        <a:pt x="74768" y="60493"/>
                        <a:pt x="55627" y="72027"/>
                        <a:pt x="40157" y="76056"/>
                      </a:cubicBezTo>
                      <a:cubicBezTo>
                        <a:pt x="29465" y="78838"/>
                        <a:pt x="15779" y="75199"/>
                        <a:pt x="6160" y="80676"/>
                      </a:cubicBezTo>
                      <a:cubicBezTo>
                        <a:pt x="-16097" y="93363"/>
                        <a:pt x="30428" y="112909"/>
                        <a:pt x="13283" y="102888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1840795" y="6225609"/>
                  <a:ext cx="87339" cy="222583"/>
                </a:xfrm>
                <a:custGeom>
                  <a:rect b="b" l="l" r="r" t="t"/>
                  <a:pathLst>
                    <a:path extrusionOk="0" h="222583" w="87339">
                      <a:moveTo>
                        <a:pt x="23866" y="9808"/>
                      </a:moveTo>
                      <a:cubicBezTo>
                        <a:pt x="32533" y="-1479"/>
                        <a:pt x="21151" y="1178"/>
                        <a:pt x="16512" y="6979"/>
                      </a:cubicBezTo>
                      <a:cubicBezTo>
                        <a:pt x="5787" y="20390"/>
                        <a:pt x="4444" y="36363"/>
                        <a:pt x="1806" y="52241"/>
                      </a:cubicBezTo>
                      <a:cubicBezTo>
                        <a:pt x="-4776" y="91713"/>
                        <a:pt x="7340" y="142824"/>
                        <a:pt x="26695" y="176685"/>
                      </a:cubicBezTo>
                      <a:cubicBezTo>
                        <a:pt x="34829" y="190925"/>
                        <a:pt x="44706" y="227902"/>
                        <a:pt x="68547" y="221939"/>
                      </a:cubicBezTo>
                      <a:cubicBezTo>
                        <a:pt x="115734" y="210137"/>
                        <a:pt x="59765" y="105848"/>
                        <a:pt x="54974" y="77130"/>
                      </a:cubicBezTo>
                      <a:cubicBezTo>
                        <a:pt x="51488" y="56204"/>
                        <a:pt x="69119" y="27648"/>
                        <a:pt x="61766" y="9246"/>
                      </a:cubicBezTo>
                      <a:cubicBezTo>
                        <a:pt x="50240" y="-19568"/>
                        <a:pt x="8330" y="30039"/>
                        <a:pt x="23866" y="9808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>
                  <a:off x="1934232" y="6159171"/>
                  <a:ext cx="91100" cy="219791"/>
                </a:xfrm>
                <a:custGeom>
                  <a:rect b="b" l="l" r="r" t="t"/>
                  <a:pathLst>
                    <a:path extrusionOk="0" h="219791" w="91100">
                      <a:moveTo>
                        <a:pt x="38471" y="1580"/>
                      </a:moveTo>
                      <a:cubicBezTo>
                        <a:pt x="41177" y="3037"/>
                        <a:pt x="30842" y="1580"/>
                        <a:pt x="29423" y="2151"/>
                      </a:cubicBezTo>
                      <a:cubicBezTo>
                        <a:pt x="24565" y="4085"/>
                        <a:pt x="19841" y="5733"/>
                        <a:pt x="15840" y="8933"/>
                      </a:cubicBezTo>
                      <a:cubicBezTo>
                        <a:pt x="4286" y="18182"/>
                        <a:pt x="0" y="36527"/>
                        <a:pt x="0" y="50796"/>
                      </a:cubicBezTo>
                      <a:cubicBezTo>
                        <a:pt x="0" y="99468"/>
                        <a:pt x="9382" y="136778"/>
                        <a:pt x="28289" y="180898"/>
                      </a:cubicBezTo>
                      <a:cubicBezTo>
                        <a:pt x="35995" y="198890"/>
                        <a:pt x="45368" y="223303"/>
                        <a:pt x="69018" y="219369"/>
                      </a:cubicBezTo>
                      <a:cubicBezTo>
                        <a:pt x="93488" y="215283"/>
                        <a:pt x="92755" y="185327"/>
                        <a:pt x="89383" y="165057"/>
                      </a:cubicBezTo>
                      <a:cubicBezTo>
                        <a:pt x="85077" y="139264"/>
                        <a:pt x="64913" y="118814"/>
                        <a:pt x="56569" y="93782"/>
                      </a:cubicBezTo>
                      <a:cubicBezTo>
                        <a:pt x="48435" y="69379"/>
                        <a:pt x="58436" y="43900"/>
                        <a:pt x="54312" y="19115"/>
                      </a:cubicBezTo>
                      <a:cubicBezTo>
                        <a:pt x="52140" y="6124"/>
                        <a:pt x="28051" y="-4031"/>
                        <a:pt x="38471" y="1580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006915" y="6068102"/>
                  <a:ext cx="118772" cy="211086"/>
                </a:xfrm>
                <a:custGeom>
                  <a:rect b="b" l="l" r="r" t="t"/>
                  <a:pathLst>
                    <a:path extrusionOk="0" h="211086" w="118772">
                      <a:moveTo>
                        <a:pt x="34235" y="2142"/>
                      </a:moveTo>
                      <a:cubicBezTo>
                        <a:pt x="43455" y="-5364"/>
                        <a:pt x="14471" y="8771"/>
                        <a:pt x="9909" y="15153"/>
                      </a:cubicBezTo>
                      <a:cubicBezTo>
                        <a:pt x="1088" y="27507"/>
                        <a:pt x="-1579" y="53719"/>
                        <a:pt x="860" y="68331"/>
                      </a:cubicBezTo>
                      <a:cubicBezTo>
                        <a:pt x="6394" y="101564"/>
                        <a:pt x="57286" y="216711"/>
                        <a:pt x="98158" y="210873"/>
                      </a:cubicBezTo>
                      <a:cubicBezTo>
                        <a:pt x="114283" y="208568"/>
                        <a:pt x="120103" y="168115"/>
                        <a:pt x="118522" y="155437"/>
                      </a:cubicBezTo>
                      <a:cubicBezTo>
                        <a:pt x="115893" y="134444"/>
                        <a:pt x="85547" y="124576"/>
                        <a:pt x="76660" y="106793"/>
                      </a:cubicBezTo>
                      <a:cubicBezTo>
                        <a:pt x="63229" y="79923"/>
                        <a:pt x="64477" y="49033"/>
                        <a:pt x="57429" y="20810"/>
                      </a:cubicBezTo>
                      <a:cubicBezTo>
                        <a:pt x="52171" y="-192"/>
                        <a:pt x="30625" y="5085"/>
                        <a:pt x="34235" y="2142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>
                  <a:off x="2073472" y="5966726"/>
                  <a:ext cx="134209" cy="168510"/>
                </a:xfrm>
                <a:custGeom>
                  <a:rect b="b" l="l" r="r" t="t"/>
                  <a:pathLst>
                    <a:path extrusionOk="0" h="168510" w="134209">
                      <a:moveTo>
                        <a:pt x="34991" y="0"/>
                      </a:moveTo>
                      <a:cubicBezTo>
                        <a:pt x="2930" y="0"/>
                        <a:pt x="-6681" y="30404"/>
                        <a:pt x="4444" y="55436"/>
                      </a:cubicBezTo>
                      <a:cubicBezTo>
                        <a:pt x="19484" y="89288"/>
                        <a:pt x="55393" y="126178"/>
                        <a:pt x="84768" y="148209"/>
                      </a:cubicBezTo>
                      <a:cubicBezTo>
                        <a:pt x="95122" y="155972"/>
                        <a:pt x="114505" y="174936"/>
                        <a:pt x="128888" y="166307"/>
                      </a:cubicBezTo>
                      <a:cubicBezTo>
                        <a:pt x="140204" y="159525"/>
                        <a:pt x="130946" y="123301"/>
                        <a:pt x="124364" y="115396"/>
                      </a:cubicBezTo>
                      <a:cubicBezTo>
                        <a:pt x="108933" y="96879"/>
                        <a:pt x="76472" y="95412"/>
                        <a:pt x="65537" y="73543"/>
                      </a:cubicBezTo>
                      <a:cubicBezTo>
                        <a:pt x="60965" y="64399"/>
                        <a:pt x="42563" y="5515"/>
                        <a:pt x="37248" y="3391"/>
                      </a:cubicBezTo>
                      <a:cubicBezTo>
                        <a:pt x="25675" y="-1238"/>
                        <a:pt x="18408" y="15059"/>
                        <a:pt x="14626" y="22632"/>
                      </a:cubicBezTo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50" name="Google Shape;1050;p36"/>
              <p:cNvSpPr/>
              <p:nvPr/>
            </p:nvSpPr>
            <p:spPr>
              <a:xfrm>
                <a:off x="1973675" y="5497915"/>
                <a:ext cx="10344" cy="3676"/>
              </a:xfrm>
              <a:custGeom>
                <a:rect b="b" l="l" r="r" t="t"/>
                <a:pathLst>
                  <a:path extrusionOk="0" h="3676" w="10344">
                    <a:moveTo>
                      <a:pt x="10344" y="0"/>
                    </a:moveTo>
                    <a:cubicBezTo>
                      <a:pt x="6896" y="1229"/>
                      <a:pt x="3448" y="2457"/>
                      <a:pt x="0" y="3677"/>
                    </a:cubicBezTo>
                  </a:path>
                </a:pathLst>
              </a:custGeom>
              <a:solidFill>
                <a:srgbClr val="8955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36"/>
              <p:cNvSpPr/>
              <p:nvPr/>
            </p:nvSpPr>
            <p:spPr>
              <a:xfrm>
                <a:off x="1233325" y="4486332"/>
                <a:ext cx="10515" cy="4990"/>
              </a:xfrm>
              <a:custGeom>
                <a:rect b="b" l="l" r="r" t="t"/>
                <a:pathLst>
                  <a:path extrusionOk="0" h="4990" w="10515">
                    <a:moveTo>
                      <a:pt x="0" y="0"/>
                    </a:moveTo>
                    <a:lnTo>
                      <a:pt x="10516" y="4991"/>
                    </a:lnTo>
                  </a:path>
                </a:pathLst>
              </a:custGeom>
              <a:solidFill>
                <a:srgbClr val="8955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36"/>
              <p:cNvSpPr/>
              <p:nvPr/>
            </p:nvSpPr>
            <p:spPr>
              <a:xfrm>
                <a:off x="1221104" y="4521212"/>
                <a:ext cx="4248" cy="4429"/>
              </a:xfrm>
              <a:custGeom>
                <a:rect b="b" l="l" r="r" t="t"/>
                <a:pathLst>
                  <a:path extrusionOk="0" h="4429" w="4248">
                    <a:moveTo>
                      <a:pt x="4248" y="0"/>
                    </a:moveTo>
                    <a:cubicBezTo>
                      <a:pt x="2829" y="1476"/>
                      <a:pt x="1419" y="2953"/>
                      <a:pt x="0" y="4429"/>
                    </a:cubicBezTo>
                  </a:path>
                </a:pathLst>
              </a:custGeom>
              <a:solidFill>
                <a:srgbClr val="8955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3" name="Google Shape;1053;p36"/>
            <p:cNvGrpSpPr/>
            <p:nvPr/>
          </p:nvGrpSpPr>
          <p:grpSpPr>
            <a:xfrm>
              <a:off x="1024461" y="5117849"/>
              <a:ext cx="900322" cy="900321"/>
              <a:chOff x="1024461" y="5117849"/>
              <a:chExt cx="900322" cy="900321"/>
            </a:xfrm>
          </p:grpSpPr>
          <p:sp>
            <p:nvSpPr>
              <p:cNvPr id="1054" name="Google Shape;1054;p36"/>
              <p:cNvSpPr/>
              <p:nvPr/>
            </p:nvSpPr>
            <p:spPr>
              <a:xfrm>
                <a:off x="1024461" y="5117849"/>
                <a:ext cx="900322" cy="900321"/>
              </a:xfrm>
              <a:custGeom>
                <a:rect b="b" l="l" r="r" t="t"/>
                <a:pathLst>
                  <a:path extrusionOk="0" h="900321" w="900322">
                    <a:moveTo>
                      <a:pt x="0" y="450161"/>
                    </a:moveTo>
                    <a:cubicBezTo>
                      <a:pt x="0" y="201539"/>
                      <a:pt x="201540" y="0"/>
                      <a:pt x="450161" y="0"/>
                    </a:cubicBezTo>
                    <a:cubicBezTo>
                      <a:pt x="698773" y="0"/>
                      <a:pt x="900322" y="201539"/>
                      <a:pt x="900322" y="450161"/>
                    </a:cubicBezTo>
                    <a:cubicBezTo>
                      <a:pt x="900322" y="698773"/>
                      <a:pt x="698773" y="900322"/>
                      <a:pt x="450161" y="900322"/>
                    </a:cubicBezTo>
                    <a:cubicBezTo>
                      <a:pt x="201540" y="900322"/>
                      <a:pt x="0" y="698773"/>
                      <a:pt x="0" y="4501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55" name="Google Shape;1055;p36"/>
              <p:cNvGrpSpPr/>
              <p:nvPr/>
            </p:nvGrpSpPr>
            <p:grpSpPr>
              <a:xfrm>
                <a:off x="1026918" y="5193953"/>
                <a:ext cx="799128" cy="819550"/>
                <a:chOff x="1026918" y="5193953"/>
                <a:chExt cx="799128" cy="819550"/>
              </a:xfrm>
            </p:grpSpPr>
            <p:sp>
              <p:nvSpPr>
                <p:cNvPr id="1056" name="Google Shape;1056;p36"/>
                <p:cNvSpPr/>
                <p:nvPr/>
              </p:nvSpPr>
              <p:spPr>
                <a:xfrm>
                  <a:off x="1026918" y="5219576"/>
                  <a:ext cx="799128" cy="793927"/>
                </a:xfrm>
                <a:custGeom>
                  <a:rect b="b" l="l" r="r" t="t"/>
                  <a:pathLst>
                    <a:path extrusionOk="0" h="793927" w="799128">
                      <a:moveTo>
                        <a:pt x="177365" y="0"/>
                      </a:moveTo>
                      <a:cubicBezTo>
                        <a:pt x="69866" y="80420"/>
                        <a:pt x="0" y="208369"/>
                        <a:pt x="0" y="352949"/>
                      </a:cubicBezTo>
                      <a:cubicBezTo>
                        <a:pt x="0" y="596494"/>
                        <a:pt x="197434" y="793928"/>
                        <a:pt x="440979" y="793928"/>
                      </a:cubicBezTo>
                      <a:cubicBezTo>
                        <a:pt x="588740" y="793928"/>
                        <a:pt x="719109" y="720947"/>
                        <a:pt x="799128" y="609400"/>
                      </a:cubicBezTo>
                      <a:cubicBezTo>
                        <a:pt x="725605" y="664293"/>
                        <a:pt x="634822" y="697106"/>
                        <a:pt x="536010" y="697106"/>
                      </a:cubicBezTo>
                      <a:cubicBezTo>
                        <a:pt x="292465" y="697106"/>
                        <a:pt x="95031" y="499672"/>
                        <a:pt x="95031" y="256127"/>
                      </a:cubicBezTo>
                      <a:cubicBezTo>
                        <a:pt x="95031" y="160487"/>
                        <a:pt x="125644" y="72257"/>
                        <a:pt x="177365" y="0"/>
                      </a:cubicBezTo>
                      <a:close/>
                    </a:path>
                  </a:pathLst>
                </a:custGeom>
                <a:solidFill>
                  <a:srgbClr val="E8CEB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>
                  <a:off x="1134970" y="5193953"/>
                  <a:ext cx="691076" cy="712403"/>
                </a:xfrm>
                <a:custGeom>
                  <a:rect b="b" l="l" r="r" t="t"/>
                  <a:pathLst>
                    <a:path extrusionOk="0" h="712403" w="691076">
                      <a:moveTo>
                        <a:pt x="105766" y="0"/>
                      </a:moveTo>
                      <a:cubicBezTo>
                        <a:pt x="95641" y="7572"/>
                        <a:pt x="86230" y="15850"/>
                        <a:pt x="76800" y="24251"/>
                      </a:cubicBezTo>
                      <a:cubicBezTo>
                        <a:pt x="28727" y="94850"/>
                        <a:pt x="0" y="179556"/>
                        <a:pt x="0" y="271425"/>
                      </a:cubicBezTo>
                      <a:cubicBezTo>
                        <a:pt x="0" y="514969"/>
                        <a:pt x="197434" y="712404"/>
                        <a:pt x="440979" y="712404"/>
                      </a:cubicBezTo>
                      <a:cubicBezTo>
                        <a:pt x="534133" y="712404"/>
                        <a:pt x="619925" y="682980"/>
                        <a:pt x="691077" y="633641"/>
                      </a:cubicBezTo>
                      <a:cubicBezTo>
                        <a:pt x="624830" y="673675"/>
                        <a:pt x="547507" y="697106"/>
                        <a:pt x="464410" y="697106"/>
                      </a:cubicBezTo>
                      <a:cubicBezTo>
                        <a:pt x="220866" y="697106"/>
                        <a:pt x="23431" y="499672"/>
                        <a:pt x="23431" y="256127"/>
                      </a:cubicBezTo>
                      <a:cubicBezTo>
                        <a:pt x="23431" y="160487"/>
                        <a:pt x="54045" y="72257"/>
                        <a:pt x="105766" y="0"/>
                      </a:cubicBezTo>
                      <a:close/>
                    </a:path>
                  </a:pathLst>
                </a:custGeom>
                <a:solidFill>
                  <a:srgbClr val="E8CEB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58" name="Google Shape;1058;p36"/>
              <p:cNvSpPr/>
              <p:nvPr/>
            </p:nvSpPr>
            <p:spPr>
              <a:xfrm>
                <a:off x="1168041" y="5181920"/>
                <a:ext cx="621058" cy="64439"/>
              </a:xfrm>
              <a:custGeom>
                <a:rect b="b" l="l" r="r" t="t"/>
                <a:pathLst>
                  <a:path extrusionOk="0" h="64439" w="621058">
                    <a:moveTo>
                      <a:pt x="315106" y="194"/>
                    </a:moveTo>
                    <a:cubicBezTo>
                      <a:pt x="275206" y="-549"/>
                      <a:pt x="237087" y="861"/>
                      <a:pt x="200844" y="4118"/>
                    </a:cubicBezTo>
                    <a:cubicBezTo>
                      <a:pt x="148514" y="8814"/>
                      <a:pt x="100108" y="17386"/>
                      <a:pt x="55893" y="28950"/>
                    </a:cubicBezTo>
                    <a:cubicBezTo>
                      <a:pt x="41405" y="32731"/>
                      <a:pt x="30270" y="36836"/>
                      <a:pt x="17993" y="40827"/>
                    </a:cubicBezTo>
                    <a:cubicBezTo>
                      <a:pt x="11763" y="46038"/>
                      <a:pt x="5934" y="51676"/>
                      <a:pt x="0" y="57210"/>
                    </a:cubicBezTo>
                    <a:cubicBezTo>
                      <a:pt x="16954" y="50952"/>
                      <a:pt x="36062" y="44761"/>
                      <a:pt x="58464" y="38903"/>
                    </a:cubicBezTo>
                    <a:cubicBezTo>
                      <a:pt x="132407" y="19568"/>
                      <a:pt x="218380" y="8681"/>
                      <a:pt x="314944" y="10471"/>
                    </a:cubicBezTo>
                    <a:cubicBezTo>
                      <a:pt x="402469" y="12100"/>
                      <a:pt x="493757" y="27635"/>
                      <a:pt x="583797" y="52553"/>
                    </a:cubicBezTo>
                    <a:cubicBezTo>
                      <a:pt x="597360" y="56306"/>
                      <a:pt x="608381" y="60506"/>
                      <a:pt x="621059" y="64440"/>
                    </a:cubicBezTo>
                    <a:cubicBezTo>
                      <a:pt x="617049" y="60516"/>
                      <a:pt x="612858" y="56791"/>
                      <a:pt x="608695" y="53038"/>
                    </a:cubicBezTo>
                    <a:cubicBezTo>
                      <a:pt x="606752" y="51276"/>
                      <a:pt x="604876" y="49457"/>
                      <a:pt x="602914" y="47733"/>
                    </a:cubicBezTo>
                    <a:cubicBezTo>
                      <a:pt x="602856" y="47724"/>
                      <a:pt x="602799" y="47752"/>
                      <a:pt x="602752" y="47733"/>
                    </a:cubicBezTo>
                    <a:cubicBezTo>
                      <a:pt x="597027" y="46066"/>
                      <a:pt x="592427" y="44228"/>
                      <a:pt x="586531" y="42599"/>
                    </a:cubicBezTo>
                    <a:cubicBezTo>
                      <a:pt x="495719" y="17463"/>
                      <a:pt x="403593" y="1841"/>
                      <a:pt x="315106" y="194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36"/>
              <p:cNvSpPr/>
              <p:nvPr/>
            </p:nvSpPr>
            <p:spPr>
              <a:xfrm>
                <a:off x="1305304" y="5175929"/>
                <a:ext cx="7898" cy="7634"/>
              </a:xfrm>
              <a:custGeom>
                <a:rect b="b" l="l" r="r" t="t"/>
                <a:pathLst>
                  <a:path extrusionOk="0" h="7634" w="7898">
                    <a:moveTo>
                      <a:pt x="449" y="537"/>
                    </a:moveTo>
                    <a:cubicBezTo>
                      <a:pt x="1458" y="-539"/>
                      <a:pt x="3849" y="51"/>
                      <a:pt x="5783" y="1871"/>
                    </a:cubicBezTo>
                    <a:cubicBezTo>
                      <a:pt x="7707" y="3680"/>
                      <a:pt x="8459" y="6023"/>
                      <a:pt x="7450" y="7100"/>
                    </a:cubicBezTo>
                    <a:cubicBezTo>
                      <a:pt x="6440" y="8176"/>
                      <a:pt x="4049" y="7576"/>
                      <a:pt x="2116" y="5766"/>
                    </a:cubicBezTo>
                    <a:cubicBezTo>
                      <a:pt x="192" y="3947"/>
                      <a:pt x="-561" y="1613"/>
                      <a:pt x="449" y="5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36"/>
              <p:cNvSpPr/>
              <p:nvPr/>
            </p:nvSpPr>
            <p:spPr>
              <a:xfrm>
                <a:off x="1266633" y="5186313"/>
                <a:ext cx="7898" cy="7641"/>
              </a:xfrm>
              <a:custGeom>
                <a:rect b="b" l="l" r="r" t="t"/>
                <a:pathLst>
                  <a:path extrusionOk="0" h="7641" w="7898">
                    <a:moveTo>
                      <a:pt x="449" y="535"/>
                    </a:moveTo>
                    <a:cubicBezTo>
                      <a:pt x="1458" y="-542"/>
                      <a:pt x="3849" y="58"/>
                      <a:pt x="5783" y="1878"/>
                    </a:cubicBezTo>
                    <a:cubicBezTo>
                      <a:pt x="7707" y="3687"/>
                      <a:pt x="8459" y="6030"/>
                      <a:pt x="7449" y="7107"/>
                    </a:cubicBezTo>
                    <a:cubicBezTo>
                      <a:pt x="6440" y="8183"/>
                      <a:pt x="4049" y="7583"/>
                      <a:pt x="2125" y="5773"/>
                    </a:cubicBezTo>
                    <a:cubicBezTo>
                      <a:pt x="191" y="3954"/>
                      <a:pt x="-561" y="1611"/>
                      <a:pt x="449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36"/>
              <p:cNvSpPr/>
              <p:nvPr/>
            </p:nvSpPr>
            <p:spPr>
              <a:xfrm>
                <a:off x="1232474" y="5194007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7"/>
                    </a:moveTo>
                    <a:cubicBezTo>
                      <a:pt x="1460" y="-539"/>
                      <a:pt x="3842" y="51"/>
                      <a:pt x="5775" y="1871"/>
                    </a:cubicBezTo>
                    <a:cubicBezTo>
                      <a:pt x="7709" y="3681"/>
                      <a:pt x="8452" y="6024"/>
                      <a:pt x="7442" y="7100"/>
                    </a:cubicBezTo>
                    <a:cubicBezTo>
                      <a:pt x="6432" y="8176"/>
                      <a:pt x="4051" y="7576"/>
                      <a:pt x="2118" y="5767"/>
                    </a:cubicBezTo>
                    <a:cubicBezTo>
                      <a:pt x="184" y="3947"/>
                      <a:pt x="-559" y="1613"/>
                      <a:pt x="451" y="5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36"/>
              <p:cNvSpPr/>
              <p:nvPr/>
            </p:nvSpPr>
            <p:spPr>
              <a:xfrm>
                <a:off x="1343193" y="5169568"/>
                <a:ext cx="7892" cy="7641"/>
              </a:xfrm>
              <a:custGeom>
                <a:rect b="b" l="l" r="r" t="t"/>
                <a:pathLst>
                  <a:path extrusionOk="0" h="7641" w="7892">
                    <a:moveTo>
                      <a:pt x="451" y="535"/>
                    </a:moveTo>
                    <a:cubicBezTo>
                      <a:pt x="1460" y="-542"/>
                      <a:pt x="3842" y="58"/>
                      <a:pt x="5775" y="1868"/>
                    </a:cubicBezTo>
                    <a:cubicBezTo>
                      <a:pt x="7709" y="3688"/>
                      <a:pt x="8452" y="6031"/>
                      <a:pt x="7442" y="7107"/>
                    </a:cubicBezTo>
                    <a:cubicBezTo>
                      <a:pt x="6432" y="8184"/>
                      <a:pt x="4051" y="7584"/>
                      <a:pt x="2118" y="5774"/>
                    </a:cubicBezTo>
                    <a:cubicBezTo>
                      <a:pt x="184" y="3954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36"/>
              <p:cNvSpPr/>
              <p:nvPr/>
            </p:nvSpPr>
            <p:spPr>
              <a:xfrm>
                <a:off x="1380283" y="5165158"/>
                <a:ext cx="7892" cy="7641"/>
              </a:xfrm>
              <a:custGeom>
                <a:rect b="b" l="l" r="r" t="t"/>
                <a:pathLst>
                  <a:path extrusionOk="0" h="7641" w="7892">
                    <a:moveTo>
                      <a:pt x="451" y="535"/>
                    </a:moveTo>
                    <a:cubicBezTo>
                      <a:pt x="1460" y="-542"/>
                      <a:pt x="3842" y="59"/>
                      <a:pt x="5775" y="1868"/>
                    </a:cubicBezTo>
                    <a:cubicBezTo>
                      <a:pt x="7709" y="3688"/>
                      <a:pt x="8452" y="6031"/>
                      <a:pt x="7442" y="7107"/>
                    </a:cubicBezTo>
                    <a:cubicBezTo>
                      <a:pt x="6432" y="8183"/>
                      <a:pt x="4051" y="7583"/>
                      <a:pt x="2118" y="5764"/>
                    </a:cubicBezTo>
                    <a:cubicBezTo>
                      <a:pt x="184" y="3955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36"/>
              <p:cNvSpPr/>
              <p:nvPr/>
            </p:nvSpPr>
            <p:spPr>
              <a:xfrm>
                <a:off x="1418593" y="5161936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7"/>
                    </a:moveTo>
                    <a:cubicBezTo>
                      <a:pt x="1460" y="-539"/>
                      <a:pt x="3842" y="51"/>
                      <a:pt x="5775" y="1871"/>
                    </a:cubicBezTo>
                    <a:cubicBezTo>
                      <a:pt x="7709" y="3680"/>
                      <a:pt x="8452" y="6023"/>
                      <a:pt x="7442" y="7100"/>
                    </a:cubicBezTo>
                    <a:cubicBezTo>
                      <a:pt x="6432" y="8176"/>
                      <a:pt x="4051" y="7576"/>
                      <a:pt x="2118" y="5766"/>
                    </a:cubicBezTo>
                    <a:cubicBezTo>
                      <a:pt x="184" y="3947"/>
                      <a:pt x="-559" y="1604"/>
                      <a:pt x="451" y="5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36"/>
              <p:cNvSpPr/>
              <p:nvPr/>
            </p:nvSpPr>
            <p:spPr>
              <a:xfrm>
                <a:off x="1454521" y="5159033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5"/>
                    </a:moveTo>
                    <a:cubicBezTo>
                      <a:pt x="1460" y="-542"/>
                      <a:pt x="3841" y="59"/>
                      <a:pt x="5775" y="1869"/>
                    </a:cubicBezTo>
                    <a:cubicBezTo>
                      <a:pt x="7709" y="3678"/>
                      <a:pt x="8452" y="6021"/>
                      <a:pt x="7442" y="7097"/>
                    </a:cubicBezTo>
                    <a:cubicBezTo>
                      <a:pt x="6432" y="8174"/>
                      <a:pt x="4051" y="7583"/>
                      <a:pt x="2117" y="5764"/>
                    </a:cubicBezTo>
                    <a:cubicBezTo>
                      <a:pt x="184" y="3955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36"/>
              <p:cNvSpPr/>
              <p:nvPr/>
            </p:nvSpPr>
            <p:spPr>
              <a:xfrm>
                <a:off x="1494602" y="5159033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5"/>
                    </a:moveTo>
                    <a:cubicBezTo>
                      <a:pt x="1460" y="-542"/>
                      <a:pt x="3842" y="59"/>
                      <a:pt x="5775" y="1869"/>
                    </a:cubicBezTo>
                    <a:cubicBezTo>
                      <a:pt x="7709" y="3678"/>
                      <a:pt x="8452" y="6021"/>
                      <a:pt x="7442" y="7097"/>
                    </a:cubicBezTo>
                    <a:cubicBezTo>
                      <a:pt x="6432" y="8174"/>
                      <a:pt x="4051" y="7583"/>
                      <a:pt x="2118" y="5764"/>
                    </a:cubicBezTo>
                    <a:cubicBezTo>
                      <a:pt x="184" y="3955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36"/>
              <p:cNvSpPr/>
              <p:nvPr/>
            </p:nvSpPr>
            <p:spPr>
              <a:xfrm>
                <a:off x="1531378" y="5159755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7"/>
                    </a:moveTo>
                    <a:cubicBezTo>
                      <a:pt x="1460" y="-539"/>
                      <a:pt x="3841" y="51"/>
                      <a:pt x="5775" y="1871"/>
                    </a:cubicBezTo>
                    <a:cubicBezTo>
                      <a:pt x="7709" y="3680"/>
                      <a:pt x="8452" y="6023"/>
                      <a:pt x="7442" y="7100"/>
                    </a:cubicBezTo>
                    <a:cubicBezTo>
                      <a:pt x="6432" y="8176"/>
                      <a:pt x="4051" y="7576"/>
                      <a:pt x="2117" y="5766"/>
                    </a:cubicBezTo>
                    <a:cubicBezTo>
                      <a:pt x="184" y="3947"/>
                      <a:pt x="-559" y="1604"/>
                      <a:pt x="451" y="5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36"/>
              <p:cNvSpPr/>
              <p:nvPr/>
            </p:nvSpPr>
            <p:spPr>
              <a:xfrm>
                <a:off x="1566383" y="5162110"/>
                <a:ext cx="7892" cy="7641"/>
              </a:xfrm>
              <a:custGeom>
                <a:rect b="b" l="l" r="r" t="t"/>
                <a:pathLst>
                  <a:path extrusionOk="0" h="7641" w="7892">
                    <a:moveTo>
                      <a:pt x="451" y="535"/>
                    </a:moveTo>
                    <a:cubicBezTo>
                      <a:pt x="1460" y="-542"/>
                      <a:pt x="3842" y="59"/>
                      <a:pt x="5775" y="1869"/>
                    </a:cubicBezTo>
                    <a:cubicBezTo>
                      <a:pt x="7709" y="3688"/>
                      <a:pt x="8452" y="6031"/>
                      <a:pt x="7442" y="7107"/>
                    </a:cubicBezTo>
                    <a:cubicBezTo>
                      <a:pt x="6432" y="8183"/>
                      <a:pt x="4051" y="7583"/>
                      <a:pt x="2118" y="5774"/>
                    </a:cubicBezTo>
                    <a:cubicBezTo>
                      <a:pt x="184" y="3955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36"/>
              <p:cNvSpPr/>
              <p:nvPr/>
            </p:nvSpPr>
            <p:spPr>
              <a:xfrm>
                <a:off x="1604197" y="5165158"/>
                <a:ext cx="7892" cy="7641"/>
              </a:xfrm>
              <a:custGeom>
                <a:rect b="b" l="l" r="r" t="t"/>
                <a:pathLst>
                  <a:path extrusionOk="0" h="7641" w="7892">
                    <a:moveTo>
                      <a:pt x="451" y="535"/>
                    </a:moveTo>
                    <a:cubicBezTo>
                      <a:pt x="1460" y="-542"/>
                      <a:pt x="3842" y="59"/>
                      <a:pt x="5775" y="1868"/>
                    </a:cubicBezTo>
                    <a:cubicBezTo>
                      <a:pt x="7709" y="3688"/>
                      <a:pt x="8452" y="6031"/>
                      <a:pt x="7442" y="7107"/>
                    </a:cubicBezTo>
                    <a:cubicBezTo>
                      <a:pt x="6432" y="8183"/>
                      <a:pt x="4051" y="7583"/>
                      <a:pt x="2118" y="5764"/>
                    </a:cubicBezTo>
                    <a:cubicBezTo>
                      <a:pt x="184" y="3955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36"/>
              <p:cNvSpPr/>
              <p:nvPr/>
            </p:nvSpPr>
            <p:spPr>
              <a:xfrm>
                <a:off x="1642527" y="5169568"/>
                <a:ext cx="7898" cy="7641"/>
              </a:xfrm>
              <a:custGeom>
                <a:rect b="b" l="l" r="r" t="t"/>
                <a:pathLst>
                  <a:path extrusionOk="0" h="7641" w="7898">
                    <a:moveTo>
                      <a:pt x="449" y="535"/>
                    </a:moveTo>
                    <a:cubicBezTo>
                      <a:pt x="1459" y="-542"/>
                      <a:pt x="3849" y="58"/>
                      <a:pt x="5773" y="1868"/>
                    </a:cubicBezTo>
                    <a:cubicBezTo>
                      <a:pt x="7707" y="3688"/>
                      <a:pt x="8459" y="6031"/>
                      <a:pt x="7450" y="7107"/>
                    </a:cubicBezTo>
                    <a:cubicBezTo>
                      <a:pt x="6440" y="8184"/>
                      <a:pt x="4049" y="7584"/>
                      <a:pt x="2116" y="5774"/>
                    </a:cubicBezTo>
                    <a:cubicBezTo>
                      <a:pt x="192" y="3954"/>
                      <a:pt x="-561" y="1611"/>
                      <a:pt x="449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36"/>
              <p:cNvSpPr/>
              <p:nvPr/>
            </p:nvSpPr>
            <p:spPr>
              <a:xfrm>
                <a:off x="1675996" y="5175929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7"/>
                    </a:moveTo>
                    <a:cubicBezTo>
                      <a:pt x="1460" y="-539"/>
                      <a:pt x="3841" y="51"/>
                      <a:pt x="5775" y="1871"/>
                    </a:cubicBezTo>
                    <a:cubicBezTo>
                      <a:pt x="7709" y="3680"/>
                      <a:pt x="8452" y="6023"/>
                      <a:pt x="7442" y="7100"/>
                    </a:cubicBezTo>
                    <a:cubicBezTo>
                      <a:pt x="6432" y="8176"/>
                      <a:pt x="4051" y="7576"/>
                      <a:pt x="2117" y="5766"/>
                    </a:cubicBezTo>
                    <a:cubicBezTo>
                      <a:pt x="184" y="3947"/>
                      <a:pt x="-559" y="1613"/>
                      <a:pt x="451" y="5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36"/>
              <p:cNvSpPr/>
              <p:nvPr/>
            </p:nvSpPr>
            <p:spPr>
              <a:xfrm>
                <a:off x="1712775" y="5186457"/>
                <a:ext cx="6484" cy="5333"/>
              </a:xfrm>
              <a:custGeom>
                <a:rect b="b" l="l" r="r" t="t"/>
                <a:pathLst>
                  <a:path extrusionOk="0" h="5333" w="6484">
                    <a:moveTo>
                      <a:pt x="162" y="0"/>
                    </a:moveTo>
                    <a:cubicBezTo>
                      <a:pt x="105" y="9"/>
                      <a:pt x="57" y="152"/>
                      <a:pt x="0" y="162"/>
                    </a:cubicBezTo>
                    <a:cubicBezTo>
                      <a:pt x="76" y="1305"/>
                      <a:pt x="-152" y="2334"/>
                      <a:pt x="1124" y="3534"/>
                    </a:cubicBezTo>
                    <a:cubicBezTo>
                      <a:pt x="1486" y="3867"/>
                      <a:pt x="1714" y="3610"/>
                      <a:pt x="2086" y="3857"/>
                    </a:cubicBezTo>
                    <a:cubicBezTo>
                      <a:pt x="3753" y="4953"/>
                      <a:pt x="5601" y="5858"/>
                      <a:pt x="6429" y="4982"/>
                    </a:cubicBezTo>
                    <a:cubicBezTo>
                      <a:pt x="6667" y="4724"/>
                      <a:pt x="6058" y="4076"/>
                      <a:pt x="6106" y="3696"/>
                    </a:cubicBezTo>
                    <a:cubicBezTo>
                      <a:pt x="5315" y="3181"/>
                      <a:pt x="4486" y="2753"/>
                      <a:pt x="3696" y="2248"/>
                    </a:cubicBezTo>
                    <a:cubicBezTo>
                      <a:pt x="2524" y="1495"/>
                      <a:pt x="1343" y="743"/>
                      <a:pt x="162" y="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36"/>
              <p:cNvSpPr/>
              <p:nvPr/>
            </p:nvSpPr>
            <p:spPr>
              <a:xfrm>
                <a:off x="1405967" y="5220153"/>
                <a:ext cx="10931" cy="7046"/>
              </a:xfrm>
              <a:custGeom>
                <a:rect b="b" l="l" r="r" t="t"/>
                <a:pathLst>
                  <a:path extrusionOk="0" h="7046" w="10931">
                    <a:moveTo>
                      <a:pt x="93" y="5290"/>
                    </a:moveTo>
                    <a:cubicBezTo>
                      <a:pt x="-459" y="3614"/>
                      <a:pt x="1494" y="1451"/>
                      <a:pt x="4465" y="480"/>
                    </a:cubicBezTo>
                    <a:cubicBezTo>
                      <a:pt x="7428" y="-501"/>
                      <a:pt x="10285" y="70"/>
                      <a:pt x="10838" y="1756"/>
                    </a:cubicBezTo>
                    <a:cubicBezTo>
                      <a:pt x="11390" y="3433"/>
                      <a:pt x="9438" y="5585"/>
                      <a:pt x="6466" y="6566"/>
                    </a:cubicBezTo>
                    <a:cubicBezTo>
                      <a:pt x="3503" y="7548"/>
                      <a:pt x="646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36"/>
              <p:cNvSpPr/>
              <p:nvPr/>
            </p:nvSpPr>
            <p:spPr>
              <a:xfrm>
                <a:off x="1441446" y="5217057"/>
                <a:ext cx="10924" cy="7046"/>
              </a:xfrm>
              <a:custGeom>
                <a:rect b="b" l="l" r="r" t="t"/>
                <a:pathLst>
                  <a:path extrusionOk="0" h="7046" w="10924">
                    <a:moveTo>
                      <a:pt x="96" y="5290"/>
                    </a:moveTo>
                    <a:cubicBezTo>
                      <a:pt x="-466" y="3614"/>
                      <a:pt x="1496" y="1461"/>
                      <a:pt x="4458" y="480"/>
                    </a:cubicBezTo>
                    <a:cubicBezTo>
                      <a:pt x="7421" y="-501"/>
                      <a:pt x="10278" y="70"/>
                      <a:pt x="10831" y="1756"/>
                    </a:cubicBezTo>
                    <a:cubicBezTo>
                      <a:pt x="11383" y="3433"/>
                      <a:pt x="9431" y="5595"/>
                      <a:pt x="6468" y="6566"/>
                    </a:cubicBezTo>
                    <a:cubicBezTo>
                      <a:pt x="3496" y="7548"/>
                      <a:pt x="649" y="6976"/>
                      <a:pt x="96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36"/>
              <p:cNvSpPr/>
              <p:nvPr/>
            </p:nvSpPr>
            <p:spPr>
              <a:xfrm>
                <a:off x="1479758" y="5216629"/>
                <a:ext cx="10931" cy="7045"/>
              </a:xfrm>
              <a:custGeom>
                <a:rect b="b" l="l" r="r" t="t"/>
                <a:pathLst>
                  <a:path extrusionOk="0" h="7045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65" y="480"/>
                    </a:cubicBezTo>
                    <a:cubicBezTo>
                      <a:pt x="7428" y="-501"/>
                      <a:pt x="10285" y="70"/>
                      <a:pt x="10838" y="1756"/>
                    </a:cubicBezTo>
                    <a:cubicBezTo>
                      <a:pt x="11390" y="3433"/>
                      <a:pt x="9437" y="5595"/>
                      <a:pt x="6475" y="6566"/>
                    </a:cubicBezTo>
                    <a:cubicBezTo>
                      <a:pt x="3503" y="7547"/>
                      <a:pt x="655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36"/>
              <p:cNvSpPr/>
              <p:nvPr/>
            </p:nvSpPr>
            <p:spPr>
              <a:xfrm>
                <a:off x="1517258" y="5216629"/>
                <a:ext cx="10931" cy="7045"/>
              </a:xfrm>
              <a:custGeom>
                <a:rect b="b" l="l" r="r" t="t"/>
                <a:pathLst>
                  <a:path extrusionOk="0" h="7045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65" y="480"/>
                    </a:cubicBezTo>
                    <a:cubicBezTo>
                      <a:pt x="7428" y="-501"/>
                      <a:pt x="10285" y="70"/>
                      <a:pt x="10838" y="1756"/>
                    </a:cubicBezTo>
                    <a:cubicBezTo>
                      <a:pt x="11390" y="3433"/>
                      <a:pt x="9438" y="5595"/>
                      <a:pt x="6475" y="6566"/>
                    </a:cubicBezTo>
                    <a:cubicBezTo>
                      <a:pt x="3503" y="7547"/>
                      <a:pt x="655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36"/>
              <p:cNvSpPr/>
              <p:nvPr/>
            </p:nvSpPr>
            <p:spPr>
              <a:xfrm>
                <a:off x="1552517" y="5219493"/>
                <a:ext cx="10924" cy="7042"/>
              </a:xfrm>
              <a:custGeom>
                <a:rect b="b" l="l" r="r" t="t"/>
                <a:pathLst>
                  <a:path extrusionOk="0" h="7042" w="10924">
                    <a:moveTo>
                      <a:pt x="96" y="5293"/>
                    </a:moveTo>
                    <a:cubicBezTo>
                      <a:pt x="-466" y="3607"/>
                      <a:pt x="1496" y="1454"/>
                      <a:pt x="4459" y="473"/>
                    </a:cubicBezTo>
                    <a:cubicBezTo>
                      <a:pt x="7421" y="-498"/>
                      <a:pt x="10278" y="73"/>
                      <a:pt x="10831" y="1750"/>
                    </a:cubicBezTo>
                    <a:cubicBezTo>
                      <a:pt x="11383" y="3435"/>
                      <a:pt x="9430" y="5588"/>
                      <a:pt x="6468" y="6570"/>
                    </a:cubicBezTo>
                    <a:cubicBezTo>
                      <a:pt x="3496" y="7541"/>
                      <a:pt x="648" y="6970"/>
                      <a:pt x="96" y="529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36"/>
              <p:cNvSpPr/>
              <p:nvPr/>
            </p:nvSpPr>
            <p:spPr>
              <a:xfrm>
                <a:off x="1460854" y="5162113"/>
                <a:ext cx="37811" cy="59146"/>
              </a:xfrm>
              <a:custGeom>
                <a:rect b="b" l="l" r="r" t="t"/>
                <a:pathLst>
                  <a:path extrusionOk="0" h="59146" w="37811">
                    <a:moveTo>
                      <a:pt x="37723" y="1170"/>
                    </a:moveTo>
                    <a:cubicBezTo>
                      <a:pt x="35989" y="-2364"/>
                      <a:pt x="24293" y="2846"/>
                      <a:pt x="16216" y="7009"/>
                    </a:cubicBezTo>
                    <a:cubicBezTo>
                      <a:pt x="4776" y="12905"/>
                      <a:pt x="-2396" y="21039"/>
                      <a:pt x="737" y="28021"/>
                    </a:cubicBezTo>
                    <a:cubicBezTo>
                      <a:pt x="3871" y="35003"/>
                      <a:pt x="8958" y="43004"/>
                      <a:pt x="11453" y="46328"/>
                    </a:cubicBezTo>
                    <a:cubicBezTo>
                      <a:pt x="14777" y="50766"/>
                      <a:pt x="21683" y="60939"/>
                      <a:pt x="25236" y="58872"/>
                    </a:cubicBezTo>
                    <a:cubicBezTo>
                      <a:pt x="29093" y="56643"/>
                      <a:pt x="23617" y="46690"/>
                      <a:pt x="18302" y="39127"/>
                    </a:cubicBezTo>
                    <a:cubicBezTo>
                      <a:pt x="13310" y="32050"/>
                      <a:pt x="7481" y="24468"/>
                      <a:pt x="7481" y="24468"/>
                    </a:cubicBezTo>
                    <a:cubicBezTo>
                      <a:pt x="7481" y="24468"/>
                      <a:pt x="14625" y="19629"/>
                      <a:pt x="22235" y="13943"/>
                    </a:cubicBezTo>
                    <a:cubicBezTo>
                      <a:pt x="29141" y="8790"/>
                      <a:pt x="38837" y="3437"/>
                      <a:pt x="37723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36"/>
              <p:cNvSpPr/>
              <p:nvPr/>
            </p:nvSpPr>
            <p:spPr>
              <a:xfrm>
                <a:off x="1497506" y="5162327"/>
                <a:ext cx="37819" cy="59149"/>
              </a:xfrm>
              <a:custGeom>
                <a:rect b="b" l="l" r="r" t="t"/>
                <a:pathLst>
                  <a:path extrusionOk="0" h="59149" w="37819">
                    <a:moveTo>
                      <a:pt x="37732" y="1175"/>
                    </a:moveTo>
                    <a:cubicBezTo>
                      <a:pt x="35989" y="-2368"/>
                      <a:pt x="24293" y="2842"/>
                      <a:pt x="16216" y="7004"/>
                    </a:cubicBezTo>
                    <a:cubicBezTo>
                      <a:pt x="4776" y="12900"/>
                      <a:pt x="-2396" y="21044"/>
                      <a:pt x="737" y="28026"/>
                    </a:cubicBezTo>
                    <a:cubicBezTo>
                      <a:pt x="3871" y="34998"/>
                      <a:pt x="8967" y="43000"/>
                      <a:pt x="11463" y="46333"/>
                    </a:cubicBezTo>
                    <a:cubicBezTo>
                      <a:pt x="14777" y="50763"/>
                      <a:pt x="21692" y="60935"/>
                      <a:pt x="25245" y="58878"/>
                    </a:cubicBezTo>
                    <a:cubicBezTo>
                      <a:pt x="29093" y="56639"/>
                      <a:pt x="23626" y="46685"/>
                      <a:pt x="18302" y="39132"/>
                    </a:cubicBezTo>
                    <a:cubicBezTo>
                      <a:pt x="13320" y="32055"/>
                      <a:pt x="7481" y="24464"/>
                      <a:pt x="7481" y="24464"/>
                    </a:cubicBezTo>
                    <a:cubicBezTo>
                      <a:pt x="7481" y="24464"/>
                      <a:pt x="14625" y="19625"/>
                      <a:pt x="22235" y="13948"/>
                    </a:cubicBezTo>
                    <a:cubicBezTo>
                      <a:pt x="29141" y="8785"/>
                      <a:pt x="38837" y="3432"/>
                      <a:pt x="37732" y="1175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36"/>
              <p:cNvSpPr/>
              <p:nvPr/>
            </p:nvSpPr>
            <p:spPr>
              <a:xfrm>
                <a:off x="1533606" y="5164956"/>
                <a:ext cx="37811" cy="59149"/>
              </a:xfrm>
              <a:custGeom>
                <a:rect b="b" l="l" r="r" t="t"/>
                <a:pathLst>
                  <a:path extrusionOk="0" h="59149" w="37811">
                    <a:moveTo>
                      <a:pt x="37723" y="1175"/>
                    </a:moveTo>
                    <a:cubicBezTo>
                      <a:pt x="35989" y="-2368"/>
                      <a:pt x="24293" y="2842"/>
                      <a:pt x="16216" y="7004"/>
                    </a:cubicBezTo>
                    <a:cubicBezTo>
                      <a:pt x="4776" y="12900"/>
                      <a:pt x="-2396" y="21044"/>
                      <a:pt x="737" y="28026"/>
                    </a:cubicBezTo>
                    <a:cubicBezTo>
                      <a:pt x="3871" y="34998"/>
                      <a:pt x="8967" y="43000"/>
                      <a:pt x="11453" y="46333"/>
                    </a:cubicBezTo>
                    <a:cubicBezTo>
                      <a:pt x="14777" y="50762"/>
                      <a:pt x="21683" y="60935"/>
                      <a:pt x="25236" y="58878"/>
                    </a:cubicBezTo>
                    <a:cubicBezTo>
                      <a:pt x="29093" y="56639"/>
                      <a:pt x="23617" y="46685"/>
                      <a:pt x="18301" y="39132"/>
                    </a:cubicBezTo>
                    <a:cubicBezTo>
                      <a:pt x="13310" y="32055"/>
                      <a:pt x="7481" y="24464"/>
                      <a:pt x="7481" y="24464"/>
                    </a:cubicBezTo>
                    <a:cubicBezTo>
                      <a:pt x="7481" y="24464"/>
                      <a:pt x="14625" y="19625"/>
                      <a:pt x="22235" y="13948"/>
                    </a:cubicBezTo>
                    <a:cubicBezTo>
                      <a:pt x="29141" y="8785"/>
                      <a:pt x="38837" y="3432"/>
                      <a:pt x="37723" y="1175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36"/>
              <p:cNvSpPr/>
              <p:nvPr/>
            </p:nvSpPr>
            <p:spPr>
              <a:xfrm>
                <a:off x="1570326" y="5167390"/>
                <a:ext cx="37818" cy="59146"/>
              </a:xfrm>
              <a:custGeom>
                <a:rect b="b" l="l" r="r" t="t"/>
                <a:pathLst>
                  <a:path extrusionOk="0" h="59146" w="37818">
                    <a:moveTo>
                      <a:pt x="37732" y="1170"/>
                    </a:moveTo>
                    <a:cubicBezTo>
                      <a:pt x="35989" y="-2364"/>
                      <a:pt x="24292" y="2846"/>
                      <a:pt x="16215" y="7009"/>
                    </a:cubicBezTo>
                    <a:cubicBezTo>
                      <a:pt x="4785" y="12904"/>
                      <a:pt x="-2397" y="21039"/>
                      <a:pt x="737" y="28021"/>
                    </a:cubicBezTo>
                    <a:cubicBezTo>
                      <a:pt x="3871" y="35003"/>
                      <a:pt x="8966" y="43004"/>
                      <a:pt x="11462" y="46328"/>
                    </a:cubicBezTo>
                    <a:cubicBezTo>
                      <a:pt x="14777" y="50767"/>
                      <a:pt x="21692" y="60939"/>
                      <a:pt x="25245" y="58873"/>
                    </a:cubicBezTo>
                    <a:cubicBezTo>
                      <a:pt x="29093" y="56644"/>
                      <a:pt x="23625" y="46690"/>
                      <a:pt x="18301" y="39127"/>
                    </a:cubicBezTo>
                    <a:cubicBezTo>
                      <a:pt x="13319" y="32050"/>
                      <a:pt x="7481" y="24468"/>
                      <a:pt x="7481" y="24468"/>
                    </a:cubicBezTo>
                    <a:cubicBezTo>
                      <a:pt x="7481" y="24468"/>
                      <a:pt x="14624" y="19629"/>
                      <a:pt x="22244" y="13943"/>
                    </a:cubicBezTo>
                    <a:cubicBezTo>
                      <a:pt x="29140" y="8790"/>
                      <a:pt x="38837" y="3437"/>
                      <a:pt x="37732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36"/>
              <p:cNvSpPr/>
              <p:nvPr/>
            </p:nvSpPr>
            <p:spPr>
              <a:xfrm>
                <a:off x="1608663" y="5172067"/>
                <a:ext cx="37811" cy="59146"/>
              </a:xfrm>
              <a:custGeom>
                <a:rect b="b" l="l" r="r" t="t"/>
                <a:pathLst>
                  <a:path extrusionOk="0" h="59146" w="37811">
                    <a:moveTo>
                      <a:pt x="37723" y="1170"/>
                    </a:moveTo>
                    <a:cubicBezTo>
                      <a:pt x="35990" y="-2364"/>
                      <a:pt x="24293" y="2846"/>
                      <a:pt x="16216" y="7009"/>
                    </a:cubicBezTo>
                    <a:cubicBezTo>
                      <a:pt x="4776" y="12905"/>
                      <a:pt x="-2396" y="21039"/>
                      <a:pt x="737" y="28021"/>
                    </a:cubicBezTo>
                    <a:cubicBezTo>
                      <a:pt x="3871" y="35003"/>
                      <a:pt x="8957" y="43004"/>
                      <a:pt x="11453" y="46328"/>
                    </a:cubicBezTo>
                    <a:cubicBezTo>
                      <a:pt x="14777" y="50766"/>
                      <a:pt x="21683" y="60939"/>
                      <a:pt x="25236" y="58872"/>
                    </a:cubicBezTo>
                    <a:cubicBezTo>
                      <a:pt x="29093" y="56643"/>
                      <a:pt x="23616" y="46690"/>
                      <a:pt x="18302" y="39136"/>
                    </a:cubicBezTo>
                    <a:cubicBezTo>
                      <a:pt x="13310" y="32050"/>
                      <a:pt x="7481" y="24468"/>
                      <a:pt x="7481" y="24468"/>
                    </a:cubicBezTo>
                    <a:cubicBezTo>
                      <a:pt x="7481" y="24468"/>
                      <a:pt x="14625" y="19629"/>
                      <a:pt x="22235" y="13943"/>
                    </a:cubicBezTo>
                    <a:cubicBezTo>
                      <a:pt x="29141" y="8790"/>
                      <a:pt x="38837" y="3437"/>
                      <a:pt x="37723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36"/>
              <p:cNvSpPr/>
              <p:nvPr/>
            </p:nvSpPr>
            <p:spPr>
              <a:xfrm>
                <a:off x="1642134" y="5178473"/>
                <a:ext cx="37811" cy="59148"/>
              </a:xfrm>
              <a:custGeom>
                <a:rect b="b" l="l" r="r" t="t"/>
                <a:pathLst>
                  <a:path extrusionOk="0" h="59148" w="37811">
                    <a:moveTo>
                      <a:pt x="37723" y="1174"/>
                    </a:moveTo>
                    <a:cubicBezTo>
                      <a:pt x="35989" y="-2370"/>
                      <a:pt x="24293" y="2850"/>
                      <a:pt x="16216" y="7013"/>
                    </a:cubicBezTo>
                    <a:cubicBezTo>
                      <a:pt x="4776" y="12899"/>
                      <a:pt x="-2396" y="21043"/>
                      <a:pt x="737" y="28025"/>
                    </a:cubicBezTo>
                    <a:cubicBezTo>
                      <a:pt x="3862" y="35007"/>
                      <a:pt x="8958" y="42998"/>
                      <a:pt x="11453" y="46332"/>
                    </a:cubicBezTo>
                    <a:cubicBezTo>
                      <a:pt x="14777" y="50771"/>
                      <a:pt x="21683" y="60934"/>
                      <a:pt x="25236" y="58877"/>
                    </a:cubicBezTo>
                    <a:cubicBezTo>
                      <a:pt x="29084" y="56648"/>
                      <a:pt x="23617" y="46684"/>
                      <a:pt x="18292" y="39131"/>
                    </a:cubicBezTo>
                    <a:cubicBezTo>
                      <a:pt x="13310" y="32054"/>
                      <a:pt x="7481" y="24462"/>
                      <a:pt x="7481" y="24462"/>
                    </a:cubicBezTo>
                    <a:cubicBezTo>
                      <a:pt x="7481" y="24462"/>
                      <a:pt x="14625" y="19633"/>
                      <a:pt x="22235" y="13947"/>
                    </a:cubicBezTo>
                    <a:cubicBezTo>
                      <a:pt x="29141" y="8794"/>
                      <a:pt x="38837" y="3441"/>
                      <a:pt x="37723" y="1174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36"/>
              <p:cNvSpPr/>
              <p:nvPr/>
            </p:nvSpPr>
            <p:spPr>
              <a:xfrm>
                <a:off x="1678036" y="5186319"/>
                <a:ext cx="39428" cy="58214"/>
              </a:xfrm>
              <a:custGeom>
                <a:rect b="b" l="l" r="r" t="t"/>
                <a:pathLst>
                  <a:path extrusionOk="0" h="58214" w="39428">
                    <a:moveTo>
                      <a:pt x="39368" y="1386"/>
                    </a:moveTo>
                    <a:cubicBezTo>
                      <a:pt x="37892" y="-2272"/>
                      <a:pt x="25843" y="2072"/>
                      <a:pt x="17489" y="5624"/>
                    </a:cubicBezTo>
                    <a:cubicBezTo>
                      <a:pt x="5650" y="10673"/>
                      <a:pt x="-2104" y="18264"/>
                      <a:pt x="506" y="25456"/>
                    </a:cubicBezTo>
                    <a:cubicBezTo>
                      <a:pt x="3126" y="32647"/>
                      <a:pt x="7612" y="40991"/>
                      <a:pt x="9860" y="44496"/>
                    </a:cubicBezTo>
                    <a:cubicBezTo>
                      <a:pt x="12841" y="49163"/>
                      <a:pt x="18994" y="59812"/>
                      <a:pt x="22690" y="58012"/>
                    </a:cubicBezTo>
                    <a:cubicBezTo>
                      <a:pt x="26690" y="56069"/>
                      <a:pt x="21966" y="45744"/>
                      <a:pt x="17213" y="37819"/>
                    </a:cubicBezTo>
                    <a:cubicBezTo>
                      <a:pt x="12755" y="30389"/>
                      <a:pt x="7498" y="22398"/>
                      <a:pt x="7498" y="22398"/>
                    </a:cubicBezTo>
                    <a:cubicBezTo>
                      <a:pt x="7498" y="22398"/>
                      <a:pt x="14975" y="18102"/>
                      <a:pt x="22985" y="12987"/>
                    </a:cubicBezTo>
                    <a:cubicBezTo>
                      <a:pt x="30243" y="8349"/>
                      <a:pt x="40302" y="3719"/>
                      <a:pt x="39368" y="1386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36"/>
              <p:cNvSpPr/>
              <p:nvPr/>
            </p:nvSpPr>
            <p:spPr>
              <a:xfrm>
                <a:off x="1711815" y="5199468"/>
                <a:ext cx="27944" cy="53869"/>
              </a:xfrm>
              <a:custGeom>
                <a:rect b="b" l="l" r="r" t="t"/>
                <a:pathLst>
                  <a:path extrusionOk="0" h="53869" w="27944">
                    <a:moveTo>
                      <a:pt x="20877" y="0"/>
                    </a:moveTo>
                    <a:cubicBezTo>
                      <a:pt x="19543" y="562"/>
                      <a:pt x="18086" y="886"/>
                      <a:pt x="16857" y="1448"/>
                    </a:cubicBezTo>
                    <a:cubicBezTo>
                      <a:pt x="8980" y="5039"/>
                      <a:pt x="3351" y="9754"/>
                      <a:pt x="1122" y="14611"/>
                    </a:cubicBezTo>
                    <a:cubicBezTo>
                      <a:pt x="46" y="16974"/>
                      <a:pt x="-430" y="19355"/>
                      <a:pt x="484" y="21679"/>
                    </a:cubicBezTo>
                    <a:cubicBezTo>
                      <a:pt x="1074" y="23203"/>
                      <a:pt x="1836" y="24127"/>
                      <a:pt x="2570" y="25698"/>
                    </a:cubicBezTo>
                    <a:cubicBezTo>
                      <a:pt x="5246" y="31461"/>
                      <a:pt x="8447" y="37758"/>
                      <a:pt x="10276" y="40472"/>
                    </a:cubicBezTo>
                    <a:cubicBezTo>
                      <a:pt x="13381" y="45063"/>
                      <a:pt x="19801" y="55531"/>
                      <a:pt x="23449" y="53645"/>
                    </a:cubicBezTo>
                    <a:cubicBezTo>
                      <a:pt x="27402" y="51597"/>
                      <a:pt x="22449" y="41367"/>
                      <a:pt x="17505" y="33567"/>
                    </a:cubicBezTo>
                    <a:cubicBezTo>
                      <a:pt x="15972" y="31147"/>
                      <a:pt x="15619" y="30823"/>
                      <a:pt x="14133" y="28585"/>
                    </a:cubicBezTo>
                    <a:cubicBezTo>
                      <a:pt x="11123" y="24070"/>
                      <a:pt x="7390" y="18469"/>
                      <a:pt x="7390" y="18469"/>
                    </a:cubicBezTo>
                    <a:cubicBezTo>
                      <a:pt x="7390" y="18469"/>
                      <a:pt x="9580" y="17098"/>
                      <a:pt x="9952" y="16859"/>
                    </a:cubicBezTo>
                    <a:cubicBezTo>
                      <a:pt x="11847" y="15697"/>
                      <a:pt x="16076" y="13097"/>
                      <a:pt x="22648" y="8668"/>
                    </a:cubicBezTo>
                    <a:cubicBezTo>
                      <a:pt x="24363" y="7515"/>
                      <a:pt x="26097" y="6430"/>
                      <a:pt x="27944" y="5296"/>
                    </a:cubicBezTo>
                    <a:cubicBezTo>
                      <a:pt x="25573" y="3563"/>
                      <a:pt x="23287" y="1686"/>
                      <a:pt x="20877" y="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36"/>
              <p:cNvSpPr/>
              <p:nvPr/>
            </p:nvSpPr>
            <p:spPr>
              <a:xfrm>
                <a:off x="1743983" y="5215204"/>
                <a:ext cx="24536" cy="47280"/>
              </a:xfrm>
              <a:custGeom>
                <a:rect b="b" l="l" r="r" t="t"/>
                <a:pathLst>
                  <a:path extrusionOk="0" h="47280" w="24536">
                    <a:moveTo>
                      <a:pt x="9588" y="0"/>
                    </a:moveTo>
                    <a:cubicBezTo>
                      <a:pt x="6330" y="2305"/>
                      <a:pt x="3168" y="4486"/>
                      <a:pt x="1720" y="7068"/>
                    </a:cubicBezTo>
                    <a:cubicBezTo>
                      <a:pt x="263" y="9677"/>
                      <a:pt x="-556" y="12335"/>
                      <a:pt x="435" y="14935"/>
                    </a:cubicBezTo>
                    <a:cubicBezTo>
                      <a:pt x="844" y="16030"/>
                      <a:pt x="1397" y="16716"/>
                      <a:pt x="1882" y="17831"/>
                    </a:cubicBezTo>
                    <a:cubicBezTo>
                      <a:pt x="4597" y="24069"/>
                      <a:pt x="8121" y="30946"/>
                      <a:pt x="10074" y="33890"/>
                    </a:cubicBezTo>
                    <a:cubicBezTo>
                      <a:pt x="13131" y="38509"/>
                      <a:pt x="19418" y="48911"/>
                      <a:pt x="23076" y="47063"/>
                    </a:cubicBezTo>
                    <a:cubicBezTo>
                      <a:pt x="27047" y="45053"/>
                      <a:pt x="22180" y="34833"/>
                      <a:pt x="17294" y="26984"/>
                    </a:cubicBezTo>
                    <a:cubicBezTo>
                      <a:pt x="15522" y="24126"/>
                      <a:pt x="15103" y="23574"/>
                      <a:pt x="13446" y="21041"/>
                    </a:cubicBezTo>
                    <a:cubicBezTo>
                      <a:pt x="10836" y="17069"/>
                      <a:pt x="7340" y="11725"/>
                      <a:pt x="7340" y="11725"/>
                    </a:cubicBezTo>
                    <a:cubicBezTo>
                      <a:pt x="7340" y="11725"/>
                      <a:pt x="10293" y="9934"/>
                      <a:pt x="11036" y="9477"/>
                    </a:cubicBezTo>
                    <a:cubicBezTo>
                      <a:pt x="12274" y="8724"/>
                      <a:pt x="14503" y="7277"/>
                      <a:pt x="17132" y="5619"/>
                    </a:cubicBezTo>
                    <a:cubicBezTo>
                      <a:pt x="14722" y="3629"/>
                      <a:pt x="12046" y="1943"/>
                      <a:pt x="9588" y="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36"/>
              <p:cNvSpPr/>
              <p:nvPr/>
            </p:nvSpPr>
            <p:spPr>
              <a:xfrm>
                <a:off x="1422535" y="5162327"/>
                <a:ext cx="37819" cy="59149"/>
              </a:xfrm>
              <a:custGeom>
                <a:rect b="b" l="l" r="r" t="t"/>
                <a:pathLst>
                  <a:path extrusionOk="0" h="59149" w="37819">
                    <a:moveTo>
                      <a:pt x="37733" y="1175"/>
                    </a:moveTo>
                    <a:cubicBezTo>
                      <a:pt x="35990" y="-2368"/>
                      <a:pt x="24293" y="2842"/>
                      <a:pt x="16216" y="7004"/>
                    </a:cubicBezTo>
                    <a:cubicBezTo>
                      <a:pt x="4776" y="12900"/>
                      <a:pt x="-2396" y="21044"/>
                      <a:pt x="737" y="28026"/>
                    </a:cubicBezTo>
                    <a:cubicBezTo>
                      <a:pt x="3871" y="34998"/>
                      <a:pt x="8967" y="43000"/>
                      <a:pt x="11463" y="46333"/>
                    </a:cubicBezTo>
                    <a:cubicBezTo>
                      <a:pt x="14777" y="50763"/>
                      <a:pt x="21683" y="60935"/>
                      <a:pt x="25245" y="58878"/>
                    </a:cubicBezTo>
                    <a:cubicBezTo>
                      <a:pt x="29093" y="56639"/>
                      <a:pt x="23616" y="46685"/>
                      <a:pt x="18302" y="39132"/>
                    </a:cubicBezTo>
                    <a:cubicBezTo>
                      <a:pt x="13320" y="32055"/>
                      <a:pt x="7481" y="24464"/>
                      <a:pt x="7481" y="24464"/>
                    </a:cubicBezTo>
                    <a:cubicBezTo>
                      <a:pt x="7481" y="24464"/>
                      <a:pt x="14625" y="19625"/>
                      <a:pt x="22235" y="13948"/>
                    </a:cubicBezTo>
                    <a:cubicBezTo>
                      <a:pt x="29141" y="8785"/>
                      <a:pt x="38837" y="3432"/>
                      <a:pt x="37733" y="1175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36"/>
              <p:cNvSpPr/>
              <p:nvPr/>
            </p:nvSpPr>
            <p:spPr>
              <a:xfrm>
                <a:off x="1386150" y="5164956"/>
                <a:ext cx="37811" cy="59149"/>
              </a:xfrm>
              <a:custGeom>
                <a:rect b="b" l="l" r="r" t="t"/>
                <a:pathLst>
                  <a:path extrusionOk="0" h="59149" w="37811">
                    <a:moveTo>
                      <a:pt x="37723" y="1175"/>
                    </a:moveTo>
                    <a:cubicBezTo>
                      <a:pt x="35989" y="-2368"/>
                      <a:pt x="24293" y="2842"/>
                      <a:pt x="16216" y="7004"/>
                    </a:cubicBezTo>
                    <a:cubicBezTo>
                      <a:pt x="4776" y="12900"/>
                      <a:pt x="-2396" y="21044"/>
                      <a:pt x="737" y="28026"/>
                    </a:cubicBezTo>
                    <a:cubicBezTo>
                      <a:pt x="3862" y="34998"/>
                      <a:pt x="8958" y="43000"/>
                      <a:pt x="11453" y="46333"/>
                    </a:cubicBezTo>
                    <a:cubicBezTo>
                      <a:pt x="14777" y="50762"/>
                      <a:pt x="21683" y="60935"/>
                      <a:pt x="25236" y="58878"/>
                    </a:cubicBezTo>
                    <a:cubicBezTo>
                      <a:pt x="29084" y="56639"/>
                      <a:pt x="23617" y="46685"/>
                      <a:pt x="18302" y="39132"/>
                    </a:cubicBezTo>
                    <a:cubicBezTo>
                      <a:pt x="13310" y="32055"/>
                      <a:pt x="7481" y="24464"/>
                      <a:pt x="7481" y="24464"/>
                    </a:cubicBezTo>
                    <a:cubicBezTo>
                      <a:pt x="7481" y="24464"/>
                      <a:pt x="14625" y="19625"/>
                      <a:pt x="22235" y="13948"/>
                    </a:cubicBezTo>
                    <a:cubicBezTo>
                      <a:pt x="29141" y="8785"/>
                      <a:pt x="38837" y="3432"/>
                      <a:pt x="37723" y="1175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36"/>
              <p:cNvSpPr/>
              <p:nvPr/>
            </p:nvSpPr>
            <p:spPr>
              <a:xfrm>
                <a:off x="1348558" y="5167390"/>
                <a:ext cx="37815" cy="59146"/>
              </a:xfrm>
              <a:custGeom>
                <a:rect b="b" l="l" r="r" t="t"/>
                <a:pathLst>
                  <a:path extrusionOk="0" h="59146" w="37815">
                    <a:moveTo>
                      <a:pt x="37729" y="1170"/>
                    </a:moveTo>
                    <a:cubicBezTo>
                      <a:pt x="35995" y="-2364"/>
                      <a:pt x="24298" y="2846"/>
                      <a:pt x="16212" y="7009"/>
                    </a:cubicBezTo>
                    <a:cubicBezTo>
                      <a:pt x="4782" y="12904"/>
                      <a:pt x="-2391" y="21039"/>
                      <a:pt x="734" y="28021"/>
                    </a:cubicBezTo>
                    <a:cubicBezTo>
                      <a:pt x="3867" y="35003"/>
                      <a:pt x="8963" y="43004"/>
                      <a:pt x="11459" y="46328"/>
                    </a:cubicBezTo>
                    <a:cubicBezTo>
                      <a:pt x="14773" y="50767"/>
                      <a:pt x="21689" y="60939"/>
                      <a:pt x="25241" y="58873"/>
                    </a:cubicBezTo>
                    <a:cubicBezTo>
                      <a:pt x="29089" y="56644"/>
                      <a:pt x="23622" y="46690"/>
                      <a:pt x="18298" y="39127"/>
                    </a:cubicBezTo>
                    <a:cubicBezTo>
                      <a:pt x="13316" y="32050"/>
                      <a:pt x="7487" y="24468"/>
                      <a:pt x="7487" y="24468"/>
                    </a:cubicBezTo>
                    <a:cubicBezTo>
                      <a:pt x="7487" y="24468"/>
                      <a:pt x="14621" y="19629"/>
                      <a:pt x="22241" y="13943"/>
                    </a:cubicBezTo>
                    <a:cubicBezTo>
                      <a:pt x="29137" y="8790"/>
                      <a:pt x="38834" y="3437"/>
                      <a:pt x="37729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36"/>
              <p:cNvSpPr/>
              <p:nvPr/>
            </p:nvSpPr>
            <p:spPr>
              <a:xfrm>
                <a:off x="1311055" y="5172067"/>
                <a:ext cx="37811" cy="59146"/>
              </a:xfrm>
              <a:custGeom>
                <a:rect b="b" l="l" r="r" t="t"/>
                <a:pathLst>
                  <a:path extrusionOk="0" h="59146" w="37811">
                    <a:moveTo>
                      <a:pt x="37723" y="1170"/>
                    </a:moveTo>
                    <a:cubicBezTo>
                      <a:pt x="35989" y="-2364"/>
                      <a:pt x="24293" y="2846"/>
                      <a:pt x="16216" y="7009"/>
                    </a:cubicBezTo>
                    <a:cubicBezTo>
                      <a:pt x="4776" y="12905"/>
                      <a:pt x="-2396" y="21039"/>
                      <a:pt x="737" y="28021"/>
                    </a:cubicBezTo>
                    <a:cubicBezTo>
                      <a:pt x="3871" y="35003"/>
                      <a:pt x="8958" y="43004"/>
                      <a:pt x="11453" y="46328"/>
                    </a:cubicBezTo>
                    <a:cubicBezTo>
                      <a:pt x="14777" y="50766"/>
                      <a:pt x="21683" y="60939"/>
                      <a:pt x="25236" y="58872"/>
                    </a:cubicBezTo>
                    <a:cubicBezTo>
                      <a:pt x="29084" y="56643"/>
                      <a:pt x="23617" y="46690"/>
                      <a:pt x="18302" y="39136"/>
                    </a:cubicBezTo>
                    <a:cubicBezTo>
                      <a:pt x="13310" y="32050"/>
                      <a:pt x="7481" y="24468"/>
                      <a:pt x="7481" y="24468"/>
                    </a:cubicBezTo>
                    <a:cubicBezTo>
                      <a:pt x="7481" y="24468"/>
                      <a:pt x="14625" y="19629"/>
                      <a:pt x="22235" y="13943"/>
                    </a:cubicBezTo>
                    <a:cubicBezTo>
                      <a:pt x="29141" y="8790"/>
                      <a:pt x="38837" y="3437"/>
                      <a:pt x="37723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36"/>
              <p:cNvSpPr/>
              <p:nvPr/>
            </p:nvSpPr>
            <p:spPr>
              <a:xfrm>
                <a:off x="1273031" y="5178473"/>
                <a:ext cx="37811" cy="59148"/>
              </a:xfrm>
              <a:custGeom>
                <a:rect b="b" l="l" r="r" t="t"/>
                <a:pathLst>
                  <a:path extrusionOk="0" h="59148" w="37811">
                    <a:moveTo>
                      <a:pt x="37723" y="1174"/>
                    </a:moveTo>
                    <a:cubicBezTo>
                      <a:pt x="35989" y="-2370"/>
                      <a:pt x="24293" y="2850"/>
                      <a:pt x="16216" y="7013"/>
                    </a:cubicBezTo>
                    <a:cubicBezTo>
                      <a:pt x="4776" y="12899"/>
                      <a:pt x="-2396" y="21043"/>
                      <a:pt x="737" y="28025"/>
                    </a:cubicBezTo>
                    <a:cubicBezTo>
                      <a:pt x="3871" y="35007"/>
                      <a:pt x="8957" y="42998"/>
                      <a:pt x="11453" y="46332"/>
                    </a:cubicBezTo>
                    <a:cubicBezTo>
                      <a:pt x="14777" y="50771"/>
                      <a:pt x="21683" y="60934"/>
                      <a:pt x="25236" y="58877"/>
                    </a:cubicBezTo>
                    <a:cubicBezTo>
                      <a:pt x="29084" y="56648"/>
                      <a:pt x="23616" y="46684"/>
                      <a:pt x="18302" y="39131"/>
                    </a:cubicBezTo>
                    <a:cubicBezTo>
                      <a:pt x="13310" y="32054"/>
                      <a:pt x="7481" y="24462"/>
                      <a:pt x="7481" y="24462"/>
                    </a:cubicBezTo>
                    <a:cubicBezTo>
                      <a:pt x="7481" y="24462"/>
                      <a:pt x="14625" y="19633"/>
                      <a:pt x="22235" y="13947"/>
                    </a:cubicBezTo>
                    <a:cubicBezTo>
                      <a:pt x="29141" y="8794"/>
                      <a:pt x="38837" y="3441"/>
                      <a:pt x="37723" y="1174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36"/>
              <p:cNvSpPr/>
              <p:nvPr/>
            </p:nvSpPr>
            <p:spPr>
              <a:xfrm>
                <a:off x="1234093" y="5188393"/>
                <a:ext cx="37819" cy="59145"/>
              </a:xfrm>
              <a:custGeom>
                <a:rect b="b" l="l" r="r" t="t"/>
                <a:pathLst>
                  <a:path extrusionOk="0" h="59145" w="37819">
                    <a:moveTo>
                      <a:pt x="37732" y="1170"/>
                    </a:moveTo>
                    <a:cubicBezTo>
                      <a:pt x="35989" y="-2364"/>
                      <a:pt x="24293" y="2846"/>
                      <a:pt x="16216" y="7008"/>
                    </a:cubicBezTo>
                    <a:cubicBezTo>
                      <a:pt x="4776" y="12904"/>
                      <a:pt x="-2396" y="21039"/>
                      <a:pt x="737" y="28021"/>
                    </a:cubicBezTo>
                    <a:cubicBezTo>
                      <a:pt x="3871" y="35003"/>
                      <a:pt x="8967" y="43004"/>
                      <a:pt x="11463" y="46328"/>
                    </a:cubicBezTo>
                    <a:cubicBezTo>
                      <a:pt x="14777" y="50767"/>
                      <a:pt x="21692" y="60939"/>
                      <a:pt x="25245" y="58872"/>
                    </a:cubicBezTo>
                    <a:cubicBezTo>
                      <a:pt x="29093" y="56643"/>
                      <a:pt x="23626" y="46690"/>
                      <a:pt x="18302" y="39127"/>
                    </a:cubicBezTo>
                    <a:cubicBezTo>
                      <a:pt x="13320" y="32050"/>
                      <a:pt x="7481" y="24468"/>
                      <a:pt x="7481" y="24468"/>
                    </a:cubicBezTo>
                    <a:cubicBezTo>
                      <a:pt x="7481" y="24468"/>
                      <a:pt x="14625" y="19629"/>
                      <a:pt x="22235" y="13943"/>
                    </a:cubicBezTo>
                    <a:cubicBezTo>
                      <a:pt x="29141" y="8790"/>
                      <a:pt x="38837" y="3436"/>
                      <a:pt x="37732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36"/>
              <p:cNvSpPr/>
              <p:nvPr/>
            </p:nvSpPr>
            <p:spPr>
              <a:xfrm>
                <a:off x="1199422" y="5196965"/>
                <a:ext cx="37811" cy="59143"/>
              </a:xfrm>
              <a:custGeom>
                <a:rect b="b" l="l" r="r" t="t"/>
                <a:pathLst>
                  <a:path extrusionOk="0" h="59143" w="37811">
                    <a:moveTo>
                      <a:pt x="37723" y="1170"/>
                    </a:moveTo>
                    <a:cubicBezTo>
                      <a:pt x="35989" y="-2364"/>
                      <a:pt x="24293" y="2846"/>
                      <a:pt x="16216" y="7009"/>
                    </a:cubicBezTo>
                    <a:cubicBezTo>
                      <a:pt x="4776" y="12905"/>
                      <a:pt x="-2396" y="21039"/>
                      <a:pt x="737" y="28021"/>
                    </a:cubicBezTo>
                    <a:cubicBezTo>
                      <a:pt x="3862" y="35003"/>
                      <a:pt x="8957" y="42994"/>
                      <a:pt x="11453" y="46328"/>
                    </a:cubicBezTo>
                    <a:cubicBezTo>
                      <a:pt x="14777" y="50766"/>
                      <a:pt x="21683" y="60930"/>
                      <a:pt x="25236" y="58872"/>
                    </a:cubicBezTo>
                    <a:cubicBezTo>
                      <a:pt x="29084" y="56643"/>
                      <a:pt x="23616" y="46690"/>
                      <a:pt x="18302" y="39127"/>
                    </a:cubicBezTo>
                    <a:cubicBezTo>
                      <a:pt x="13310" y="32050"/>
                      <a:pt x="7481" y="24459"/>
                      <a:pt x="7481" y="24459"/>
                    </a:cubicBezTo>
                    <a:cubicBezTo>
                      <a:pt x="7481" y="24459"/>
                      <a:pt x="14625" y="19629"/>
                      <a:pt x="22235" y="13943"/>
                    </a:cubicBezTo>
                    <a:cubicBezTo>
                      <a:pt x="29141" y="8790"/>
                      <a:pt x="38838" y="3437"/>
                      <a:pt x="37723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36"/>
              <p:cNvSpPr/>
              <p:nvPr/>
            </p:nvSpPr>
            <p:spPr>
              <a:xfrm>
                <a:off x="1164478" y="5213118"/>
                <a:ext cx="36374" cy="58897"/>
              </a:xfrm>
              <a:custGeom>
                <a:rect b="b" l="l" r="r" t="t"/>
                <a:pathLst>
                  <a:path extrusionOk="0" h="58897" w="36374">
                    <a:moveTo>
                      <a:pt x="33728" y="0"/>
                    </a:moveTo>
                    <a:cubicBezTo>
                      <a:pt x="29642" y="3191"/>
                      <a:pt x="25489" y="6315"/>
                      <a:pt x="21517" y="9639"/>
                    </a:cubicBezTo>
                    <a:cubicBezTo>
                      <a:pt x="15297" y="14849"/>
                      <a:pt x="9468" y="20488"/>
                      <a:pt x="3534" y="26022"/>
                    </a:cubicBezTo>
                    <a:cubicBezTo>
                      <a:pt x="2362" y="27108"/>
                      <a:pt x="1153" y="28137"/>
                      <a:pt x="0" y="29232"/>
                    </a:cubicBezTo>
                    <a:cubicBezTo>
                      <a:pt x="3143" y="35785"/>
                      <a:pt x="7658" y="43024"/>
                      <a:pt x="9954" y="46091"/>
                    </a:cubicBezTo>
                    <a:cubicBezTo>
                      <a:pt x="13278" y="50530"/>
                      <a:pt x="20212" y="60684"/>
                      <a:pt x="23765" y="58626"/>
                    </a:cubicBezTo>
                    <a:cubicBezTo>
                      <a:pt x="27613" y="56388"/>
                      <a:pt x="22174" y="46424"/>
                      <a:pt x="16859" y="38871"/>
                    </a:cubicBezTo>
                    <a:cubicBezTo>
                      <a:pt x="12154" y="32185"/>
                      <a:pt x="7182" y="25841"/>
                      <a:pt x="6582" y="25051"/>
                    </a:cubicBezTo>
                    <a:cubicBezTo>
                      <a:pt x="6544" y="25012"/>
                      <a:pt x="5944" y="24250"/>
                      <a:pt x="5944" y="24250"/>
                    </a:cubicBezTo>
                    <a:cubicBezTo>
                      <a:pt x="5944" y="24250"/>
                      <a:pt x="13097" y="19335"/>
                      <a:pt x="20717" y="13649"/>
                    </a:cubicBezTo>
                    <a:cubicBezTo>
                      <a:pt x="23955" y="11230"/>
                      <a:pt x="27765" y="8915"/>
                      <a:pt x="30832" y="6744"/>
                    </a:cubicBezTo>
                    <a:cubicBezTo>
                      <a:pt x="34300" y="4296"/>
                      <a:pt x="36881" y="2162"/>
                      <a:pt x="36290" y="962"/>
                    </a:cubicBezTo>
                    <a:cubicBezTo>
                      <a:pt x="35928" y="219"/>
                      <a:pt x="34852" y="57"/>
                      <a:pt x="33728" y="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36"/>
              <p:cNvSpPr/>
              <p:nvPr/>
            </p:nvSpPr>
            <p:spPr>
              <a:xfrm>
                <a:off x="1182663" y="5266930"/>
                <a:ext cx="10931" cy="7045"/>
              </a:xfrm>
              <a:custGeom>
                <a:rect b="b" l="l" r="r" t="t"/>
                <a:pathLst>
                  <a:path extrusionOk="0" h="7045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65" y="480"/>
                    </a:cubicBezTo>
                    <a:cubicBezTo>
                      <a:pt x="7428" y="-501"/>
                      <a:pt x="10285" y="70"/>
                      <a:pt x="10838" y="1756"/>
                    </a:cubicBezTo>
                    <a:cubicBezTo>
                      <a:pt x="11390" y="3432"/>
                      <a:pt x="9437" y="5595"/>
                      <a:pt x="6466" y="6566"/>
                    </a:cubicBezTo>
                    <a:cubicBezTo>
                      <a:pt x="3503" y="7547"/>
                      <a:pt x="646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36"/>
              <p:cNvSpPr/>
              <p:nvPr/>
            </p:nvSpPr>
            <p:spPr>
              <a:xfrm>
                <a:off x="1218506" y="5251580"/>
                <a:ext cx="10931" cy="7042"/>
              </a:xfrm>
              <a:custGeom>
                <a:rect b="b" l="l" r="r" t="t"/>
                <a:pathLst>
                  <a:path extrusionOk="0" h="7042" w="10931">
                    <a:moveTo>
                      <a:pt x="93" y="5295"/>
                    </a:moveTo>
                    <a:cubicBezTo>
                      <a:pt x="-459" y="3610"/>
                      <a:pt x="1494" y="1457"/>
                      <a:pt x="4456" y="475"/>
                    </a:cubicBezTo>
                    <a:cubicBezTo>
                      <a:pt x="7428" y="-496"/>
                      <a:pt x="10276" y="66"/>
                      <a:pt x="10838" y="1752"/>
                    </a:cubicBezTo>
                    <a:cubicBezTo>
                      <a:pt x="11390" y="3428"/>
                      <a:pt x="9438" y="5591"/>
                      <a:pt x="6466" y="6562"/>
                    </a:cubicBezTo>
                    <a:cubicBezTo>
                      <a:pt x="3503" y="7543"/>
                      <a:pt x="646" y="6972"/>
                      <a:pt x="93" y="529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36"/>
              <p:cNvSpPr/>
              <p:nvPr/>
            </p:nvSpPr>
            <p:spPr>
              <a:xfrm>
                <a:off x="1253003" y="5242651"/>
                <a:ext cx="10924" cy="7046"/>
              </a:xfrm>
              <a:custGeom>
                <a:rect b="b" l="l" r="r" t="t"/>
                <a:pathLst>
                  <a:path extrusionOk="0" h="7046" w="10924">
                    <a:moveTo>
                      <a:pt x="96" y="5290"/>
                    </a:moveTo>
                    <a:cubicBezTo>
                      <a:pt x="-466" y="3614"/>
                      <a:pt x="1496" y="1461"/>
                      <a:pt x="4458" y="480"/>
                    </a:cubicBezTo>
                    <a:cubicBezTo>
                      <a:pt x="7421" y="-501"/>
                      <a:pt x="10278" y="70"/>
                      <a:pt x="10831" y="1756"/>
                    </a:cubicBezTo>
                    <a:cubicBezTo>
                      <a:pt x="11383" y="3433"/>
                      <a:pt x="9431" y="5595"/>
                      <a:pt x="6468" y="6566"/>
                    </a:cubicBezTo>
                    <a:cubicBezTo>
                      <a:pt x="3496" y="7548"/>
                      <a:pt x="649" y="6976"/>
                      <a:pt x="96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36"/>
              <p:cNvSpPr/>
              <p:nvPr/>
            </p:nvSpPr>
            <p:spPr>
              <a:xfrm>
                <a:off x="1291934" y="5233374"/>
                <a:ext cx="10931" cy="7046"/>
              </a:xfrm>
              <a:custGeom>
                <a:rect b="b" l="l" r="r" t="t"/>
                <a:pathLst>
                  <a:path extrusionOk="0" h="7046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65" y="480"/>
                    </a:cubicBezTo>
                    <a:cubicBezTo>
                      <a:pt x="7428" y="-501"/>
                      <a:pt x="10285" y="70"/>
                      <a:pt x="10838" y="1756"/>
                    </a:cubicBezTo>
                    <a:cubicBezTo>
                      <a:pt x="11390" y="3433"/>
                      <a:pt x="9438" y="5595"/>
                      <a:pt x="6466" y="6566"/>
                    </a:cubicBezTo>
                    <a:cubicBezTo>
                      <a:pt x="3503" y="7548"/>
                      <a:pt x="646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36"/>
              <p:cNvSpPr/>
              <p:nvPr/>
            </p:nvSpPr>
            <p:spPr>
              <a:xfrm>
                <a:off x="1329958" y="5227198"/>
                <a:ext cx="10931" cy="7042"/>
              </a:xfrm>
              <a:custGeom>
                <a:rect b="b" l="l" r="r" t="t"/>
                <a:pathLst>
                  <a:path extrusionOk="0" h="7042" w="10931">
                    <a:moveTo>
                      <a:pt x="93" y="5293"/>
                    </a:moveTo>
                    <a:cubicBezTo>
                      <a:pt x="-459" y="3608"/>
                      <a:pt x="1494" y="1455"/>
                      <a:pt x="4465" y="473"/>
                    </a:cubicBezTo>
                    <a:cubicBezTo>
                      <a:pt x="7428" y="-498"/>
                      <a:pt x="10285" y="73"/>
                      <a:pt x="10838" y="1750"/>
                    </a:cubicBezTo>
                    <a:cubicBezTo>
                      <a:pt x="11390" y="3436"/>
                      <a:pt x="9438" y="5589"/>
                      <a:pt x="6466" y="6570"/>
                    </a:cubicBezTo>
                    <a:cubicBezTo>
                      <a:pt x="3503" y="7541"/>
                      <a:pt x="646" y="6970"/>
                      <a:pt x="93" y="529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36"/>
              <p:cNvSpPr/>
              <p:nvPr/>
            </p:nvSpPr>
            <p:spPr>
              <a:xfrm>
                <a:off x="1369353" y="5223096"/>
                <a:ext cx="10931" cy="7045"/>
              </a:xfrm>
              <a:custGeom>
                <a:rect b="b" l="l" r="r" t="t"/>
                <a:pathLst>
                  <a:path extrusionOk="0" h="7045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65" y="480"/>
                    </a:cubicBezTo>
                    <a:cubicBezTo>
                      <a:pt x="7428" y="-501"/>
                      <a:pt x="10276" y="70"/>
                      <a:pt x="10838" y="1756"/>
                    </a:cubicBezTo>
                    <a:cubicBezTo>
                      <a:pt x="11390" y="3432"/>
                      <a:pt x="9438" y="5594"/>
                      <a:pt x="6466" y="6566"/>
                    </a:cubicBezTo>
                    <a:cubicBezTo>
                      <a:pt x="3503" y="7547"/>
                      <a:pt x="646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36"/>
              <p:cNvSpPr/>
              <p:nvPr/>
            </p:nvSpPr>
            <p:spPr>
              <a:xfrm>
                <a:off x="1590540" y="5223096"/>
                <a:ext cx="10924" cy="7045"/>
              </a:xfrm>
              <a:custGeom>
                <a:rect b="b" l="l" r="r" t="t"/>
                <a:pathLst>
                  <a:path extrusionOk="0" h="7045" w="10924">
                    <a:moveTo>
                      <a:pt x="96" y="5290"/>
                    </a:moveTo>
                    <a:cubicBezTo>
                      <a:pt x="-466" y="3614"/>
                      <a:pt x="1496" y="1461"/>
                      <a:pt x="4458" y="480"/>
                    </a:cubicBezTo>
                    <a:cubicBezTo>
                      <a:pt x="7421" y="-501"/>
                      <a:pt x="10278" y="70"/>
                      <a:pt x="10831" y="1756"/>
                    </a:cubicBezTo>
                    <a:cubicBezTo>
                      <a:pt x="11383" y="3432"/>
                      <a:pt x="9431" y="5594"/>
                      <a:pt x="6468" y="6566"/>
                    </a:cubicBezTo>
                    <a:cubicBezTo>
                      <a:pt x="3496" y="7547"/>
                      <a:pt x="649" y="6976"/>
                      <a:pt x="96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36"/>
              <p:cNvSpPr/>
              <p:nvPr/>
            </p:nvSpPr>
            <p:spPr>
              <a:xfrm>
                <a:off x="1627567" y="5227694"/>
                <a:ext cx="10931" cy="7042"/>
              </a:xfrm>
              <a:custGeom>
                <a:rect b="b" l="l" r="r" t="t"/>
                <a:pathLst>
                  <a:path extrusionOk="0" h="7042" w="10931">
                    <a:moveTo>
                      <a:pt x="93" y="5293"/>
                    </a:moveTo>
                    <a:cubicBezTo>
                      <a:pt x="-459" y="3608"/>
                      <a:pt x="1494" y="1455"/>
                      <a:pt x="4465" y="473"/>
                    </a:cubicBezTo>
                    <a:cubicBezTo>
                      <a:pt x="7428" y="-498"/>
                      <a:pt x="10285" y="73"/>
                      <a:pt x="10838" y="1750"/>
                    </a:cubicBezTo>
                    <a:cubicBezTo>
                      <a:pt x="11390" y="3436"/>
                      <a:pt x="9438" y="5589"/>
                      <a:pt x="6466" y="6570"/>
                    </a:cubicBezTo>
                    <a:cubicBezTo>
                      <a:pt x="3503" y="7541"/>
                      <a:pt x="646" y="6970"/>
                      <a:pt x="93" y="529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36"/>
              <p:cNvSpPr/>
              <p:nvPr/>
            </p:nvSpPr>
            <p:spPr>
              <a:xfrm>
                <a:off x="1661037" y="5233374"/>
                <a:ext cx="10931" cy="7046"/>
              </a:xfrm>
              <a:custGeom>
                <a:rect b="b" l="l" r="r" t="t"/>
                <a:pathLst>
                  <a:path extrusionOk="0" h="7046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56" y="480"/>
                    </a:cubicBezTo>
                    <a:cubicBezTo>
                      <a:pt x="7428" y="-501"/>
                      <a:pt x="10276" y="70"/>
                      <a:pt x="10838" y="1756"/>
                    </a:cubicBezTo>
                    <a:cubicBezTo>
                      <a:pt x="11390" y="3433"/>
                      <a:pt x="9438" y="5595"/>
                      <a:pt x="6466" y="6566"/>
                    </a:cubicBezTo>
                    <a:cubicBezTo>
                      <a:pt x="3503" y="7548"/>
                      <a:pt x="646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36"/>
              <p:cNvSpPr/>
              <p:nvPr/>
            </p:nvSpPr>
            <p:spPr>
              <a:xfrm>
                <a:off x="1695355" y="5241232"/>
                <a:ext cx="11199" cy="6611"/>
              </a:xfrm>
              <a:custGeom>
                <a:rect b="b" l="l" r="r" t="t"/>
                <a:pathLst>
                  <a:path extrusionOk="0" h="6611" w="11199">
                    <a:moveTo>
                      <a:pt x="28" y="4280"/>
                    </a:moveTo>
                    <a:cubicBezTo>
                      <a:pt x="-277" y="2537"/>
                      <a:pt x="1971" y="689"/>
                      <a:pt x="5047" y="146"/>
                    </a:cubicBezTo>
                    <a:cubicBezTo>
                      <a:pt x="8124" y="-387"/>
                      <a:pt x="10867" y="585"/>
                      <a:pt x="11172" y="2328"/>
                    </a:cubicBezTo>
                    <a:cubicBezTo>
                      <a:pt x="11477" y="4080"/>
                      <a:pt x="9229" y="5928"/>
                      <a:pt x="6152" y="6462"/>
                    </a:cubicBezTo>
                    <a:cubicBezTo>
                      <a:pt x="3076" y="7004"/>
                      <a:pt x="332" y="6023"/>
                      <a:pt x="28" y="428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36"/>
              <p:cNvSpPr/>
              <p:nvPr/>
            </p:nvSpPr>
            <p:spPr>
              <a:xfrm>
                <a:off x="1729844" y="5249702"/>
                <a:ext cx="11306" cy="6412"/>
              </a:xfrm>
              <a:custGeom>
                <a:rect b="b" l="l" r="r" t="t"/>
                <a:pathLst>
                  <a:path extrusionOk="0" h="6412" w="11306">
                    <a:moveTo>
                      <a:pt x="0" y="3097"/>
                    </a:moveTo>
                    <a:cubicBezTo>
                      <a:pt x="29" y="1335"/>
                      <a:pt x="2591" y="-56"/>
                      <a:pt x="5706" y="2"/>
                    </a:cubicBezTo>
                    <a:cubicBezTo>
                      <a:pt x="8830" y="49"/>
                      <a:pt x="11335" y="1535"/>
                      <a:pt x="11307" y="3307"/>
                    </a:cubicBezTo>
                    <a:cubicBezTo>
                      <a:pt x="11278" y="5069"/>
                      <a:pt x="8716" y="6459"/>
                      <a:pt x="5591" y="6412"/>
                    </a:cubicBezTo>
                    <a:cubicBezTo>
                      <a:pt x="2477" y="6355"/>
                      <a:pt x="-28" y="4869"/>
                      <a:pt x="0" y="309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36"/>
              <p:cNvSpPr/>
              <p:nvPr/>
            </p:nvSpPr>
            <p:spPr>
              <a:xfrm>
                <a:off x="1761235" y="5258628"/>
                <a:ext cx="11294" cy="6429"/>
              </a:xfrm>
              <a:custGeom>
                <a:rect b="b" l="l" r="r" t="t"/>
                <a:pathLst>
                  <a:path extrusionOk="0" h="6429" w="11294">
                    <a:moveTo>
                      <a:pt x="4" y="2876"/>
                    </a:moveTo>
                    <a:cubicBezTo>
                      <a:pt x="109" y="1105"/>
                      <a:pt x="2719" y="-172"/>
                      <a:pt x="5833" y="19"/>
                    </a:cubicBezTo>
                    <a:cubicBezTo>
                      <a:pt x="8957" y="200"/>
                      <a:pt x="11396" y="1791"/>
                      <a:pt x="11291" y="3553"/>
                    </a:cubicBezTo>
                    <a:cubicBezTo>
                      <a:pt x="11177" y="5324"/>
                      <a:pt x="8567" y="6601"/>
                      <a:pt x="5452" y="6410"/>
                    </a:cubicBezTo>
                    <a:cubicBezTo>
                      <a:pt x="2328" y="6230"/>
                      <a:pt x="-110" y="4638"/>
                      <a:pt x="4" y="2876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7" name="Google Shape;1107;p36"/>
              <p:cNvGrpSpPr/>
              <p:nvPr/>
            </p:nvGrpSpPr>
            <p:grpSpPr>
              <a:xfrm>
                <a:off x="1155508" y="5442356"/>
                <a:ext cx="742636" cy="520360"/>
                <a:chOff x="1155508" y="5442356"/>
                <a:chExt cx="742636" cy="520360"/>
              </a:xfrm>
            </p:grpSpPr>
            <p:sp>
              <p:nvSpPr>
                <p:cNvPr id="1108" name="Google Shape;1108;p36"/>
                <p:cNvSpPr/>
                <p:nvPr/>
              </p:nvSpPr>
              <p:spPr>
                <a:xfrm>
                  <a:off x="1732397" y="5472846"/>
                  <a:ext cx="7915" cy="9810"/>
                </a:xfrm>
                <a:custGeom>
                  <a:rect b="b" l="l" r="r" t="t"/>
                  <a:pathLst>
                    <a:path extrusionOk="0" h="9810" w="7915">
                      <a:moveTo>
                        <a:pt x="0" y="4905"/>
                      </a:moveTo>
                      <a:cubicBezTo>
                        <a:pt x="0" y="2200"/>
                        <a:pt x="1772" y="0"/>
                        <a:pt x="3962" y="0"/>
                      </a:cubicBezTo>
                      <a:cubicBezTo>
                        <a:pt x="6144" y="0"/>
                        <a:pt x="7915" y="2200"/>
                        <a:pt x="7915" y="4905"/>
                      </a:cubicBezTo>
                      <a:cubicBezTo>
                        <a:pt x="7915" y="7610"/>
                        <a:pt x="6144" y="9810"/>
                        <a:pt x="3962" y="9810"/>
                      </a:cubicBezTo>
                      <a:cubicBezTo>
                        <a:pt x="1772" y="9810"/>
                        <a:pt x="0" y="7610"/>
                        <a:pt x="0" y="4905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1688753" y="5455148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90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44" y="0"/>
                        <a:pt x="7915" y="2191"/>
                        <a:pt x="7915" y="4906"/>
                      </a:cubicBezTo>
                      <a:cubicBezTo>
                        <a:pt x="7915" y="7611"/>
                        <a:pt x="6144" y="9801"/>
                        <a:pt x="3962" y="9801"/>
                      </a:cubicBezTo>
                      <a:cubicBezTo>
                        <a:pt x="1772" y="9801"/>
                        <a:pt x="0" y="7611"/>
                        <a:pt x="0" y="490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>
                  <a:off x="1652111" y="5447261"/>
                  <a:ext cx="7924" cy="9801"/>
                </a:xfrm>
                <a:custGeom>
                  <a:rect b="b" l="l" r="r" t="t"/>
                  <a:pathLst>
                    <a:path extrusionOk="0" h="9801" w="7924">
                      <a:moveTo>
                        <a:pt x="0" y="489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53" y="0"/>
                        <a:pt x="7925" y="2191"/>
                        <a:pt x="7925" y="4896"/>
                      </a:cubicBezTo>
                      <a:cubicBezTo>
                        <a:pt x="7925" y="7601"/>
                        <a:pt x="6153" y="9801"/>
                        <a:pt x="3962" y="9801"/>
                      </a:cubicBezTo>
                      <a:cubicBezTo>
                        <a:pt x="1772" y="9801"/>
                        <a:pt x="0" y="7601"/>
                        <a:pt x="0" y="489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1605305" y="5442356"/>
                  <a:ext cx="7924" cy="9801"/>
                </a:xfrm>
                <a:custGeom>
                  <a:rect b="b" l="l" r="r" t="t"/>
                  <a:pathLst>
                    <a:path extrusionOk="0" h="9801" w="7924">
                      <a:moveTo>
                        <a:pt x="0" y="4906"/>
                      </a:moveTo>
                      <a:cubicBezTo>
                        <a:pt x="0" y="2200"/>
                        <a:pt x="1772" y="0"/>
                        <a:pt x="3962" y="0"/>
                      </a:cubicBezTo>
                      <a:cubicBezTo>
                        <a:pt x="6153" y="0"/>
                        <a:pt x="7925" y="2200"/>
                        <a:pt x="7925" y="4906"/>
                      </a:cubicBezTo>
                      <a:cubicBezTo>
                        <a:pt x="7925" y="7611"/>
                        <a:pt x="6153" y="9802"/>
                        <a:pt x="3962" y="9802"/>
                      </a:cubicBezTo>
                      <a:cubicBezTo>
                        <a:pt x="1772" y="9802"/>
                        <a:pt x="0" y="7611"/>
                        <a:pt x="0" y="490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2" name="Google Shape;1112;p36"/>
                <p:cNvSpPr/>
                <p:nvPr/>
              </p:nvSpPr>
              <p:spPr>
                <a:xfrm>
                  <a:off x="1566186" y="5447261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89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44" y="0"/>
                        <a:pt x="7915" y="2191"/>
                        <a:pt x="7915" y="4896"/>
                      </a:cubicBezTo>
                      <a:cubicBezTo>
                        <a:pt x="7915" y="7601"/>
                        <a:pt x="6144" y="9801"/>
                        <a:pt x="3962" y="9801"/>
                      </a:cubicBezTo>
                      <a:cubicBezTo>
                        <a:pt x="1772" y="9801"/>
                        <a:pt x="0" y="7601"/>
                        <a:pt x="0" y="489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3" name="Google Shape;1113;p36"/>
                <p:cNvSpPr/>
                <p:nvPr/>
              </p:nvSpPr>
              <p:spPr>
                <a:xfrm>
                  <a:off x="1518303" y="5445347"/>
                  <a:ext cx="7924" cy="9801"/>
                </a:xfrm>
                <a:custGeom>
                  <a:rect b="b" l="l" r="r" t="t"/>
                  <a:pathLst>
                    <a:path extrusionOk="0" h="9801" w="7924">
                      <a:moveTo>
                        <a:pt x="0" y="490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44" y="0"/>
                        <a:pt x="7925" y="2191"/>
                        <a:pt x="7925" y="4906"/>
                      </a:cubicBezTo>
                      <a:cubicBezTo>
                        <a:pt x="7925" y="7611"/>
                        <a:pt x="6144" y="9801"/>
                        <a:pt x="3962" y="9801"/>
                      </a:cubicBezTo>
                      <a:cubicBezTo>
                        <a:pt x="1772" y="9801"/>
                        <a:pt x="0" y="7611"/>
                        <a:pt x="0" y="490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4" name="Google Shape;1114;p36"/>
                <p:cNvSpPr/>
                <p:nvPr/>
              </p:nvSpPr>
              <p:spPr>
                <a:xfrm>
                  <a:off x="1479394" y="5455148"/>
                  <a:ext cx="7924" cy="9801"/>
                </a:xfrm>
                <a:custGeom>
                  <a:rect b="b" l="l" r="r" t="t"/>
                  <a:pathLst>
                    <a:path extrusionOk="0" h="9801" w="7924">
                      <a:moveTo>
                        <a:pt x="0" y="490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44" y="0"/>
                        <a:pt x="7925" y="2191"/>
                        <a:pt x="7925" y="4906"/>
                      </a:cubicBezTo>
                      <a:cubicBezTo>
                        <a:pt x="7925" y="7611"/>
                        <a:pt x="6144" y="9801"/>
                        <a:pt x="3962" y="9801"/>
                      </a:cubicBezTo>
                      <a:cubicBezTo>
                        <a:pt x="1772" y="9801"/>
                        <a:pt x="0" y="7611"/>
                        <a:pt x="0" y="490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5" name="Google Shape;1115;p36"/>
                <p:cNvSpPr/>
                <p:nvPr/>
              </p:nvSpPr>
              <p:spPr>
                <a:xfrm>
                  <a:off x="1433143" y="5468637"/>
                  <a:ext cx="9824" cy="12890"/>
                </a:xfrm>
                <a:custGeom>
                  <a:rect b="b" l="l" r="r" t="t"/>
                  <a:pathLst>
                    <a:path extrusionOk="0" h="12890" w="9824">
                      <a:moveTo>
                        <a:pt x="664" y="8133"/>
                      </a:moveTo>
                      <a:cubicBezTo>
                        <a:pt x="-698" y="4694"/>
                        <a:pt x="102" y="1161"/>
                        <a:pt x="2446" y="227"/>
                      </a:cubicBezTo>
                      <a:cubicBezTo>
                        <a:pt x="4789" y="-706"/>
                        <a:pt x="7799" y="1322"/>
                        <a:pt x="9161" y="4761"/>
                      </a:cubicBezTo>
                      <a:cubicBezTo>
                        <a:pt x="10523" y="8190"/>
                        <a:pt x="9723" y="11733"/>
                        <a:pt x="7379" y="12667"/>
                      </a:cubicBezTo>
                      <a:cubicBezTo>
                        <a:pt x="5036" y="13591"/>
                        <a:pt x="2036" y="11562"/>
                        <a:pt x="664" y="8133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6" name="Google Shape;1116;p36"/>
                <p:cNvSpPr/>
                <p:nvPr/>
              </p:nvSpPr>
              <p:spPr>
                <a:xfrm>
                  <a:off x="1400675" y="5481524"/>
                  <a:ext cx="9824" cy="12889"/>
                </a:xfrm>
                <a:custGeom>
                  <a:rect b="b" l="l" r="r" t="t"/>
                  <a:pathLst>
                    <a:path extrusionOk="0" h="12889" w="9824">
                      <a:moveTo>
                        <a:pt x="671" y="8133"/>
                      </a:moveTo>
                      <a:cubicBezTo>
                        <a:pt x="-701" y="4694"/>
                        <a:pt x="100" y="1160"/>
                        <a:pt x="2443" y="227"/>
                      </a:cubicBezTo>
                      <a:cubicBezTo>
                        <a:pt x="4786" y="-706"/>
                        <a:pt x="7796" y="1322"/>
                        <a:pt x="9158" y="4761"/>
                      </a:cubicBezTo>
                      <a:cubicBezTo>
                        <a:pt x="10520" y="8190"/>
                        <a:pt x="9729" y="11733"/>
                        <a:pt x="7386" y="12667"/>
                      </a:cubicBezTo>
                      <a:cubicBezTo>
                        <a:pt x="5033" y="13590"/>
                        <a:pt x="2033" y="11562"/>
                        <a:pt x="671" y="8133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7" name="Google Shape;1117;p36"/>
                <p:cNvSpPr/>
                <p:nvPr/>
              </p:nvSpPr>
              <p:spPr>
                <a:xfrm>
                  <a:off x="1880196" y="5639342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89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44" y="0"/>
                        <a:pt x="7915" y="2191"/>
                        <a:pt x="7915" y="4896"/>
                      </a:cubicBezTo>
                      <a:cubicBezTo>
                        <a:pt x="7915" y="7601"/>
                        <a:pt x="6144" y="9801"/>
                        <a:pt x="3962" y="9801"/>
                      </a:cubicBezTo>
                      <a:cubicBezTo>
                        <a:pt x="1772" y="9801"/>
                        <a:pt x="0" y="7601"/>
                        <a:pt x="0" y="489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8" name="Google Shape;1118;p36"/>
                <p:cNvSpPr/>
                <p:nvPr/>
              </p:nvSpPr>
              <p:spPr>
                <a:xfrm>
                  <a:off x="1865166" y="5596118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896"/>
                      </a:moveTo>
                      <a:cubicBezTo>
                        <a:pt x="0" y="2191"/>
                        <a:pt x="1772" y="0"/>
                        <a:pt x="3953" y="0"/>
                      </a:cubicBezTo>
                      <a:cubicBezTo>
                        <a:pt x="6144" y="0"/>
                        <a:pt x="7915" y="2191"/>
                        <a:pt x="7915" y="4896"/>
                      </a:cubicBezTo>
                      <a:cubicBezTo>
                        <a:pt x="7915" y="7611"/>
                        <a:pt x="6144" y="9801"/>
                        <a:pt x="3953" y="9801"/>
                      </a:cubicBezTo>
                      <a:cubicBezTo>
                        <a:pt x="1772" y="9801"/>
                        <a:pt x="0" y="7611"/>
                        <a:pt x="0" y="489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9" name="Google Shape;1119;p36"/>
                <p:cNvSpPr/>
                <p:nvPr/>
              </p:nvSpPr>
              <p:spPr>
                <a:xfrm>
                  <a:off x="1840344" y="5558075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905"/>
                      </a:moveTo>
                      <a:cubicBezTo>
                        <a:pt x="0" y="2200"/>
                        <a:pt x="1772" y="0"/>
                        <a:pt x="3953" y="0"/>
                      </a:cubicBezTo>
                      <a:cubicBezTo>
                        <a:pt x="6144" y="0"/>
                        <a:pt x="7915" y="2200"/>
                        <a:pt x="7915" y="4905"/>
                      </a:cubicBezTo>
                      <a:cubicBezTo>
                        <a:pt x="7915" y="7610"/>
                        <a:pt x="6144" y="9801"/>
                        <a:pt x="3953" y="9801"/>
                      </a:cubicBezTo>
                      <a:cubicBezTo>
                        <a:pt x="1772" y="9801"/>
                        <a:pt x="0" y="7610"/>
                        <a:pt x="0" y="4905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0" name="Google Shape;1120;p36"/>
                <p:cNvSpPr/>
                <p:nvPr/>
              </p:nvSpPr>
              <p:spPr>
                <a:xfrm>
                  <a:off x="1810426" y="5523376"/>
                  <a:ext cx="7924" cy="9810"/>
                </a:xfrm>
                <a:custGeom>
                  <a:rect b="b" l="l" r="r" t="t"/>
                  <a:pathLst>
                    <a:path extrusionOk="0" h="9810" w="7924">
                      <a:moveTo>
                        <a:pt x="0" y="4905"/>
                      </a:moveTo>
                      <a:cubicBezTo>
                        <a:pt x="0" y="2200"/>
                        <a:pt x="1772" y="0"/>
                        <a:pt x="3962" y="0"/>
                      </a:cubicBezTo>
                      <a:cubicBezTo>
                        <a:pt x="6144" y="0"/>
                        <a:pt x="7925" y="2200"/>
                        <a:pt x="7925" y="4905"/>
                      </a:cubicBezTo>
                      <a:cubicBezTo>
                        <a:pt x="7925" y="7611"/>
                        <a:pt x="6144" y="9810"/>
                        <a:pt x="3962" y="9810"/>
                      </a:cubicBezTo>
                      <a:cubicBezTo>
                        <a:pt x="1772" y="9810"/>
                        <a:pt x="0" y="7611"/>
                        <a:pt x="0" y="4905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1" name="Google Shape;1121;p36"/>
                <p:cNvSpPr/>
                <p:nvPr/>
              </p:nvSpPr>
              <p:spPr>
                <a:xfrm>
                  <a:off x="1772878" y="5492953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896"/>
                      </a:moveTo>
                      <a:cubicBezTo>
                        <a:pt x="0" y="2191"/>
                        <a:pt x="1772" y="0"/>
                        <a:pt x="3953" y="0"/>
                      </a:cubicBezTo>
                      <a:cubicBezTo>
                        <a:pt x="6144" y="0"/>
                        <a:pt x="7915" y="2191"/>
                        <a:pt x="7915" y="4896"/>
                      </a:cubicBezTo>
                      <a:cubicBezTo>
                        <a:pt x="7915" y="7601"/>
                        <a:pt x="6144" y="9801"/>
                        <a:pt x="3953" y="9801"/>
                      </a:cubicBezTo>
                      <a:cubicBezTo>
                        <a:pt x="1772" y="9801"/>
                        <a:pt x="0" y="7601"/>
                        <a:pt x="0" y="489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2" name="Google Shape;1122;p36"/>
                <p:cNvSpPr/>
                <p:nvPr/>
              </p:nvSpPr>
              <p:spPr>
                <a:xfrm>
                  <a:off x="1372047" y="5501184"/>
                  <a:ext cx="9820" cy="12890"/>
                </a:xfrm>
                <a:custGeom>
                  <a:rect b="b" l="l" r="r" t="t"/>
                  <a:pathLst>
                    <a:path extrusionOk="0" h="12890" w="9820">
                      <a:moveTo>
                        <a:pt x="667" y="8133"/>
                      </a:moveTo>
                      <a:cubicBezTo>
                        <a:pt x="-695" y="4694"/>
                        <a:pt x="95" y="1161"/>
                        <a:pt x="2438" y="227"/>
                      </a:cubicBezTo>
                      <a:cubicBezTo>
                        <a:pt x="4782" y="-706"/>
                        <a:pt x="7791" y="1322"/>
                        <a:pt x="9153" y="4761"/>
                      </a:cubicBezTo>
                      <a:cubicBezTo>
                        <a:pt x="10516" y="8190"/>
                        <a:pt x="9725" y="11733"/>
                        <a:pt x="7382" y="12667"/>
                      </a:cubicBezTo>
                      <a:cubicBezTo>
                        <a:pt x="5039" y="13591"/>
                        <a:pt x="2029" y="11562"/>
                        <a:pt x="667" y="8133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3" name="Google Shape;1123;p36"/>
                <p:cNvSpPr/>
                <p:nvPr/>
              </p:nvSpPr>
              <p:spPr>
                <a:xfrm>
                  <a:off x="1341773" y="5523378"/>
                  <a:ext cx="10759" cy="11310"/>
                </a:xfrm>
                <a:custGeom>
                  <a:rect b="b" l="l" r="r" t="t"/>
                  <a:pathLst>
                    <a:path extrusionOk="0" h="11310" w="10759">
                      <a:moveTo>
                        <a:pt x="1556" y="8694"/>
                      </a:moveTo>
                      <a:cubicBezTo>
                        <a:pt x="-530" y="6055"/>
                        <a:pt x="-520" y="2560"/>
                        <a:pt x="1594" y="883"/>
                      </a:cubicBezTo>
                      <a:cubicBezTo>
                        <a:pt x="3699" y="-793"/>
                        <a:pt x="7109" y="-12"/>
                        <a:pt x="9195" y="2626"/>
                      </a:cubicBezTo>
                      <a:cubicBezTo>
                        <a:pt x="11291" y="5265"/>
                        <a:pt x="11281" y="8751"/>
                        <a:pt x="9167" y="10427"/>
                      </a:cubicBezTo>
                      <a:cubicBezTo>
                        <a:pt x="7062" y="12104"/>
                        <a:pt x="3652" y="11322"/>
                        <a:pt x="1556" y="8694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4" name="Google Shape;1124;p36"/>
                <p:cNvSpPr/>
                <p:nvPr/>
              </p:nvSpPr>
              <p:spPr>
                <a:xfrm>
                  <a:off x="1310279" y="5547624"/>
                  <a:ext cx="10760" cy="11306"/>
                </a:xfrm>
                <a:custGeom>
                  <a:rect b="b" l="l" r="r" t="t"/>
                  <a:pathLst>
                    <a:path extrusionOk="0" h="11306" w="10760">
                      <a:moveTo>
                        <a:pt x="1561" y="8690"/>
                      </a:moveTo>
                      <a:cubicBezTo>
                        <a:pt x="-535" y="6051"/>
                        <a:pt x="-516" y="2555"/>
                        <a:pt x="1590" y="879"/>
                      </a:cubicBezTo>
                      <a:cubicBezTo>
                        <a:pt x="3704" y="-788"/>
                        <a:pt x="7114" y="-16"/>
                        <a:pt x="9200" y="2622"/>
                      </a:cubicBezTo>
                      <a:cubicBezTo>
                        <a:pt x="11296" y="5260"/>
                        <a:pt x="11277" y="8756"/>
                        <a:pt x="9171" y="10423"/>
                      </a:cubicBezTo>
                      <a:cubicBezTo>
                        <a:pt x="7057" y="12099"/>
                        <a:pt x="3656" y="11319"/>
                        <a:pt x="1561" y="869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5" name="Google Shape;1125;p36"/>
                <p:cNvSpPr/>
                <p:nvPr/>
              </p:nvSpPr>
              <p:spPr>
                <a:xfrm>
                  <a:off x="1283024" y="5571931"/>
                  <a:ext cx="10759" cy="11306"/>
                </a:xfrm>
                <a:custGeom>
                  <a:rect b="b" l="l" r="r" t="t"/>
                  <a:pathLst>
                    <a:path extrusionOk="0" h="11306" w="10759">
                      <a:moveTo>
                        <a:pt x="1565" y="8690"/>
                      </a:moveTo>
                      <a:cubicBezTo>
                        <a:pt x="-531" y="6051"/>
                        <a:pt x="-522" y="2555"/>
                        <a:pt x="1593" y="879"/>
                      </a:cubicBezTo>
                      <a:cubicBezTo>
                        <a:pt x="3698" y="-788"/>
                        <a:pt x="7108" y="-16"/>
                        <a:pt x="9204" y="2622"/>
                      </a:cubicBezTo>
                      <a:cubicBezTo>
                        <a:pt x="11290" y="5260"/>
                        <a:pt x="11280" y="8756"/>
                        <a:pt x="9165" y="10423"/>
                      </a:cubicBezTo>
                      <a:cubicBezTo>
                        <a:pt x="7060" y="12099"/>
                        <a:pt x="3650" y="11319"/>
                        <a:pt x="1565" y="869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6" name="Google Shape;1126;p36"/>
                <p:cNvSpPr/>
                <p:nvPr/>
              </p:nvSpPr>
              <p:spPr>
                <a:xfrm>
                  <a:off x="1260353" y="5599982"/>
                  <a:ext cx="10760" cy="11308"/>
                </a:xfrm>
                <a:custGeom>
                  <a:rect b="b" l="l" r="r" t="t"/>
                  <a:pathLst>
                    <a:path extrusionOk="0" h="11308" w="10760">
                      <a:moveTo>
                        <a:pt x="1556" y="8689"/>
                      </a:moveTo>
                      <a:cubicBezTo>
                        <a:pt x="-530" y="6051"/>
                        <a:pt x="-520" y="2555"/>
                        <a:pt x="1594" y="879"/>
                      </a:cubicBezTo>
                      <a:cubicBezTo>
                        <a:pt x="3699" y="-788"/>
                        <a:pt x="7109" y="-17"/>
                        <a:pt x="9205" y="2622"/>
                      </a:cubicBezTo>
                      <a:cubicBezTo>
                        <a:pt x="11291" y="5260"/>
                        <a:pt x="11281" y="8756"/>
                        <a:pt x="9167" y="10423"/>
                      </a:cubicBezTo>
                      <a:cubicBezTo>
                        <a:pt x="7062" y="12099"/>
                        <a:pt x="3652" y="11328"/>
                        <a:pt x="1556" y="868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7" name="Google Shape;1127;p36"/>
                <p:cNvSpPr/>
                <p:nvPr/>
              </p:nvSpPr>
              <p:spPr>
                <a:xfrm>
                  <a:off x="1240675" y="5632716"/>
                  <a:ext cx="11300" cy="10767"/>
                </a:xfrm>
                <a:custGeom>
                  <a:rect b="b" l="l" r="r" t="t"/>
                  <a:pathLst>
                    <a:path extrusionOk="0" h="10767" w="11300">
                      <a:moveTo>
                        <a:pt x="2604" y="9189"/>
                      </a:moveTo>
                      <a:cubicBezTo>
                        <a:pt x="-25" y="7094"/>
                        <a:pt x="-787" y="3683"/>
                        <a:pt x="889" y="1578"/>
                      </a:cubicBezTo>
                      <a:cubicBezTo>
                        <a:pt x="2575" y="-526"/>
                        <a:pt x="6071" y="-526"/>
                        <a:pt x="8700" y="1578"/>
                      </a:cubicBezTo>
                      <a:cubicBezTo>
                        <a:pt x="11329" y="3683"/>
                        <a:pt x="12091" y="7084"/>
                        <a:pt x="10405" y="9189"/>
                      </a:cubicBezTo>
                      <a:cubicBezTo>
                        <a:pt x="8728" y="11294"/>
                        <a:pt x="5233" y="11294"/>
                        <a:pt x="2604" y="918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8" name="Google Shape;1128;p36"/>
                <p:cNvSpPr/>
                <p:nvPr/>
              </p:nvSpPr>
              <p:spPr>
                <a:xfrm>
                  <a:off x="1223030" y="5666167"/>
                  <a:ext cx="11298" cy="10770"/>
                </a:xfrm>
                <a:custGeom>
                  <a:rect b="b" l="l" r="r" t="t"/>
                  <a:pathLst>
                    <a:path extrusionOk="0" h="10770" w="11298">
                      <a:moveTo>
                        <a:pt x="2599" y="9199"/>
                      </a:moveTo>
                      <a:cubicBezTo>
                        <a:pt x="-21" y="7094"/>
                        <a:pt x="-792" y="3684"/>
                        <a:pt x="894" y="1579"/>
                      </a:cubicBezTo>
                      <a:cubicBezTo>
                        <a:pt x="2580" y="-526"/>
                        <a:pt x="6066" y="-526"/>
                        <a:pt x="8695" y="1579"/>
                      </a:cubicBezTo>
                      <a:cubicBezTo>
                        <a:pt x="11324" y="3684"/>
                        <a:pt x="12086" y="7094"/>
                        <a:pt x="10409" y="9199"/>
                      </a:cubicBezTo>
                      <a:cubicBezTo>
                        <a:pt x="8723" y="11295"/>
                        <a:pt x="5228" y="11295"/>
                        <a:pt x="2599" y="919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9" name="Google Shape;1129;p36"/>
                <p:cNvSpPr/>
                <p:nvPr/>
              </p:nvSpPr>
              <p:spPr>
                <a:xfrm>
                  <a:off x="1204978" y="5696057"/>
                  <a:ext cx="11298" cy="10768"/>
                </a:xfrm>
                <a:custGeom>
                  <a:rect b="b" l="l" r="r" t="t"/>
                  <a:pathLst>
                    <a:path extrusionOk="0" h="10768" w="11298">
                      <a:moveTo>
                        <a:pt x="2601" y="9189"/>
                      </a:moveTo>
                      <a:cubicBezTo>
                        <a:pt x="-28" y="7094"/>
                        <a:pt x="-790" y="3684"/>
                        <a:pt x="896" y="1579"/>
                      </a:cubicBezTo>
                      <a:cubicBezTo>
                        <a:pt x="2573" y="-526"/>
                        <a:pt x="6068" y="-526"/>
                        <a:pt x="8697" y="1579"/>
                      </a:cubicBezTo>
                      <a:cubicBezTo>
                        <a:pt x="11326" y="3684"/>
                        <a:pt x="12088" y="7084"/>
                        <a:pt x="10402" y="9189"/>
                      </a:cubicBezTo>
                      <a:cubicBezTo>
                        <a:pt x="8726" y="11295"/>
                        <a:pt x="5230" y="11295"/>
                        <a:pt x="2601" y="918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0" name="Google Shape;1130;p36"/>
                <p:cNvSpPr/>
                <p:nvPr/>
              </p:nvSpPr>
              <p:spPr>
                <a:xfrm>
                  <a:off x="1193675" y="5732261"/>
                  <a:ext cx="11302" cy="10770"/>
                </a:xfrm>
                <a:custGeom>
                  <a:rect b="b" l="l" r="r" t="t"/>
                  <a:pathLst>
                    <a:path extrusionOk="0" h="10770" w="11302">
                      <a:moveTo>
                        <a:pt x="2608" y="9199"/>
                      </a:moveTo>
                      <a:cubicBezTo>
                        <a:pt x="-21" y="7094"/>
                        <a:pt x="-793" y="3683"/>
                        <a:pt x="893" y="1579"/>
                      </a:cubicBezTo>
                      <a:cubicBezTo>
                        <a:pt x="2579" y="-526"/>
                        <a:pt x="6075" y="-526"/>
                        <a:pt x="8694" y="1579"/>
                      </a:cubicBezTo>
                      <a:cubicBezTo>
                        <a:pt x="11323" y="3683"/>
                        <a:pt x="12095" y="7094"/>
                        <a:pt x="10409" y="9199"/>
                      </a:cubicBezTo>
                      <a:cubicBezTo>
                        <a:pt x="8723" y="11294"/>
                        <a:pt x="5237" y="11294"/>
                        <a:pt x="2608" y="919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1" name="Google Shape;1131;p36"/>
                <p:cNvSpPr/>
                <p:nvPr/>
              </p:nvSpPr>
              <p:spPr>
                <a:xfrm>
                  <a:off x="1181321" y="5765684"/>
                  <a:ext cx="11302" cy="10769"/>
                </a:xfrm>
                <a:custGeom>
                  <a:rect b="b" l="l" r="r" t="t"/>
                  <a:pathLst>
                    <a:path extrusionOk="0" h="10769" w="11302">
                      <a:moveTo>
                        <a:pt x="2608" y="9199"/>
                      </a:moveTo>
                      <a:cubicBezTo>
                        <a:pt x="-21" y="7094"/>
                        <a:pt x="-793" y="3684"/>
                        <a:pt x="893" y="1579"/>
                      </a:cubicBezTo>
                      <a:cubicBezTo>
                        <a:pt x="2579" y="-526"/>
                        <a:pt x="6065" y="-526"/>
                        <a:pt x="8694" y="1579"/>
                      </a:cubicBezTo>
                      <a:cubicBezTo>
                        <a:pt x="11323" y="3684"/>
                        <a:pt x="12095" y="7094"/>
                        <a:pt x="10409" y="9189"/>
                      </a:cubicBezTo>
                      <a:cubicBezTo>
                        <a:pt x="8723" y="11295"/>
                        <a:pt x="5227" y="11295"/>
                        <a:pt x="2608" y="919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2" name="Google Shape;1132;p36"/>
                <p:cNvSpPr/>
                <p:nvPr/>
              </p:nvSpPr>
              <p:spPr>
                <a:xfrm>
                  <a:off x="1167395" y="5800697"/>
                  <a:ext cx="11884" cy="10125"/>
                </a:xfrm>
                <a:custGeom>
                  <a:rect b="b" l="l" r="r" t="t"/>
                  <a:pathLst>
                    <a:path extrusionOk="0" h="10125" w="11884">
                      <a:moveTo>
                        <a:pt x="4132" y="9591"/>
                      </a:moveTo>
                      <a:cubicBezTo>
                        <a:pt x="1008" y="8343"/>
                        <a:pt x="-716" y="5305"/>
                        <a:pt x="284" y="2809"/>
                      </a:cubicBezTo>
                      <a:cubicBezTo>
                        <a:pt x="1284" y="304"/>
                        <a:pt x="4628" y="-715"/>
                        <a:pt x="7752" y="533"/>
                      </a:cubicBezTo>
                      <a:cubicBezTo>
                        <a:pt x="10876" y="1781"/>
                        <a:pt x="12600" y="4819"/>
                        <a:pt x="11600" y="7324"/>
                      </a:cubicBezTo>
                      <a:cubicBezTo>
                        <a:pt x="10600" y="9829"/>
                        <a:pt x="7266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3" name="Google Shape;1133;p36"/>
                <p:cNvSpPr/>
                <p:nvPr/>
              </p:nvSpPr>
              <p:spPr>
                <a:xfrm>
                  <a:off x="1162670" y="5837623"/>
                  <a:ext cx="11884" cy="10125"/>
                </a:xfrm>
                <a:custGeom>
                  <a:rect b="b" l="l" r="r" t="t"/>
                  <a:pathLst>
                    <a:path extrusionOk="0" h="10125" w="11884">
                      <a:moveTo>
                        <a:pt x="4132" y="9593"/>
                      </a:moveTo>
                      <a:cubicBezTo>
                        <a:pt x="1008" y="8345"/>
                        <a:pt x="-716" y="5307"/>
                        <a:pt x="284" y="2802"/>
                      </a:cubicBezTo>
                      <a:cubicBezTo>
                        <a:pt x="1275" y="297"/>
                        <a:pt x="4618" y="-713"/>
                        <a:pt x="7752" y="534"/>
                      </a:cubicBezTo>
                      <a:cubicBezTo>
                        <a:pt x="10876" y="1782"/>
                        <a:pt x="12600" y="4821"/>
                        <a:pt x="11600" y="7317"/>
                      </a:cubicBezTo>
                      <a:cubicBezTo>
                        <a:pt x="10600" y="9822"/>
                        <a:pt x="7257" y="10841"/>
                        <a:pt x="4132" y="9593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4" name="Google Shape;1134;p36"/>
                <p:cNvSpPr/>
                <p:nvPr/>
              </p:nvSpPr>
              <p:spPr>
                <a:xfrm>
                  <a:off x="1155508" y="5870572"/>
                  <a:ext cx="11888" cy="10124"/>
                </a:xfrm>
                <a:custGeom>
                  <a:rect b="b" l="l" r="r" t="t"/>
                  <a:pathLst>
                    <a:path extrusionOk="0" h="10124" w="11888">
                      <a:moveTo>
                        <a:pt x="4141" y="9592"/>
                      </a:moveTo>
                      <a:cubicBezTo>
                        <a:pt x="1017" y="8343"/>
                        <a:pt x="-717" y="5305"/>
                        <a:pt x="283" y="2800"/>
                      </a:cubicBezTo>
                      <a:cubicBezTo>
                        <a:pt x="1283" y="304"/>
                        <a:pt x="4627" y="-715"/>
                        <a:pt x="7751" y="533"/>
                      </a:cubicBezTo>
                      <a:cubicBezTo>
                        <a:pt x="10875" y="1781"/>
                        <a:pt x="12599" y="4819"/>
                        <a:pt x="11608" y="7324"/>
                      </a:cubicBezTo>
                      <a:cubicBezTo>
                        <a:pt x="10608" y="9820"/>
                        <a:pt x="7265" y="10839"/>
                        <a:pt x="4141" y="9592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5" name="Google Shape;1135;p36"/>
                <p:cNvSpPr/>
                <p:nvPr/>
              </p:nvSpPr>
              <p:spPr>
                <a:xfrm>
                  <a:off x="1250281" y="5941333"/>
                  <a:ext cx="11884" cy="10123"/>
                </a:xfrm>
                <a:custGeom>
                  <a:rect b="b" l="l" r="r" t="t"/>
                  <a:pathLst>
                    <a:path extrusionOk="0" h="10123" w="11884">
                      <a:moveTo>
                        <a:pt x="4132" y="9591"/>
                      </a:moveTo>
                      <a:cubicBezTo>
                        <a:pt x="1008" y="8343"/>
                        <a:pt x="-716" y="5305"/>
                        <a:pt x="284" y="2800"/>
                      </a:cubicBezTo>
                      <a:cubicBezTo>
                        <a:pt x="1284" y="304"/>
                        <a:pt x="4627" y="-715"/>
                        <a:pt x="7752" y="533"/>
                      </a:cubicBezTo>
                      <a:cubicBezTo>
                        <a:pt x="10876" y="1780"/>
                        <a:pt x="12600" y="4819"/>
                        <a:pt x="11600" y="7315"/>
                      </a:cubicBezTo>
                      <a:cubicBezTo>
                        <a:pt x="10600" y="9820"/>
                        <a:pt x="7266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6" name="Google Shape;1136;p36"/>
                <p:cNvSpPr/>
                <p:nvPr/>
              </p:nvSpPr>
              <p:spPr>
                <a:xfrm>
                  <a:off x="1251977" y="5910958"/>
                  <a:ext cx="11884" cy="10128"/>
                </a:xfrm>
                <a:custGeom>
                  <a:rect b="b" l="l" r="r" t="t"/>
                  <a:pathLst>
                    <a:path extrusionOk="0" h="10128" w="11884">
                      <a:moveTo>
                        <a:pt x="4132" y="9600"/>
                      </a:moveTo>
                      <a:cubicBezTo>
                        <a:pt x="1008" y="8353"/>
                        <a:pt x="-716" y="5314"/>
                        <a:pt x="284" y="2809"/>
                      </a:cubicBezTo>
                      <a:cubicBezTo>
                        <a:pt x="1284" y="304"/>
                        <a:pt x="4628" y="-715"/>
                        <a:pt x="7752" y="533"/>
                      </a:cubicBezTo>
                      <a:cubicBezTo>
                        <a:pt x="10876" y="1781"/>
                        <a:pt x="12600" y="4819"/>
                        <a:pt x="11600" y="7324"/>
                      </a:cubicBezTo>
                      <a:cubicBezTo>
                        <a:pt x="10600" y="9829"/>
                        <a:pt x="7257" y="10839"/>
                        <a:pt x="4132" y="960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7" name="Google Shape;1137;p36"/>
                <p:cNvSpPr/>
                <p:nvPr/>
              </p:nvSpPr>
              <p:spPr>
                <a:xfrm>
                  <a:off x="1256225" y="5878592"/>
                  <a:ext cx="11884" cy="10124"/>
                </a:xfrm>
                <a:custGeom>
                  <a:rect b="b" l="l" r="r" t="t"/>
                  <a:pathLst>
                    <a:path extrusionOk="0" h="10124" w="11884">
                      <a:moveTo>
                        <a:pt x="4132" y="9591"/>
                      </a:moveTo>
                      <a:cubicBezTo>
                        <a:pt x="1008" y="8344"/>
                        <a:pt x="-716" y="5305"/>
                        <a:pt x="284" y="2800"/>
                      </a:cubicBezTo>
                      <a:cubicBezTo>
                        <a:pt x="1284" y="304"/>
                        <a:pt x="4628" y="-715"/>
                        <a:pt x="7752" y="533"/>
                      </a:cubicBezTo>
                      <a:cubicBezTo>
                        <a:pt x="10876" y="1781"/>
                        <a:pt x="12600" y="4820"/>
                        <a:pt x="11600" y="7324"/>
                      </a:cubicBezTo>
                      <a:cubicBezTo>
                        <a:pt x="10600" y="9820"/>
                        <a:pt x="7256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8" name="Google Shape;1138;p36"/>
                <p:cNvSpPr/>
                <p:nvPr/>
              </p:nvSpPr>
              <p:spPr>
                <a:xfrm>
                  <a:off x="1262168" y="5841854"/>
                  <a:ext cx="11884" cy="10124"/>
                </a:xfrm>
                <a:custGeom>
                  <a:rect b="b" l="l" r="r" t="t"/>
                  <a:pathLst>
                    <a:path extrusionOk="0" h="10124" w="11884">
                      <a:moveTo>
                        <a:pt x="4132" y="9591"/>
                      </a:moveTo>
                      <a:cubicBezTo>
                        <a:pt x="1008" y="8343"/>
                        <a:pt x="-716" y="5305"/>
                        <a:pt x="284" y="2800"/>
                      </a:cubicBezTo>
                      <a:cubicBezTo>
                        <a:pt x="1284" y="304"/>
                        <a:pt x="4627" y="-715"/>
                        <a:pt x="7752" y="533"/>
                      </a:cubicBezTo>
                      <a:cubicBezTo>
                        <a:pt x="10876" y="1781"/>
                        <a:pt x="12600" y="4819"/>
                        <a:pt x="11600" y="7324"/>
                      </a:cubicBezTo>
                      <a:cubicBezTo>
                        <a:pt x="10600" y="9820"/>
                        <a:pt x="7256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9" name="Google Shape;1139;p36"/>
                <p:cNvSpPr/>
                <p:nvPr/>
              </p:nvSpPr>
              <p:spPr>
                <a:xfrm>
                  <a:off x="1268112" y="5809050"/>
                  <a:ext cx="11884" cy="10123"/>
                </a:xfrm>
                <a:custGeom>
                  <a:rect b="b" l="l" r="r" t="t"/>
                  <a:pathLst>
                    <a:path extrusionOk="0" h="10123" w="11884">
                      <a:moveTo>
                        <a:pt x="4132" y="9591"/>
                      </a:moveTo>
                      <a:cubicBezTo>
                        <a:pt x="1008" y="8343"/>
                        <a:pt x="-716" y="5305"/>
                        <a:pt x="284" y="2800"/>
                      </a:cubicBezTo>
                      <a:cubicBezTo>
                        <a:pt x="1275" y="304"/>
                        <a:pt x="4618" y="-715"/>
                        <a:pt x="7752" y="533"/>
                      </a:cubicBezTo>
                      <a:cubicBezTo>
                        <a:pt x="10876" y="1780"/>
                        <a:pt x="12600" y="4819"/>
                        <a:pt x="11600" y="7315"/>
                      </a:cubicBezTo>
                      <a:cubicBezTo>
                        <a:pt x="10600" y="9820"/>
                        <a:pt x="7257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0" name="Google Shape;1140;p36"/>
                <p:cNvSpPr/>
                <p:nvPr/>
              </p:nvSpPr>
              <p:spPr>
                <a:xfrm>
                  <a:off x="1279994" y="5778142"/>
                  <a:ext cx="11884" cy="10129"/>
                </a:xfrm>
                <a:custGeom>
                  <a:rect b="b" l="l" r="r" t="t"/>
                  <a:pathLst>
                    <a:path extrusionOk="0" h="10129" w="11884">
                      <a:moveTo>
                        <a:pt x="4137" y="9601"/>
                      </a:moveTo>
                      <a:cubicBezTo>
                        <a:pt x="1013" y="8352"/>
                        <a:pt x="-711" y="5314"/>
                        <a:pt x="280" y="2809"/>
                      </a:cubicBezTo>
                      <a:cubicBezTo>
                        <a:pt x="1280" y="304"/>
                        <a:pt x="4623" y="-715"/>
                        <a:pt x="7747" y="533"/>
                      </a:cubicBezTo>
                      <a:cubicBezTo>
                        <a:pt x="10871" y="1780"/>
                        <a:pt x="12596" y="4819"/>
                        <a:pt x="11605" y="7324"/>
                      </a:cubicBezTo>
                      <a:cubicBezTo>
                        <a:pt x="10605" y="9829"/>
                        <a:pt x="7262" y="10839"/>
                        <a:pt x="4137" y="960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1" name="Google Shape;1141;p36"/>
                <p:cNvSpPr/>
                <p:nvPr/>
              </p:nvSpPr>
              <p:spPr>
                <a:xfrm>
                  <a:off x="1291877" y="5747861"/>
                  <a:ext cx="11884" cy="10123"/>
                </a:xfrm>
                <a:custGeom>
                  <a:rect b="b" l="l" r="r" t="t"/>
                  <a:pathLst>
                    <a:path extrusionOk="0" h="10123" w="11884">
                      <a:moveTo>
                        <a:pt x="4132" y="9591"/>
                      </a:moveTo>
                      <a:cubicBezTo>
                        <a:pt x="1008" y="8343"/>
                        <a:pt x="-716" y="5305"/>
                        <a:pt x="284" y="2809"/>
                      </a:cubicBezTo>
                      <a:cubicBezTo>
                        <a:pt x="1284" y="304"/>
                        <a:pt x="4628" y="-715"/>
                        <a:pt x="7752" y="533"/>
                      </a:cubicBezTo>
                      <a:cubicBezTo>
                        <a:pt x="10876" y="1781"/>
                        <a:pt x="12600" y="4819"/>
                        <a:pt x="11600" y="7324"/>
                      </a:cubicBezTo>
                      <a:cubicBezTo>
                        <a:pt x="10609" y="9820"/>
                        <a:pt x="7266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2" name="Google Shape;1142;p36"/>
                <p:cNvSpPr/>
                <p:nvPr/>
              </p:nvSpPr>
              <p:spPr>
                <a:xfrm>
                  <a:off x="1306402" y="5719496"/>
                  <a:ext cx="11884" cy="10124"/>
                </a:xfrm>
                <a:custGeom>
                  <a:rect b="b" l="l" r="r" t="t"/>
                  <a:pathLst>
                    <a:path extrusionOk="0" h="10124" w="11884">
                      <a:moveTo>
                        <a:pt x="4132" y="9591"/>
                      </a:moveTo>
                      <a:cubicBezTo>
                        <a:pt x="1008" y="8344"/>
                        <a:pt x="-716" y="5305"/>
                        <a:pt x="284" y="2800"/>
                      </a:cubicBezTo>
                      <a:cubicBezTo>
                        <a:pt x="1275" y="305"/>
                        <a:pt x="4618" y="-715"/>
                        <a:pt x="7752" y="533"/>
                      </a:cubicBezTo>
                      <a:cubicBezTo>
                        <a:pt x="10876" y="1781"/>
                        <a:pt x="12600" y="4819"/>
                        <a:pt x="11600" y="7325"/>
                      </a:cubicBezTo>
                      <a:cubicBezTo>
                        <a:pt x="10600" y="9820"/>
                        <a:pt x="7257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3" name="Google Shape;1143;p36"/>
                <p:cNvSpPr/>
                <p:nvPr/>
              </p:nvSpPr>
              <p:spPr>
                <a:xfrm>
                  <a:off x="1323633" y="5690402"/>
                  <a:ext cx="10751" cy="11310"/>
                </a:xfrm>
                <a:custGeom>
                  <a:rect b="b" l="l" r="r" t="t"/>
                  <a:pathLst>
                    <a:path extrusionOk="0" h="11310" w="10751">
                      <a:moveTo>
                        <a:pt x="1551" y="8681"/>
                      </a:moveTo>
                      <a:cubicBezTo>
                        <a:pt x="-534" y="6043"/>
                        <a:pt x="-515" y="2547"/>
                        <a:pt x="1599" y="881"/>
                      </a:cubicBezTo>
                      <a:cubicBezTo>
                        <a:pt x="3714" y="-796"/>
                        <a:pt x="7114" y="-5"/>
                        <a:pt x="9200" y="2633"/>
                      </a:cubicBezTo>
                      <a:cubicBezTo>
                        <a:pt x="11286" y="5272"/>
                        <a:pt x="11267" y="8767"/>
                        <a:pt x="9152" y="10434"/>
                      </a:cubicBezTo>
                      <a:cubicBezTo>
                        <a:pt x="7047" y="12101"/>
                        <a:pt x="3637" y="11320"/>
                        <a:pt x="1551" y="868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4" name="Google Shape;1144;p36"/>
                <p:cNvSpPr/>
                <p:nvPr/>
              </p:nvSpPr>
              <p:spPr>
                <a:xfrm>
                  <a:off x="1343883" y="5664298"/>
                  <a:ext cx="10751" cy="11315"/>
                </a:xfrm>
                <a:custGeom>
                  <a:rect b="b" l="l" r="r" t="t"/>
                  <a:pathLst>
                    <a:path extrusionOk="0" h="11315" w="10751">
                      <a:moveTo>
                        <a:pt x="1552" y="8687"/>
                      </a:moveTo>
                      <a:cubicBezTo>
                        <a:pt x="-534" y="6048"/>
                        <a:pt x="-515" y="2553"/>
                        <a:pt x="1599" y="876"/>
                      </a:cubicBezTo>
                      <a:cubicBezTo>
                        <a:pt x="3704" y="-791"/>
                        <a:pt x="7114" y="-9"/>
                        <a:pt x="9200" y="2629"/>
                      </a:cubicBezTo>
                      <a:cubicBezTo>
                        <a:pt x="11286" y="5277"/>
                        <a:pt x="11267" y="8763"/>
                        <a:pt x="9152" y="10439"/>
                      </a:cubicBezTo>
                      <a:cubicBezTo>
                        <a:pt x="7038" y="12106"/>
                        <a:pt x="3637" y="11325"/>
                        <a:pt x="1552" y="8687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5" name="Google Shape;1145;p36"/>
                <p:cNvSpPr/>
                <p:nvPr/>
              </p:nvSpPr>
              <p:spPr>
                <a:xfrm>
                  <a:off x="1366200" y="5640929"/>
                  <a:ext cx="10756" cy="11314"/>
                </a:xfrm>
                <a:custGeom>
                  <a:rect b="b" l="l" r="r" t="t"/>
                  <a:pathLst>
                    <a:path extrusionOk="0" h="11314" w="10756">
                      <a:moveTo>
                        <a:pt x="1551" y="8681"/>
                      </a:moveTo>
                      <a:cubicBezTo>
                        <a:pt x="-534" y="6043"/>
                        <a:pt x="-515" y="2547"/>
                        <a:pt x="1599" y="880"/>
                      </a:cubicBezTo>
                      <a:cubicBezTo>
                        <a:pt x="3714" y="-796"/>
                        <a:pt x="7114" y="-5"/>
                        <a:pt x="9200" y="2633"/>
                      </a:cubicBezTo>
                      <a:cubicBezTo>
                        <a:pt x="11296" y="5271"/>
                        <a:pt x="11267" y="8767"/>
                        <a:pt x="9162" y="10434"/>
                      </a:cubicBezTo>
                      <a:cubicBezTo>
                        <a:pt x="7047" y="12110"/>
                        <a:pt x="3638" y="11320"/>
                        <a:pt x="1551" y="868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6" name="Google Shape;1146;p36"/>
                <p:cNvSpPr/>
                <p:nvPr/>
              </p:nvSpPr>
              <p:spPr>
                <a:xfrm>
                  <a:off x="1386850" y="5621403"/>
                  <a:ext cx="10752" cy="11314"/>
                </a:xfrm>
                <a:custGeom>
                  <a:rect b="b" l="l" r="r" t="t"/>
                  <a:pathLst>
                    <a:path extrusionOk="0" h="11314" w="10752">
                      <a:moveTo>
                        <a:pt x="1552" y="8682"/>
                      </a:moveTo>
                      <a:cubicBezTo>
                        <a:pt x="-534" y="6043"/>
                        <a:pt x="-515" y="2547"/>
                        <a:pt x="1599" y="880"/>
                      </a:cubicBezTo>
                      <a:cubicBezTo>
                        <a:pt x="3714" y="-796"/>
                        <a:pt x="7114" y="-6"/>
                        <a:pt x="9200" y="2633"/>
                      </a:cubicBezTo>
                      <a:cubicBezTo>
                        <a:pt x="11286" y="5271"/>
                        <a:pt x="11267" y="8767"/>
                        <a:pt x="9162" y="10434"/>
                      </a:cubicBezTo>
                      <a:cubicBezTo>
                        <a:pt x="7047" y="12110"/>
                        <a:pt x="3637" y="11320"/>
                        <a:pt x="1552" y="8682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7" name="Google Shape;1147;p36"/>
                <p:cNvSpPr/>
                <p:nvPr/>
              </p:nvSpPr>
              <p:spPr>
                <a:xfrm>
                  <a:off x="1416444" y="5599981"/>
                  <a:ext cx="10751" cy="11310"/>
                </a:xfrm>
                <a:custGeom>
                  <a:rect b="b" l="l" r="r" t="t"/>
                  <a:pathLst>
                    <a:path extrusionOk="0" h="11310" w="10751">
                      <a:moveTo>
                        <a:pt x="1551" y="8681"/>
                      </a:moveTo>
                      <a:cubicBezTo>
                        <a:pt x="-535" y="6043"/>
                        <a:pt x="-515" y="2547"/>
                        <a:pt x="1599" y="881"/>
                      </a:cubicBezTo>
                      <a:cubicBezTo>
                        <a:pt x="3704" y="-796"/>
                        <a:pt x="7114" y="-5"/>
                        <a:pt x="9200" y="2633"/>
                      </a:cubicBezTo>
                      <a:cubicBezTo>
                        <a:pt x="11286" y="5272"/>
                        <a:pt x="11267" y="8767"/>
                        <a:pt x="9152" y="10434"/>
                      </a:cubicBezTo>
                      <a:cubicBezTo>
                        <a:pt x="7038" y="12101"/>
                        <a:pt x="3637" y="11319"/>
                        <a:pt x="1551" y="868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8" name="Google Shape;1148;p36"/>
                <p:cNvSpPr/>
                <p:nvPr/>
              </p:nvSpPr>
              <p:spPr>
                <a:xfrm>
                  <a:off x="1445319" y="5586360"/>
                  <a:ext cx="10756" cy="11314"/>
                </a:xfrm>
                <a:custGeom>
                  <a:rect b="b" l="l" r="r" t="t"/>
                  <a:pathLst>
                    <a:path extrusionOk="0" h="11314" w="10756">
                      <a:moveTo>
                        <a:pt x="1556" y="8681"/>
                      </a:moveTo>
                      <a:cubicBezTo>
                        <a:pt x="-539" y="6043"/>
                        <a:pt x="-511" y="2547"/>
                        <a:pt x="1594" y="880"/>
                      </a:cubicBezTo>
                      <a:cubicBezTo>
                        <a:pt x="3709" y="-796"/>
                        <a:pt x="7119" y="-5"/>
                        <a:pt x="9205" y="2633"/>
                      </a:cubicBezTo>
                      <a:cubicBezTo>
                        <a:pt x="11291" y="5271"/>
                        <a:pt x="11272" y="8767"/>
                        <a:pt x="9157" y="10434"/>
                      </a:cubicBezTo>
                      <a:cubicBezTo>
                        <a:pt x="7043" y="12110"/>
                        <a:pt x="3642" y="11320"/>
                        <a:pt x="1556" y="868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9" name="Google Shape;1149;p36"/>
                <p:cNvSpPr/>
                <p:nvPr/>
              </p:nvSpPr>
              <p:spPr>
                <a:xfrm>
                  <a:off x="1477976" y="5576497"/>
                  <a:ext cx="10756" cy="11315"/>
                </a:xfrm>
                <a:custGeom>
                  <a:rect b="b" l="l" r="r" t="t"/>
                  <a:pathLst>
                    <a:path extrusionOk="0" h="11315" w="10756">
                      <a:moveTo>
                        <a:pt x="1551" y="8686"/>
                      </a:moveTo>
                      <a:cubicBezTo>
                        <a:pt x="-534" y="6048"/>
                        <a:pt x="-515" y="2552"/>
                        <a:pt x="1599" y="876"/>
                      </a:cubicBezTo>
                      <a:cubicBezTo>
                        <a:pt x="3714" y="-791"/>
                        <a:pt x="7114" y="-10"/>
                        <a:pt x="9200" y="2629"/>
                      </a:cubicBezTo>
                      <a:cubicBezTo>
                        <a:pt x="11296" y="5277"/>
                        <a:pt x="11267" y="8763"/>
                        <a:pt x="9162" y="10439"/>
                      </a:cubicBezTo>
                      <a:cubicBezTo>
                        <a:pt x="7047" y="12106"/>
                        <a:pt x="3638" y="11325"/>
                        <a:pt x="1551" y="868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0" name="Google Shape;1150;p36"/>
                <p:cNvSpPr/>
                <p:nvPr/>
              </p:nvSpPr>
              <p:spPr>
                <a:xfrm>
                  <a:off x="1511509" y="5565186"/>
                  <a:ext cx="10756" cy="11310"/>
                </a:xfrm>
                <a:custGeom>
                  <a:rect b="b" l="l" r="r" t="t"/>
                  <a:pathLst>
                    <a:path extrusionOk="0" h="11310" w="10756">
                      <a:moveTo>
                        <a:pt x="1556" y="8681"/>
                      </a:moveTo>
                      <a:cubicBezTo>
                        <a:pt x="-539" y="6043"/>
                        <a:pt x="-511" y="2547"/>
                        <a:pt x="1594" y="881"/>
                      </a:cubicBezTo>
                      <a:cubicBezTo>
                        <a:pt x="3709" y="-796"/>
                        <a:pt x="7119" y="-5"/>
                        <a:pt x="9205" y="2633"/>
                      </a:cubicBezTo>
                      <a:cubicBezTo>
                        <a:pt x="11291" y="5272"/>
                        <a:pt x="11272" y="8767"/>
                        <a:pt x="9157" y="10434"/>
                      </a:cubicBezTo>
                      <a:cubicBezTo>
                        <a:pt x="7043" y="12101"/>
                        <a:pt x="3642" y="11320"/>
                        <a:pt x="1556" y="868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1" name="Google Shape;1151;p36"/>
                <p:cNvSpPr/>
                <p:nvPr/>
              </p:nvSpPr>
              <p:spPr>
                <a:xfrm>
                  <a:off x="1545679" y="5554961"/>
                  <a:ext cx="10756" cy="11310"/>
                </a:xfrm>
                <a:custGeom>
                  <a:rect b="b" l="l" r="r" t="t"/>
                  <a:pathLst>
                    <a:path extrusionOk="0" h="11310" w="10756">
                      <a:moveTo>
                        <a:pt x="1551" y="8677"/>
                      </a:moveTo>
                      <a:cubicBezTo>
                        <a:pt x="-534" y="6038"/>
                        <a:pt x="-515" y="2543"/>
                        <a:pt x="1599" y="876"/>
                      </a:cubicBezTo>
                      <a:cubicBezTo>
                        <a:pt x="3714" y="-791"/>
                        <a:pt x="7114" y="-9"/>
                        <a:pt x="9200" y="2629"/>
                      </a:cubicBezTo>
                      <a:cubicBezTo>
                        <a:pt x="11296" y="5267"/>
                        <a:pt x="11267" y="8763"/>
                        <a:pt x="9162" y="10430"/>
                      </a:cubicBezTo>
                      <a:cubicBezTo>
                        <a:pt x="7047" y="12106"/>
                        <a:pt x="3638" y="11315"/>
                        <a:pt x="1551" y="8677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2" name="Google Shape;1152;p36"/>
                <p:cNvSpPr/>
                <p:nvPr/>
              </p:nvSpPr>
              <p:spPr>
                <a:xfrm>
                  <a:off x="1575478" y="5554155"/>
                  <a:ext cx="9838" cy="12116"/>
                </a:xfrm>
                <a:custGeom>
                  <a:rect b="b" l="l" r="r" t="t"/>
                  <a:pathLst>
                    <a:path extrusionOk="0" h="12116" w="9838">
                      <a:moveTo>
                        <a:pt x="118" y="6911"/>
                      </a:moveTo>
                      <a:cubicBezTo>
                        <a:pt x="-472" y="3596"/>
                        <a:pt x="1204" y="529"/>
                        <a:pt x="3852" y="62"/>
                      </a:cubicBezTo>
                      <a:cubicBezTo>
                        <a:pt x="6500" y="-414"/>
                        <a:pt x="9129" y="1891"/>
                        <a:pt x="9720" y="5196"/>
                      </a:cubicBezTo>
                      <a:cubicBezTo>
                        <a:pt x="10310" y="8511"/>
                        <a:pt x="8643" y="11578"/>
                        <a:pt x="5995" y="12055"/>
                      </a:cubicBezTo>
                      <a:cubicBezTo>
                        <a:pt x="3338" y="12531"/>
                        <a:pt x="709" y="10226"/>
                        <a:pt x="118" y="691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3" name="Google Shape;1153;p36"/>
                <p:cNvSpPr/>
                <p:nvPr/>
              </p:nvSpPr>
              <p:spPr>
                <a:xfrm>
                  <a:off x="1613226" y="5550859"/>
                  <a:ext cx="9838" cy="12116"/>
                </a:xfrm>
                <a:custGeom>
                  <a:rect b="b" l="l" r="r" t="t"/>
                  <a:pathLst>
                    <a:path extrusionOk="0" h="12116" w="9838">
                      <a:moveTo>
                        <a:pt x="118" y="6921"/>
                      </a:moveTo>
                      <a:cubicBezTo>
                        <a:pt x="-472" y="3606"/>
                        <a:pt x="1204" y="538"/>
                        <a:pt x="3852" y="62"/>
                      </a:cubicBezTo>
                      <a:cubicBezTo>
                        <a:pt x="6500" y="-414"/>
                        <a:pt x="9129" y="1891"/>
                        <a:pt x="9720" y="5206"/>
                      </a:cubicBezTo>
                      <a:cubicBezTo>
                        <a:pt x="10310" y="8520"/>
                        <a:pt x="8643" y="11588"/>
                        <a:pt x="5995" y="12055"/>
                      </a:cubicBezTo>
                      <a:cubicBezTo>
                        <a:pt x="3338" y="12531"/>
                        <a:pt x="709" y="10226"/>
                        <a:pt x="118" y="692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4" name="Google Shape;1154;p36"/>
                <p:cNvSpPr/>
                <p:nvPr/>
              </p:nvSpPr>
              <p:spPr>
                <a:xfrm>
                  <a:off x="1644629" y="5553279"/>
                  <a:ext cx="9838" cy="12116"/>
                </a:xfrm>
                <a:custGeom>
                  <a:rect b="b" l="l" r="r" t="t"/>
                  <a:pathLst>
                    <a:path extrusionOk="0" h="12116" w="9838">
                      <a:moveTo>
                        <a:pt x="119" y="6920"/>
                      </a:moveTo>
                      <a:cubicBezTo>
                        <a:pt x="-472" y="3606"/>
                        <a:pt x="1195" y="538"/>
                        <a:pt x="3843" y="62"/>
                      </a:cubicBezTo>
                      <a:cubicBezTo>
                        <a:pt x="6501" y="-414"/>
                        <a:pt x="9130" y="1891"/>
                        <a:pt x="9720" y="5206"/>
                      </a:cubicBezTo>
                      <a:cubicBezTo>
                        <a:pt x="10311" y="8521"/>
                        <a:pt x="8634" y="11587"/>
                        <a:pt x="5986" y="12054"/>
                      </a:cubicBezTo>
                      <a:cubicBezTo>
                        <a:pt x="3338" y="12530"/>
                        <a:pt x="709" y="10225"/>
                        <a:pt x="119" y="692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5" name="Google Shape;1155;p36"/>
                <p:cNvSpPr/>
                <p:nvPr/>
              </p:nvSpPr>
              <p:spPr>
                <a:xfrm>
                  <a:off x="1678910" y="5561823"/>
                  <a:ext cx="9838" cy="12116"/>
                </a:xfrm>
                <a:custGeom>
                  <a:rect b="b" l="l" r="r" t="t"/>
                  <a:pathLst>
                    <a:path extrusionOk="0" h="12116" w="9838">
                      <a:moveTo>
                        <a:pt x="118" y="6911"/>
                      </a:moveTo>
                      <a:cubicBezTo>
                        <a:pt x="-472" y="3606"/>
                        <a:pt x="1204" y="529"/>
                        <a:pt x="3852" y="62"/>
                      </a:cubicBezTo>
                      <a:cubicBezTo>
                        <a:pt x="6500" y="-414"/>
                        <a:pt x="9129" y="1891"/>
                        <a:pt x="9720" y="5206"/>
                      </a:cubicBezTo>
                      <a:cubicBezTo>
                        <a:pt x="10310" y="8511"/>
                        <a:pt x="8643" y="11588"/>
                        <a:pt x="5995" y="12055"/>
                      </a:cubicBezTo>
                      <a:cubicBezTo>
                        <a:pt x="3338" y="12531"/>
                        <a:pt x="709" y="10226"/>
                        <a:pt x="118" y="691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6" name="Google Shape;1156;p36"/>
                <p:cNvSpPr/>
                <p:nvPr/>
              </p:nvSpPr>
              <p:spPr>
                <a:xfrm>
                  <a:off x="1709885" y="5577179"/>
                  <a:ext cx="9838" cy="12122"/>
                </a:xfrm>
                <a:custGeom>
                  <a:rect b="b" l="l" r="r" t="t"/>
                  <a:pathLst>
                    <a:path extrusionOk="0" h="12122" w="9838">
                      <a:moveTo>
                        <a:pt x="118" y="6919"/>
                      </a:moveTo>
                      <a:cubicBezTo>
                        <a:pt x="-472" y="3604"/>
                        <a:pt x="1204" y="536"/>
                        <a:pt x="3852" y="60"/>
                      </a:cubicBezTo>
                      <a:cubicBezTo>
                        <a:pt x="6500" y="-407"/>
                        <a:pt x="9129" y="1889"/>
                        <a:pt x="9720" y="5204"/>
                      </a:cubicBezTo>
                      <a:cubicBezTo>
                        <a:pt x="10310" y="8518"/>
                        <a:pt x="8643" y="11586"/>
                        <a:pt x="5995" y="12062"/>
                      </a:cubicBezTo>
                      <a:cubicBezTo>
                        <a:pt x="3338" y="12529"/>
                        <a:pt x="709" y="10233"/>
                        <a:pt x="118" y="691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7" name="Google Shape;1157;p36"/>
                <p:cNvSpPr/>
                <p:nvPr/>
              </p:nvSpPr>
              <p:spPr>
                <a:xfrm>
                  <a:off x="1735393" y="5592017"/>
                  <a:ext cx="9838" cy="12124"/>
                </a:xfrm>
                <a:custGeom>
                  <a:rect b="b" l="l" r="r" t="t"/>
                  <a:pathLst>
                    <a:path extrusionOk="0" h="12124" w="9838">
                      <a:moveTo>
                        <a:pt x="118" y="6921"/>
                      </a:moveTo>
                      <a:cubicBezTo>
                        <a:pt x="-472" y="3606"/>
                        <a:pt x="1204" y="539"/>
                        <a:pt x="3852" y="62"/>
                      </a:cubicBezTo>
                      <a:cubicBezTo>
                        <a:pt x="6500" y="-414"/>
                        <a:pt x="9129" y="1891"/>
                        <a:pt x="9720" y="5206"/>
                      </a:cubicBezTo>
                      <a:cubicBezTo>
                        <a:pt x="10310" y="8520"/>
                        <a:pt x="8643" y="11588"/>
                        <a:pt x="5995" y="12064"/>
                      </a:cubicBezTo>
                      <a:cubicBezTo>
                        <a:pt x="3338" y="12531"/>
                        <a:pt x="709" y="10236"/>
                        <a:pt x="118" y="692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8" name="Google Shape;1158;p36"/>
                <p:cNvSpPr/>
                <p:nvPr/>
              </p:nvSpPr>
              <p:spPr>
                <a:xfrm>
                  <a:off x="1762425" y="5611294"/>
                  <a:ext cx="8647" cy="10038"/>
                </a:xfrm>
                <a:custGeom>
                  <a:rect b="b" l="l" r="r" t="t"/>
                  <a:pathLst>
                    <a:path extrusionOk="0" h="10038" w="8647">
                      <a:moveTo>
                        <a:pt x="537" y="3350"/>
                      </a:moveTo>
                      <a:cubicBezTo>
                        <a:pt x="1690" y="740"/>
                        <a:pt x="4319" y="-631"/>
                        <a:pt x="6405" y="283"/>
                      </a:cubicBezTo>
                      <a:cubicBezTo>
                        <a:pt x="8500" y="1207"/>
                        <a:pt x="9262" y="4074"/>
                        <a:pt x="8110" y="6684"/>
                      </a:cubicBezTo>
                      <a:cubicBezTo>
                        <a:pt x="6967" y="9303"/>
                        <a:pt x="4328" y="10675"/>
                        <a:pt x="2242" y="9751"/>
                      </a:cubicBezTo>
                      <a:cubicBezTo>
                        <a:pt x="147" y="8836"/>
                        <a:pt x="-615" y="5970"/>
                        <a:pt x="537" y="335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9" name="Google Shape;1159;p36"/>
                <p:cNvSpPr/>
                <p:nvPr/>
              </p:nvSpPr>
              <p:spPr>
                <a:xfrm>
                  <a:off x="1782895" y="5636545"/>
                  <a:ext cx="8650" cy="10038"/>
                </a:xfrm>
                <a:custGeom>
                  <a:rect b="b" l="l" r="r" t="t"/>
                  <a:pathLst>
                    <a:path extrusionOk="0" h="10038" w="8650">
                      <a:moveTo>
                        <a:pt x="537" y="3350"/>
                      </a:moveTo>
                      <a:cubicBezTo>
                        <a:pt x="1690" y="740"/>
                        <a:pt x="4319" y="-631"/>
                        <a:pt x="6414" y="283"/>
                      </a:cubicBezTo>
                      <a:cubicBezTo>
                        <a:pt x="8500" y="1207"/>
                        <a:pt x="9262" y="4074"/>
                        <a:pt x="8119" y="6693"/>
                      </a:cubicBezTo>
                      <a:cubicBezTo>
                        <a:pt x="6967" y="9303"/>
                        <a:pt x="4338" y="10675"/>
                        <a:pt x="2242" y="9751"/>
                      </a:cubicBezTo>
                      <a:cubicBezTo>
                        <a:pt x="147" y="8836"/>
                        <a:pt x="-615" y="5970"/>
                        <a:pt x="537" y="335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0" name="Google Shape;1160;p36"/>
                <p:cNvSpPr/>
                <p:nvPr/>
              </p:nvSpPr>
              <p:spPr>
                <a:xfrm>
                  <a:off x="1793239" y="5664300"/>
                  <a:ext cx="8647" cy="10039"/>
                </a:xfrm>
                <a:custGeom>
                  <a:rect b="b" l="l" r="r" t="t"/>
                  <a:pathLst>
                    <a:path extrusionOk="0" h="10039" w="8647">
                      <a:moveTo>
                        <a:pt x="537" y="3350"/>
                      </a:moveTo>
                      <a:cubicBezTo>
                        <a:pt x="1680" y="741"/>
                        <a:pt x="4309" y="-631"/>
                        <a:pt x="6405" y="283"/>
                      </a:cubicBezTo>
                      <a:cubicBezTo>
                        <a:pt x="8500" y="1207"/>
                        <a:pt x="9262" y="4074"/>
                        <a:pt x="8110" y="6684"/>
                      </a:cubicBezTo>
                      <a:cubicBezTo>
                        <a:pt x="6957" y="9303"/>
                        <a:pt x="4328" y="10675"/>
                        <a:pt x="2242" y="9751"/>
                      </a:cubicBezTo>
                      <a:cubicBezTo>
                        <a:pt x="147" y="8837"/>
                        <a:pt x="-615" y="5970"/>
                        <a:pt x="537" y="335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1" name="Google Shape;1161;p36"/>
                <p:cNvSpPr/>
                <p:nvPr/>
              </p:nvSpPr>
              <p:spPr>
                <a:xfrm>
                  <a:off x="1805735" y="5696057"/>
                  <a:ext cx="8650" cy="10039"/>
                </a:xfrm>
                <a:custGeom>
                  <a:rect b="b" l="l" r="r" t="t"/>
                  <a:pathLst>
                    <a:path extrusionOk="0" h="10039" w="8650">
                      <a:moveTo>
                        <a:pt x="537" y="3350"/>
                      </a:moveTo>
                      <a:cubicBezTo>
                        <a:pt x="1690" y="740"/>
                        <a:pt x="4319" y="-631"/>
                        <a:pt x="6414" y="283"/>
                      </a:cubicBezTo>
                      <a:cubicBezTo>
                        <a:pt x="8500" y="1207"/>
                        <a:pt x="9262" y="4074"/>
                        <a:pt x="8119" y="6693"/>
                      </a:cubicBezTo>
                      <a:cubicBezTo>
                        <a:pt x="6967" y="9303"/>
                        <a:pt x="4338" y="10675"/>
                        <a:pt x="2242" y="9751"/>
                      </a:cubicBezTo>
                      <a:cubicBezTo>
                        <a:pt x="147" y="8837"/>
                        <a:pt x="-615" y="5970"/>
                        <a:pt x="537" y="335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2" name="Google Shape;1162;p36"/>
                <p:cNvSpPr/>
                <p:nvPr/>
              </p:nvSpPr>
              <p:spPr>
                <a:xfrm>
                  <a:off x="1801887" y="5727246"/>
                  <a:ext cx="8647" cy="10039"/>
                </a:xfrm>
                <a:custGeom>
                  <a:rect b="b" l="l" r="r" t="t"/>
                  <a:pathLst>
                    <a:path extrusionOk="0" h="10039" w="8647">
                      <a:moveTo>
                        <a:pt x="537" y="3346"/>
                      </a:moveTo>
                      <a:cubicBezTo>
                        <a:pt x="1690" y="736"/>
                        <a:pt x="4319" y="-636"/>
                        <a:pt x="6405" y="288"/>
                      </a:cubicBezTo>
                      <a:cubicBezTo>
                        <a:pt x="8500" y="1203"/>
                        <a:pt x="9262" y="4070"/>
                        <a:pt x="8110" y="6689"/>
                      </a:cubicBezTo>
                      <a:cubicBezTo>
                        <a:pt x="6967" y="9299"/>
                        <a:pt x="4338" y="10671"/>
                        <a:pt x="2242" y="9756"/>
                      </a:cubicBezTo>
                      <a:cubicBezTo>
                        <a:pt x="147" y="8832"/>
                        <a:pt x="-615" y="5965"/>
                        <a:pt x="537" y="334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3" name="Google Shape;1163;p36"/>
                <p:cNvSpPr/>
                <p:nvPr/>
              </p:nvSpPr>
              <p:spPr>
                <a:xfrm>
                  <a:off x="1800634" y="5765687"/>
                  <a:ext cx="10202" cy="8463"/>
                </a:xfrm>
                <a:custGeom>
                  <a:rect b="b" l="l" r="r" t="t"/>
                  <a:pathLst>
                    <a:path extrusionOk="0" h="8463" w="10202">
                      <a:moveTo>
                        <a:pt x="3934" y="262"/>
                      </a:moveTo>
                      <a:cubicBezTo>
                        <a:pt x="6678" y="-548"/>
                        <a:pt x="9421" y="586"/>
                        <a:pt x="10068" y="2776"/>
                      </a:cubicBezTo>
                      <a:cubicBezTo>
                        <a:pt x="10707" y="4977"/>
                        <a:pt x="9011" y="7405"/>
                        <a:pt x="6268" y="8205"/>
                      </a:cubicBezTo>
                      <a:cubicBezTo>
                        <a:pt x="3525" y="9006"/>
                        <a:pt x="782" y="7882"/>
                        <a:pt x="134" y="5682"/>
                      </a:cubicBezTo>
                      <a:cubicBezTo>
                        <a:pt x="-504" y="3491"/>
                        <a:pt x="1201" y="1062"/>
                        <a:pt x="3934" y="262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4" name="Google Shape;1164;p36"/>
                <p:cNvSpPr/>
                <p:nvPr/>
              </p:nvSpPr>
              <p:spPr>
                <a:xfrm>
                  <a:off x="1797563" y="5796466"/>
                  <a:ext cx="10196" cy="8467"/>
                </a:xfrm>
                <a:custGeom>
                  <a:rect b="b" l="l" r="r" t="t"/>
                  <a:pathLst>
                    <a:path extrusionOk="0" h="8467" w="10196">
                      <a:moveTo>
                        <a:pt x="3938" y="258"/>
                      </a:moveTo>
                      <a:cubicBezTo>
                        <a:pt x="6681" y="-543"/>
                        <a:pt x="9424" y="582"/>
                        <a:pt x="10062" y="2782"/>
                      </a:cubicBezTo>
                      <a:cubicBezTo>
                        <a:pt x="10701" y="4973"/>
                        <a:pt x="9005" y="7402"/>
                        <a:pt x="6262" y="8211"/>
                      </a:cubicBezTo>
                      <a:cubicBezTo>
                        <a:pt x="3519" y="9011"/>
                        <a:pt x="776" y="7878"/>
                        <a:pt x="137" y="5687"/>
                      </a:cubicBezTo>
                      <a:cubicBezTo>
                        <a:pt x="-510" y="3487"/>
                        <a:pt x="1195" y="1058"/>
                        <a:pt x="3938" y="258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1165;p36"/>
                <p:cNvSpPr/>
                <p:nvPr/>
              </p:nvSpPr>
              <p:spPr>
                <a:xfrm>
                  <a:off x="1789114" y="5831938"/>
                  <a:ext cx="10196" cy="8466"/>
                </a:xfrm>
                <a:custGeom>
                  <a:rect b="b" l="l" r="r" t="t"/>
                  <a:pathLst>
                    <a:path extrusionOk="0" h="8466" w="10196">
                      <a:moveTo>
                        <a:pt x="3938" y="257"/>
                      </a:moveTo>
                      <a:cubicBezTo>
                        <a:pt x="6681" y="-544"/>
                        <a:pt x="9424" y="590"/>
                        <a:pt x="10062" y="2781"/>
                      </a:cubicBezTo>
                      <a:cubicBezTo>
                        <a:pt x="10701" y="4972"/>
                        <a:pt x="9005" y="7401"/>
                        <a:pt x="6262" y="8210"/>
                      </a:cubicBezTo>
                      <a:cubicBezTo>
                        <a:pt x="3519" y="9010"/>
                        <a:pt x="775" y="7877"/>
                        <a:pt x="137" y="5686"/>
                      </a:cubicBezTo>
                      <a:cubicBezTo>
                        <a:pt x="-510" y="3495"/>
                        <a:pt x="1195" y="1066"/>
                        <a:pt x="3938" y="257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6" name="Google Shape;1166;p36"/>
                <p:cNvSpPr/>
                <p:nvPr/>
              </p:nvSpPr>
              <p:spPr>
                <a:xfrm>
                  <a:off x="1768934" y="5864722"/>
                  <a:ext cx="10196" cy="8459"/>
                </a:xfrm>
                <a:custGeom>
                  <a:rect b="b" l="l" r="r" t="t"/>
                  <a:pathLst>
                    <a:path extrusionOk="0" h="8459" w="10196">
                      <a:moveTo>
                        <a:pt x="3935" y="258"/>
                      </a:moveTo>
                      <a:cubicBezTo>
                        <a:pt x="6678" y="-542"/>
                        <a:pt x="9421" y="582"/>
                        <a:pt x="10059" y="2782"/>
                      </a:cubicBezTo>
                      <a:cubicBezTo>
                        <a:pt x="10707" y="4973"/>
                        <a:pt x="9002" y="7401"/>
                        <a:pt x="6259" y="8202"/>
                      </a:cubicBezTo>
                      <a:cubicBezTo>
                        <a:pt x="3516" y="9002"/>
                        <a:pt x="773" y="7878"/>
                        <a:pt x="134" y="5687"/>
                      </a:cubicBezTo>
                      <a:cubicBezTo>
                        <a:pt x="-504" y="3487"/>
                        <a:pt x="1192" y="1058"/>
                        <a:pt x="3935" y="258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167" name="Google Shape;1167;p36"/>
                <p:cNvGrpSpPr/>
                <p:nvPr/>
              </p:nvGrpSpPr>
              <p:grpSpPr>
                <a:xfrm>
                  <a:off x="1159314" y="5445680"/>
                  <a:ext cx="738830" cy="517036"/>
                  <a:chOff x="1159314" y="5445680"/>
                  <a:chExt cx="738830" cy="517036"/>
                </a:xfrm>
              </p:grpSpPr>
              <p:sp>
                <p:nvSpPr>
                  <p:cNvPr id="1168" name="Google Shape;1168;p36"/>
                  <p:cNvSpPr/>
                  <p:nvPr/>
                </p:nvSpPr>
                <p:spPr>
                  <a:xfrm>
                    <a:off x="1606182" y="5445680"/>
                    <a:ext cx="34370" cy="112443"/>
                  </a:xfrm>
                  <a:custGeom>
                    <a:rect b="b" l="l" r="r" t="t"/>
                    <a:pathLst>
                      <a:path extrusionOk="0" h="112443" w="34370">
                        <a:moveTo>
                          <a:pt x="19849" y="56636"/>
                        </a:moveTo>
                        <a:cubicBezTo>
                          <a:pt x="19449" y="53054"/>
                          <a:pt x="9658" y="36929"/>
                          <a:pt x="5609" y="28433"/>
                        </a:cubicBezTo>
                        <a:cubicBezTo>
                          <a:pt x="514" y="17707"/>
                          <a:pt x="-2325" y="1324"/>
                          <a:pt x="2438" y="38"/>
                        </a:cubicBezTo>
                        <a:cubicBezTo>
                          <a:pt x="5819" y="-867"/>
                          <a:pt x="8972" y="14487"/>
                          <a:pt x="15439" y="22832"/>
                        </a:cubicBezTo>
                        <a:cubicBezTo>
                          <a:pt x="20907" y="29861"/>
                          <a:pt x="31613" y="40463"/>
                          <a:pt x="33994" y="48987"/>
                        </a:cubicBezTo>
                        <a:cubicBezTo>
                          <a:pt x="36366" y="57503"/>
                          <a:pt x="26860" y="72219"/>
                          <a:pt x="24288" y="79467"/>
                        </a:cubicBezTo>
                        <a:cubicBezTo>
                          <a:pt x="21707" y="86725"/>
                          <a:pt x="14029" y="102975"/>
                          <a:pt x="14991" y="109252"/>
                        </a:cubicBezTo>
                        <a:cubicBezTo>
                          <a:pt x="15430" y="112119"/>
                          <a:pt x="11562" y="114805"/>
                          <a:pt x="9562" y="109024"/>
                        </a:cubicBezTo>
                        <a:cubicBezTo>
                          <a:pt x="8467" y="105852"/>
                          <a:pt x="7838" y="93793"/>
                          <a:pt x="11001" y="80858"/>
                        </a:cubicBezTo>
                        <a:cubicBezTo>
                          <a:pt x="13591" y="70228"/>
                          <a:pt x="20030" y="58246"/>
                          <a:pt x="19849" y="56636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9" name="Google Shape;1169;p36"/>
                  <p:cNvSpPr/>
                  <p:nvPr/>
                </p:nvSpPr>
                <p:spPr>
                  <a:xfrm>
                    <a:off x="1567434" y="5450766"/>
                    <a:ext cx="34363" cy="112443"/>
                  </a:xfrm>
                  <a:custGeom>
                    <a:rect b="b" l="l" r="r" t="t"/>
                    <a:pathLst>
                      <a:path extrusionOk="0" h="112443" w="34363">
                        <a:moveTo>
                          <a:pt x="19849" y="56636"/>
                        </a:moveTo>
                        <a:cubicBezTo>
                          <a:pt x="19449" y="53054"/>
                          <a:pt x="9658" y="36919"/>
                          <a:pt x="5609" y="28432"/>
                        </a:cubicBezTo>
                        <a:cubicBezTo>
                          <a:pt x="514" y="17707"/>
                          <a:pt x="-2325" y="1324"/>
                          <a:pt x="2438" y="38"/>
                        </a:cubicBezTo>
                        <a:cubicBezTo>
                          <a:pt x="5819" y="-866"/>
                          <a:pt x="8962" y="14488"/>
                          <a:pt x="15439" y="22832"/>
                        </a:cubicBezTo>
                        <a:cubicBezTo>
                          <a:pt x="20907" y="29861"/>
                          <a:pt x="31613" y="40463"/>
                          <a:pt x="33984" y="48978"/>
                        </a:cubicBezTo>
                        <a:cubicBezTo>
                          <a:pt x="36366" y="57503"/>
                          <a:pt x="26860" y="72219"/>
                          <a:pt x="24278" y="79467"/>
                        </a:cubicBezTo>
                        <a:cubicBezTo>
                          <a:pt x="21707" y="86725"/>
                          <a:pt x="14030" y="102975"/>
                          <a:pt x="14992" y="109252"/>
                        </a:cubicBezTo>
                        <a:cubicBezTo>
                          <a:pt x="15430" y="112119"/>
                          <a:pt x="11563" y="114805"/>
                          <a:pt x="9562" y="109023"/>
                        </a:cubicBezTo>
                        <a:cubicBezTo>
                          <a:pt x="8467" y="105842"/>
                          <a:pt x="7838" y="93793"/>
                          <a:pt x="10991" y="80858"/>
                        </a:cubicBezTo>
                        <a:cubicBezTo>
                          <a:pt x="13591" y="70228"/>
                          <a:pt x="20030" y="58246"/>
                          <a:pt x="19849" y="56636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0" name="Google Shape;1170;p36"/>
                  <p:cNvSpPr/>
                  <p:nvPr/>
                </p:nvSpPr>
                <p:spPr>
                  <a:xfrm>
                    <a:off x="1520959" y="5448948"/>
                    <a:ext cx="42545" cy="114752"/>
                  </a:xfrm>
                  <a:custGeom>
                    <a:rect b="b" l="l" r="r" t="t"/>
                    <a:pathLst>
                      <a:path extrusionOk="0" h="114752" w="42545">
                        <a:moveTo>
                          <a:pt x="28787" y="55750"/>
                        </a:moveTo>
                        <a:cubicBezTo>
                          <a:pt x="27758" y="52111"/>
                          <a:pt x="15242" y="37061"/>
                          <a:pt x="9746" y="28955"/>
                        </a:cubicBezTo>
                        <a:cubicBezTo>
                          <a:pt x="2822" y="18726"/>
                          <a:pt x="-2884" y="2238"/>
                          <a:pt x="1583" y="104"/>
                        </a:cubicBezTo>
                        <a:cubicBezTo>
                          <a:pt x="4755" y="-1410"/>
                          <a:pt x="10584" y="13954"/>
                          <a:pt x="18443" y="21498"/>
                        </a:cubicBezTo>
                        <a:cubicBezTo>
                          <a:pt x="25081" y="27851"/>
                          <a:pt x="37512" y="37014"/>
                          <a:pt x="41369" y="45434"/>
                        </a:cubicBezTo>
                        <a:cubicBezTo>
                          <a:pt x="45227" y="53854"/>
                          <a:pt x="38464" y="70694"/>
                          <a:pt x="37216" y="78638"/>
                        </a:cubicBezTo>
                        <a:cubicBezTo>
                          <a:pt x="35968" y="86582"/>
                          <a:pt x="31282" y="104698"/>
                          <a:pt x="33349" y="111042"/>
                        </a:cubicBezTo>
                        <a:cubicBezTo>
                          <a:pt x="34292" y="113928"/>
                          <a:pt x="30949" y="117367"/>
                          <a:pt x="27958" y="111718"/>
                        </a:cubicBezTo>
                        <a:cubicBezTo>
                          <a:pt x="26310" y="108613"/>
                          <a:pt x="23548" y="96240"/>
                          <a:pt x="24367" y="82315"/>
                        </a:cubicBezTo>
                        <a:cubicBezTo>
                          <a:pt x="25034" y="70875"/>
                          <a:pt x="29253" y="57388"/>
                          <a:pt x="28787" y="55750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1" name="Google Shape;1171;p36"/>
                  <p:cNvSpPr/>
                  <p:nvPr/>
                </p:nvSpPr>
                <p:spPr>
                  <a:xfrm>
                    <a:off x="1481253" y="5457653"/>
                    <a:ext cx="44225" cy="115645"/>
                  </a:xfrm>
                  <a:custGeom>
                    <a:rect b="b" l="l" r="r" t="t"/>
                    <a:pathLst>
                      <a:path extrusionOk="0" h="115645" w="44225">
                        <a:moveTo>
                          <a:pt x="30926" y="55712"/>
                        </a:moveTo>
                        <a:cubicBezTo>
                          <a:pt x="29726" y="52054"/>
                          <a:pt x="16686" y="37214"/>
                          <a:pt x="10876" y="29166"/>
                        </a:cubicBezTo>
                        <a:cubicBezTo>
                          <a:pt x="3551" y="19012"/>
                          <a:pt x="-2897" y="2457"/>
                          <a:pt x="1360" y="124"/>
                        </a:cubicBezTo>
                        <a:cubicBezTo>
                          <a:pt x="4389" y="-1534"/>
                          <a:pt x="10904" y="13878"/>
                          <a:pt x="18991" y="21260"/>
                        </a:cubicBezTo>
                        <a:cubicBezTo>
                          <a:pt x="25821" y="27480"/>
                          <a:pt x="38479" y="36338"/>
                          <a:pt x="42689" y="44758"/>
                        </a:cubicBezTo>
                        <a:cubicBezTo>
                          <a:pt x="46909" y="53178"/>
                          <a:pt x="41184" y="70561"/>
                          <a:pt x="40375" y="78686"/>
                        </a:cubicBezTo>
                        <a:cubicBezTo>
                          <a:pt x="39575" y="86811"/>
                          <a:pt x="35946" y="105423"/>
                          <a:pt x="38298" y="111795"/>
                        </a:cubicBezTo>
                        <a:cubicBezTo>
                          <a:pt x="39365" y="114700"/>
                          <a:pt x="36279" y="118319"/>
                          <a:pt x="33050" y="112681"/>
                        </a:cubicBezTo>
                        <a:cubicBezTo>
                          <a:pt x="31278" y="109585"/>
                          <a:pt x="27926" y="97107"/>
                          <a:pt x="27992" y="82905"/>
                        </a:cubicBezTo>
                        <a:cubicBezTo>
                          <a:pt x="28049" y="71247"/>
                          <a:pt x="31469" y="57369"/>
                          <a:pt x="30926" y="55712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2" name="Google Shape;1172;p36"/>
                  <p:cNvSpPr/>
                  <p:nvPr/>
                </p:nvSpPr>
                <p:spPr>
                  <a:xfrm>
                    <a:off x="1435364" y="5471807"/>
                    <a:ext cx="51549" cy="112963"/>
                  </a:xfrm>
                  <a:custGeom>
                    <a:rect b="b" l="l" r="r" t="t"/>
                    <a:pathLst>
                      <a:path extrusionOk="0" h="112963" w="51549">
                        <a:moveTo>
                          <a:pt x="37582" y="52940"/>
                        </a:moveTo>
                        <a:cubicBezTo>
                          <a:pt x="35972" y="49378"/>
                          <a:pt x="20808" y="35909"/>
                          <a:pt x="13922" y="28461"/>
                        </a:cubicBezTo>
                        <a:cubicBezTo>
                          <a:pt x="5235" y="19060"/>
                          <a:pt x="-3128" y="3067"/>
                          <a:pt x="1158" y="191"/>
                        </a:cubicBezTo>
                        <a:cubicBezTo>
                          <a:pt x="4197" y="-1848"/>
                          <a:pt x="12522" y="12983"/>
                          <a:pt x="21761" y="19479"/>
                        </a:cubicBezTo>
                        <a:cubicBezTo>
                          <a:pt x="29552" y="24965"/>
                          <a:pt x="43754" y="32424"/>
                          <a:pt x="48993" y="40443"/>
                        </a:cubicBezTo>
                        <a:cubicBezTo>
                          <a:pt x="54232" y="48464"/>
                          <a:pt x="49812" y="66742"/>
                          <a:pt x="49717" y="75067"/>
                        </a:cubicBezTo>
                        <a:cubicBezTo>
                          <a:pt x="49631" y="83392"/>
                          <a:pt x="47545" y="102661"/>
                          <a:pt x="50622" y="108833"/>
                        </a:cubicBezTo>
                        <a:cubicBezTo>
                          <a:pt x="52031" y="111652"/>
                          <a:pt x="49107" y="115681"/>
                          <a:pt x="45173" y="110357"/>
                        </a:cubicBezTo>
                        <a:cubicBezTo>
                          <a:pt x="43002" y="107442"/>
                          <a:pt x="38296" y="95203"/>
                          <a:pt x="37029" y="80820"/>
                        </a:cubicBezTo>
                        <a:cubicBezTo>
                          <a:pt x="36001" y="69009"/>
                          <a:pt x="38315" y="54550"/>
                          <a:pt x="37582" y="52940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36"/>
                  <p:cNvSpPr/>
                  <p:nvPr/>
                </p:nvSpPr>
                <p:spPr>
                  <a:xfrm>
                    <a:off x="1402993" y="5485658"/>
                    <a:ext cx="52005" cy="109608"/>
                  </a:xfrm>
                  <a:custGeom>
                    <a:rect b="b" l="l" r="r" t="t"/>
                    <a:pathLst>
                      <a:path extrusionOk="0" h="109608" w="52005">
                        <a:moveTo>
                          <a:pt x="37682" y="51119"/>
                        </a:moveTo>
                        <a:cubicBezTo>
                          <a:pt x="36091" y="47662"/>
                          <a:pt x="20775" y="34774"/>
                          <a:pt x="13850" y="27611"/>
                        </a:cubicBezTo>
                        <a:cubicBezTo>
                          <a:pt x="5106" y="18572"/>
                          <a:pt x="-3199" y="3084"/>
                          <a:pt x="1230" y="198"/>
                        </a:cubicBezTo>
                        <a:cubicBezTo>
                          <a:pt x="4383" y="-1849"/>
                          <a:pt x="12660" y="12495"/>
                          <a:pt x="22023" y="18686"/>
                        </a:cubicBezTo>
                        <a:cubicBezTo>
                          <a:pt x="29919" y="23915"/>
                          <a:pt x="44340" y="30945"/>
                          <a:pt x="49579" y="38698"/>
                        </a:cubicBezTo>
                        <a:cubicBezTo>
                          <a:pt x="54817" y="46442"/>
                          <a:pt x="49979" y="64397"/>
                          <a:pt x="49750" y="72541"/>
                        </a:cubicBezTo>
                        <a:cubicBezTo>
                          <a:pt x="49522" y="80675"/>
                          <a:pt x="47064" y="99554"/>
                          <a:pt x="50112" y="105535"/>
                        </a:cubicBezTo>
                        <a:cubicBezTo>
                          <a:pt x="51512" y="108269"/>
                          <a:pt x="48445" y="112260"/>
                          <a:pt x="44502" y="107126"/>
                        </a:cubicBezTo>
                        <a:cubicBezTo>
                          <a:pt x="42340" y="104306"/>
                          <a:pt x="37711" y="92429"/>
                          <a:pt x="36653" y="78389"/>
                        </a:cubicBezTo>
                        <a:cubicBezTo>
                          <a:pt x="35796" y="66864"/>
                          <a:pt x="38406" y="52681"/>
                          <a:pt x="37682" y="51119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4" name="Google Shape;1174;p36"/>
                  <p:cNvSpPr/>
                  <p:nvPr/>
                </p:nvSpPr>
                <p:spPr>
                  <a:xfrm>
                    <a:off x="1375715" y="5505536"/>
                    <a:ext cx="48513" cy="103150"/>
                  </a:xfrm>
                  <a:custGeom>
                    <a:rect b="b" l="l" r="r" t="t"/>
                    <a:pathLst>
                      <a:path extrusionOk="0" h="103150" w="48513">
                        <a:moveTo>
                          <a:pt x="34909" y="48225"/>
                        </a:moveTo>
                        <a:cubicBezTo>
                          <a:pt x="33375" y="44967"/>
                          <a:pt x="19488" y="32756"/>
                          <a:pt x="13135" y="25984"/>
                        </a:cubicBezTo>
                        <a:cubicBezTo>
                          <a:pt x="5133" y="17440"/>
                          <a:pt x="-2782" y="2847"/>
                          <a:pt x="952" y="181"/>
                        </a:cubicBezTo>
                        <a:cubicBezTo>
                          <a:pt x="3590" y="-1715"/>
                          <a:pt x="11439" y="11811"/>
                          <a:pt x="19850" y="17688"/>
                        </a:cubicBezTo>
                        <a:cubicBezTo>
                          <a:pt x="26946" y="22650"/>
                          <a:pt x="39795" y="29365"/>
                          <a:pt x="44700" y="36671"/>
                        </a:cubicBezTo>
                        <a:cubicBezTo>
                          <a:pt x="49596" y="43976"/>
                          <a:pt x="46196" y="60769"/>
                          <a:pt x="46358" y="68398"/>
                        </a:cubicBezTo>
                        <a:cubicBezTo>
                          <a:pt x="46520" y="76038"/>
                          <a:pt x="45224" y="93716"/>
                          <a:pt x="48148" y="99355"/>
                        </a:cubicBezTo>
                        <a:cubicBezTo>
                          <a:pt x="49482" y="101917"/>
                          <a:pt x="47005" y="105641"/>
                          <a:pt x="43338" y="100793"/>
                        </a:cubicBezTo>
                        <a:cubicBezTo>
                          <a:pt x="41328" y="98136"/>
                          <a:pt x="36776" y="86962"/>
                          <a:pt x="35232" y="73789"/>
                        </a:cubicBezTo>
                        <a:cubicBezTo>
                          <a:pt x="33975" y="62969"/>
                          <a:pt x="35604" y="49691"/>
                          <a:pt x="34909" y="48225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5" name="Google Shape;1175;p36"/>
                  <p:cNvSpPr/>
                  <p:nvPr/>
                </p:nvSpPr>
                <p:spPr>
                  <a:xfrm>
                    <a:off x="1345597" y="5526948"/>
                    <a:ext cx="48513" cy="103150"/>
                  </a:xfrm>
                  <a:custGeom>
                    <a:rect b="b" l="l" r="r" t="t"/>
                    <a:pathLst>
                      <a:path extrusionOk="0" h="103150" w="48513">
                        <a:moveTo>
                          <a:pt x="34918" y="48225"/>
                        </a:moveTo>
                        <a:cubicBezTo>
                          <a:pt x="33375" y="44967"/>
                          <a:pt x="19488" y="32756"/>
                          <a:pt x="13144" y="25984"/>
                        </a:cubicBezTo>
                        <a:cubicBezTo>
                          <a:pt x="5133" y="17440"/>
                          <a:pt x="-2782" y="2848"/>
                          <a:pt x="952" y="181"/>
                        </a:cubicBezTo>
                        <a:cubicBezTo>
                          <a:pt x="3600" y="-1715"/>
                          <a:pt x="11439" y="11801"/>
                          <a:pt x="19850" y="17688"/>
                        </a:cubicBezTo>
                        <a:cubicBezTo>
                          <a:pt x="26946" y="22650"/>
                          <a:pt x="39804" y="29356"/>
                          <a:pt x="44700" y="36661"/>
                        </a:cubicBezTo>
                        <a:cubicBezTo>
                          <a:pt x="49596" y="43977"/>
                          <a:pt x="46196" y="60769"/>
                          <a:pt x="46358" y="68399"/>
                        </a:cubicBezTo>
                        <a:cubicBezTo>
                          <a:pt x="46529" y="76028"/>
                          <a:pt x="45224" y="93716"/>
                          <a:pt x="48148" y="99345"/>
                        </a:cubicBezTo>
                        <a:cubicBezTo>
                          <a:pt x="49482" y="101917"/>
                          <a:pt x="47005" y="105642"/>
                          <a:pt x="43338" y="100793"/>
                        </a:cubicBezTo>
                        <a:cubicBezTo>
                          <a:pt x="41328" y="98136"/>
                          <a:pt x="36775" y="86953"/>
                          <a:pt x="35242" y="73790"/>
                        </a:cubicBezTo>
                        <a:cubicBezTo>
                          <a:pt x="33975" y="62969"/>
                          <a:pt x="35613" y="49692"/>
                          <a:pt x="34918" y="48225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36"/>
                  <p:cNvSpPr/>
                  <p:nvPr/>
                </p:nvSpPr>
                <p:spPr>
                  <a:xfrm>
                    <a:off x="1312803" y="5550883"/>
                    <a:ext cx="59833" cy="98039"/>
                  </a:xfrm>
                  <a:custGeom>
                    <a:rect b="b" l="l" r="r" t="t"/>
                    <a:pathLst>
                      <a:path extrusionOk="0" h="98039" w="59833">
                        <a:moveTo>
                          <a:pt x="39937" y="44520"/>
                        </a:moveTo>
                        <a:cubicBezTo>
                          <a:pt x="38023" y="41434"/>
                          <a:pt x="22897" y="30747"/>
                          <a:pt x="15829" y="24680"/>
                        </a:cubicBezTo>
                        <a:cubicBezTo>
                          <a:pt x="6924" y="17013"/>
                          <a:pt x="-2649" y="3315"/>
                          <a:pt x="675" y="249"/>
                        </a:cubicBezTo>
                        <a:cubicBezTo>
                          <a:pt x="3037" y="-1923"/>
                          <a:pt x="12400" y="10717"/>
                          <a:pt x="21383" y="15679"/>
                        </a:cubicBezTo>
                        <a:cubicBezTo>
                          <a:pt x="28955" y="19870"/>
                          <a:pt x="42385" y="25185"/>
                          <a:pt x="48100" y="31948"/>
                        </a:cubicBezTo>
                        <a:cubicBezTo>
                          <a:pt x="53806" y="38710"/>
                          <a:pt x="52558" y="55817"/>
                          <a:pt x="53672" y="63418"/>
                        </a:cubicBezTo>
                        <a:cubicBezTo>
                          <a:pt x="54777" y="71009"/>
                          <a:pt x="55701" y="88774"/>
                          <a:pt x="59263" y="94079"/>
                        </a:cubicBezTo>
                        <a:cubicBezTo>
                          <a:pt x="60892" y="96499"/>
                          <a:pt x="58921" y="100470"/>
                          <a:pt x="54729" y="96042"/>
                        </a:cubicBezTo>
                        <a:cubicBezTo>
                          <a:pt x="52434" y="93603"/>
                          <a:pt x="46586" y="82945"/>
                          <a:pt x="43433" y="69972"/>
                        </a:cubicBezTo>
                        <a:cubicBezTo>
                          <a:pt x="40852" y="59322"/>
                          <a:pt x="40804" y="45902"/>
                          <a:pt x="39937" y="44520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7" name="Google Shape;1177;p36"/>
                  <p:cNvSpPr/>
                  <p:nvPr/>
                </p:nvSpPr>
                <p:spPr>
                  <a:xfrm>
                    <a:off x="1286198" y="5576592"/>
                    <a:ext cx="65165" cy="94228"/>
                  </a:xfrm>
                  <a:custGeom>
                    <a:rect b="b" l="l" r="r" t="t"/>
                    <a:pathLst>
                      <a:path extrusionOk="0" h="94228" w="65165">
                        <a:moveTo>
                          <a:pt x="44006" y="41291"/>
                        </a:moveTo>
                        <a:cubicBezTo>
                          <a:pt x="41930" y="38348"/>
                          <a:pt x="25118" y="29118"/>
                          <a:pt x="17298" y="23689"/>
                        </a:cubicBezTo>
                        <a:cubicBezTo>
                          <a:pt x="7430" y="16849"/>
                          <a:pt x="-3019" y="3876"/>
                          <a:pt x="810" y="343"/>
                        </a:cubicBezTo>
                        <a:cubicBezTo>
                          <a:pt x="3525" y="-2162"/>
                          <a:pt x="13774" y="9744"/>
                          <a:pt x="23785" y="13802"/>
                        </a:cubicBezTo>
                        <a:cubicBezTo>
                          <a:pt x="32233" y="17231"/>
                          <a:pt x="47264" y="21136"/>
                          <a:pt x="53531" y="27423"/>
                        </a:cubicBezTo>
                        <a:cubicBezTo>
                          <a:pt x="59808" y="33709"/>
                          <a:pt x="57970" y="51454"/>
                          <a:pt x="59027" y="59131"/>
                        </a:cubicBezTo>
                        <a:cubicBezTo>
                          <a:pt x="60084" y="66799"/>
                          <a:pt x="60675" y="84963"/>
                          <a:pt x="64571" y="90002"/>
                        </a:cubicBezTo>
                        <a:cubicBezTo>
                          <a:pt x="66342" y="92306"/>
                          <a:pt x="64018" y="96621"/>
                          <a:pt x="59399" y="92545"/>
                        </a:cubicBezTo>
                        <a:cubicBezTo>
                          <a:pt x="56865" y="90307"/>
                          <a:pt x="50531" y="80029"/>
                          <a:pt x="47302" y="67066"/>
                        </a:cubicBezTo>
                        <a:cubicBezTo>
                          <a:pt x="44654" y="56407"/>
                          <a:pt x="44949" y="42624"/>
                          <a:pt x="44006" y="41291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8" name="Google Shape;1178;p36"/>
                  <p:cNvSpPr/>
                  <p:nvPr/>
                </p:nvSpPr>
                <p:spPr>
                  <a:xfrm>
                    <a:off x="1262616" y="5603120"/>
                    <a:ext cx="68934" cy="95094"/>
                  </a:xfrm>
                  <a:custGeom>
                    <a:rect b="b" l="l" r="r" t="t"/>
                    <a:pathLst>
                      <a:path extrusionOk="0" h="95094" w="68934">
                        <a:moveTo>
                          <a:pt x="44794" y="41861"/>
                        </a:moveTo>
                        <a:cubicBezTo>
                          <a:pt x="42584" y="38889"/>
                          <a:pt x="25944" y="29440"/>
                          <a:pt x="18105" y="23916"/>
                        </a:cubicBezTo>
                        <a:cubicBezTo>
                          <a:pt x="8228" y="16944"/>
                          <a:pt x="-2717" y="3828"/>
                          <a:pt x="608" y="332"/>
                        </a:cubicBezTo>
                        <a:cubicBezTo>
                          <a:pt x="2970" y="-2144"/>
                          <a:pt x="13638" y="9905"/>
                          <a:pt x="23430" y="14086"/>
                        </a:cubicBezTo>
                        <a:cubicBezTo>
                          <a:pt x="31688" y="17620"/>
                          <a:pt x="46213" y="21716"/>
                          <a:pt x="52652" y="28088"/>
                        </a:cubicBezTo>
                        <a:cubicBezTo>
                          <a:pt x="59101" y="34460"/>
                          <a:pt x="58815" y="52196"/>
                          <a:pt x="60444" y="59902"/>
                        </a:cubicBezTo>
                        <a:cubicBezTo>
                          <a:pt x="62073" y="67598"/>
                          <a:pt x="64120" y="85790"/>
                          <a:pt x="68216" y="90886"/>
                        </a:cubicBezTo>
                        <a:cubicBezTo>
                          <a:pt x="70083" y="93210"/>
                          <a:pt x="68235" y="97506"/>
                          <a:pt x="63539" y="93363"/>
                        </a:cubicBezTo>
                        <a:cubicBezTo>
                          <a:pt x="60958" y="91096"/>
                          <a:pt x="54129" y="80723"/>
                          <a:pt x="50023" y="67702"/>
                        </a:cubicBezTo>
                        <a:cubicBezTo>
                          <a:pt x="46642" y="57006"/>
                          <a:pt x="45785" y="43204"/>
                          <a:pt x="44794" y="41861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36"/>
                  <p:cNvSpPr/>
                  <p:nvPr/>
                </p:nvSpPr>
                <p:spPr>
                  <a:xfrm>
                    <a:off x="1244996" y="5635451"/>
                    <a:ext cx="69322" cy="90424"/>
                  </a:xfrm>
                  <a:custGeom>
                    <a:rect b="b" l="l" r="r" t="t"/>
                    <a:pathLst>
                      <a:path extrusionOk="0" h="90424" w="69322">
                        <a:moveTo>
                          <a:pt x="45299" y="39028"/>
                        </a:moveTo>
                        <a:cubicBezTo>
                          <a:pt x="43070" y="36209"/>
                          <a:pt x="26172" y="27770"/>
                          <a:pt x="18238" y="22731"/>
                        </a:cubicBezTo>
                        <a:cubicBezTo>
                          <a:pt x="8218" y="16378"/>
                          <a:pt x="-2803" y="4005"/>
                          <a:pt x="645" y="376"/>
                        </a:cubicBezTo>
                        <a:cubicBezTo>
                          <a:pt x="3093" y="-2195"/>
                          <a:pt x="13847" y="9130"/>
                          <a:pt x="23801" y="12740"/>
                        </a:cubicBezTo>
                        <a:cubicBezTo>
                          <a:pt x="32202" y="15788"/>
                          <a:pt x="47013" y="19055"/>
                          <a:pt x="53519" y="24998"/>
                        </a:cubicBezTo>
                        <a:cubicBezTo>
                          <a:pt x="60024" y="30952"/>
                          <a:pt x="59500" y="48487"/>
                          <a:pt x="61072" y="56012"/>
                        </a:cubicBezTo>
                        <a:cubicBezTo>
                          <a:pt x="62634" y="63527"/>
                          <a:pt x="64501" y="81386"/>
                          <a:pt x="68616" y="86196"/>
                        </a:cubicBezTo>
                        <a:cubicBezTo>
                          <a:pt x="70492" y="88397"/>
                          <a:pt x="68549" y="92730"/>
                          <a:pt x="63796" y="88902"/>
                        </a:cubicBezTo>
                        <a:cubicBezTo>
                          <a:pt x="61196" y="86796"/>
                          <a:pt x="54338" y="76919"/>
                          <a:pt x="50309" y="64279"/>
                        </a:cubicBezTo>
                        <a:cubicBezTo>
                          <a:pt x="46994" y="53888"/>
                          <a:pt x="46299" y="40296"/>
                          <a:pt x="45299" y="39028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0" name="Google Shape;1180;p36"/>
                  <p:cNvSpPr/>
                  <p:nvPr/>
                </p:nvSpPr>
                <p:spPr>
                  <a:xfrm>
                    <a:off x="1226847" y="5669363"/>
                    <a:ext cx="74892" cy="85552"/>
                  </a:xfrm>
                  <a:custGeom>
                    <a:rect b="b" l="l" r="r" t="t"/>
                    <a:pathLst>
                      <a:path extrusionOk="0" h="85552" w="74892">
                        <a:moveTo>
                          <a:pt x="46921" y="36283"/>
                        </a:moveTo>
                        <a:cubicBezTo>
                          <a:pt x="44521" y="33625"/>
                          <a:pt x="27576" y="26091"/>
                          <a:pt x="19498" y="21500"/>
                        </a:cubicBezTo>
                        <a:cubicBezTo>
                          <a:pt x="9316" y="15718"/>
                          <a:pt x="-2457" y="4097"/>
                          <a:pt x="448" y="412"/>
                        </a:cubicBezTo>
                        <a:cubicBezTo>
                          <a:pt x="2506" y="-2208"/>
                          <a:pt x="13907" y="8412"/>
                          <a:pt x="23756" y="11518"/>
                        </a:cubicBezTo>
                        <a:cubicBezTo>
                          <a:pt x="32062" y="14137"/>
                          <a:pt x="46473" y="16709"/>
                          <a:pt x="53284" y="22243"/>
                        </a:cubicBezTo>
                        <a:cubicBezTo>
                          <a:pt x="60084" y="27777"/>
                          <a:pt x="61418" y="44922"/>
                          <a:pt x="63685" y="52199"/>
                        </a:cubicBezTo>
                        <a:cubicBezTo>
                          <a:pt x="65961" y="59476"/>
                          <a:pt x="69590" y="76840"/>
                          <a:pt x="74001" y="81364"/>
                        </a:cubicBezTo>
                        <a:cubicBezTo>
                          <a:pt x="76020" y="83422"/>
                          <a:pt x="74620" y="87746"/>
                          <a:pt x="69705" y="84203"/>
                        </a:cubicBezTo>
                        <a:cubicBezTo>
                          <a:pt x="67009" y="82250"/>
                          <a:pt x="59465" y="72897"/>
                          <a:pt x="54312" y="60724"/>
                        </a:cubicBezTo>
                        <a:cubicBezTo>
                          <a:pt x="50083" y="50722"/>
                          <a:pt x="48007" y="37483"/>
                          <a:pt x="46921" y="36283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1" name="Google Shape;1181;p36"/>
                  <p:cNvSpPr/>
                  <p:nvPr/>
                </p:nvSpPr>
                <p:spPr>
                  <a:xfrm>
                    <a:off x="1207787" y="5700054"/>
                    <a:ext cx="80313" cy="84287"/>
                  </a:xfrm>
                  <a:custGeom>
                    <a:rect b="b" l="l" r="r" t="t"/>
                    <a:pathLst>
                      <a:path extrusionOk="0" h="84287" w="80313">
                        <a:moveTo>
                          <a:pt x="50798" y="34263"/>
                        </a:moveTo>
                        <a:cubicBezTo>
                          <a:pt x="48217" y="31662"/>
                          <a:pt x="29738" y="25290"/>
                          <a:pt x="20956" y="21185"/>
                        </a:cubicBezTo>
                        <a:cubicBezTo>
                          <a:pt x="9879" y="16003"/>
                          <a:pt x="-2770" y="4764"/>
                          <a:pt x="535" y="544"/>
                        </a:cubicBezTo>
                        <a:cubicBezTo>
                          <a:pt x="2888" y="-2447"/>
                          <a:pt x="15165" y="7764"/>
                          <a:pt x="25938" y="10107"/>
                        </a:cubicBezTo>
                        <a:cubicBezTo>
                          <a:pt x="35034" y="12098"/>
                          <a:pt x="50865" y="13422"/>
                          <a:pt x="58218" y="18661"/>
                        </a:cubicBezTo>
                        <a:cubicBezTo>
                          <a:pt x="65572" y="23899"/>
                          <a:pt x="66543" y="42063"/>
                          <a:pt x="68848" y="49598"/>
                        </a:cubicBezTo>
                        <a:cubicBezTo>
                          <a:pt x="71144" y="57142"/>
                          <a:pt x="74649" y="75306"/>
                          <a:pt x="79392" y="79706"/>
                        </a:cubicBezTo>
                        <a:cubicBezTo>
                          <a:pt x="81555" y="81706"/>
                          <a:pt x="79897" y="86450"/>
                          <a:pt x="74573" y="83154"/>
                        </a:cubicBezTo>
                        <a:cubicBezTo>
                          <a:pt x="71649" y="81345"/>
                          <a:pt x="63590" y="72096"/>
                          <a:pt x="58256" y="59618"/>
                        </a:cubicBezTo>
                        <a:cubicBezTo>
                          <a:pt x="53875" y="49359"/>
                          <a:pt x="51960" y="35434"/>
                          <a:pt x="50798" y="34263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36"/>
                  <p:cNvSpPr/>
                  <p:nvPr/>
                </p:nvSpPr>
                <p:spPr>
                  <a:xfrm>
                    <a:off x="1197667" y="5734536"/>
                    <a:ext cx="80275" cy="81100"/>
                  </a:xfrm>
                  <a:custGeom>
                    <a:rect b="b" l="l" r="r" t="t"/>
                    <a:pathLst>
                      <a:path extrusionOk="0" h="81100" w="80275">
                        <a:moveTo>
                          <a:pt x="49869" y="32975"/>
                        </a:moveTo>
                        <a:cubicBezTo>
                          <a:pt x="47288" y="30470"/>
                          <a:pt x="29400" y="24326"/>
                          <a:pt x="20856" y="20382"/>
                        </a:cubicBezTo>
                        <a:cubicBezTo>
                          <a:pt x="10074" y="15391"/>
                          <a:pt x="-2509" y="4580"/>
                          <a:pt x="435" y="523"/>
                        </a:cubicBezTo>
                        <a:cubicBezTo>
                          <a:pt x="2511" y="-2353"/>
                          <a:pt x="14684" y="7467"/>
                          <a:pt x="25047" y="9734"/>
                        </a:cubicBezTo>
                        <a:cubicBezTo>
                          <a:pt x="33781" y="11639"/>
                          <a:pt x="48898" y="12925"/>
                          <a:pt x="56146" y="17963"/>
                        </a:cubicBezTo>
                        <a:cubicBezTo>
                          <a:pt x="63395" y="23011"/>
                          <a:pt x="65224" y="40481"/>
                          <a:pt x="67776" y="47729"/>
                        </a:cubicBezTo>
                        <a:cubicBezTo>
                          <a:pt x="70338" y="54987"/>
                          <a:pt x="74568" y="72465"/>
                          <a:pt x="79292" y="76695"/>
                        </a:cubicBezTo>
                        <a:cubicBezTo>
                          <a:pt x="81445" y="78618"/>
                          <a:pt x="80102" y="83181"/>
                          <a:pt x="74882" y="80009"/>
                        </a:cubicBezTo>
                        <a:cubicBezTo>
                          <a:pt x="72015" y="78257"/>
                          <a:pt x="63900" y="69370"/>
                          <a:pt x="58213" y="57359"/>
                        </a:cubicBezTo>
                        <a:cubicBezTo>
                          <a:pt x="53536" y="47491"/>
                          <a:pt x="51031" y="34098"/>
                          <a:pt x="49869" y="32975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3" name="Google Shape;1183;p36"/>
                  <p:cNvSpPr/>
                  <p:nvPr/>
                </p:nvSpPr>
                <p:spPr>
                  <a:xfrm>
                    <a:off x="1185124" y="5769065"/>
                    <a:ext cx="85963" cy="80330"/>
                  </a:xfrm>
                  <a:custGeom>
                    <a:rect b="b" l="l" r="r" t="t"/>
                    <a:pathLst>
                      <a:path extrusionOk="0" h="80330" w="85963">
                        <a:moveTo>
                          <a:pt x="52383" y="32164"/>
                        </a:moveTo>
                        <a:cubicBezTo>
                          <a:pt x="49621" y="29698"/>
                          <a:pt x="31142" y="23964"/>
                          <a:pt x="22246" y="20192"/>
                        </a:cubicBezTo>
                        <a:cubicBezTo>
                          <a:pt x="11025" y="15429"/>
                          <a:pt x="-2367" y="4780"/>
                          <a:pt x="357" y="570"/>
                        </a:cubicBezTo>
                        <a:cubicBezTo>
                          <a:pt x="2300" y="-2421"/>
                          <a:pt x="15216" y="7228"/>
                          <a:pt x="25846" y="9229"/>
                        </a:cubicBezTo>
                        <a:cubicBezTo>
                          <a:pt x="34809" y="10924"/>
                          <a:pt x="50192" y="11791"/>
                          <a:pt x="57841" y="16715"/>
                        </a:cubicBezTo>
                        <a:cubicBezTo>
                          <a:pt x="65489" y="21639"/>
                          <a:pt x="68385" y="39366"/>
                          <a:pt x="71414" y="46671"/>
                        </a:cubicBezTo>
                        <a:cubicBezTo>
                          <a:pt x="74452" y="53977"/>
                          <a:pt x="79786" y="71636"/>
                          <a:pt x="84825" y="75808"/>
                        </a:cubicBezTo>
                        <a:cubicBezTo>
                          <a:pt x="87130" y="77713"/>
                          <a:pt x="86044" y="82390"/>
                          <a:pt x="80558" y="79304"/>
                        </a:cubicBezTo>
                        <a:cubicBezTo>
                          <a:pt x="77548" y="77618"/>
                          <a:pt x="68794" y="68798"/>
                          <a:pt x="62308" y="56739"/>
                        </a:cubicBezTo>
                        <a:cubicBezTo>
                          <a:pt x="56983" y="46833"/>
                          <a:pt x="53631" y="33279"/>
                          <a:pt x="52383" y="32164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4" name="Google Shape;1184;p36"/>
                  <p:cNvSpPr/>
                  <p:nvPr/>
                </p:nvSpPr>
                <p:spPr>
                  <a:xfrm>
                    <a:off x="1170402" y="5803516"/>
                    <a:ext cx="95448" cy="82856"/>
                  </a:xfrm>
                  <a:custGeom>
                    <a:rect b="b" l="l" r="r" t="t"/>
                    <a:pathLst>
                      <a:path extrusionOk="0" h="82856" w="95448">
                        <a:moveTo>
                          <a:pt x="56960" y="32889"/>
                        </a:moveTo>
                        <a:cubicBezTo>
                          <a:pt x="53893" y="30337"/>
                          <a:pt x="34167" y="24631"/>
                          <a:pt x="24604" y="20821"/>
                        </a:cubicBezTo>
                        <a:cubicBezTo>
                          <a:pt x="12526" y="16011"/>
                          <a:pt x="-2247" y="5076"/>
                          <a:pt x="287" y="618"/>
                        </a:cubicBezTo>
                        <a:cubicBezTo>
                          <a:pt x="2087" y="-2544"/>
                          <a:pt x="16298" y="7353"/>
                          <a:pt x="27538" y="9277"/>
                        </a:cubicBezTo>
                        <a:cubicBezTo>
                          <a:pt x="37025" y="10906"/>
                          <a:pt x="53150" y="11572"/>
                          <a:pt x="61504" y="16602"/>
                        </a:cubicBezTo>
                        <a:cubicBezTo>
                          <a:pt x="69857" y="21640"/>
                          <a:pt x="74201" y="40167"/>
                          <a:pt x="77906" y="47777"/>
                        </a:cubicBezTo>
                        <a:cubicBezTo>
                          <a:pt x="81621" y="55387"/>
                          <a:pt x="88507" y="73809"/>
                          <a:pt x="94079" y="78095"/>
                        </a:cubicBezTo>
                        <a:cubicBezTo>
                          <a:pt x="96622" y="80048"/>
                          <a:pt x="95841" y="84972"/>
                          <a:pt x="89888" y="81838"/>
                        </a:cubicBezTo>
                        <a:cubicBezTo>
                          <a:pt x="86612" y="80114"/>
                          <a:pt x="76820" y="71018"/>
                          <a:pt x="69152" y="58483"/>
                        </a:cubicBezTo>
                        <a:cubicBezTo>
                          <a:pt x="62847" y="48186"/>
                          <a:pt x="58341" y="34033"/>
                          <a:pt x="56960" y="32889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36"/>
                  <p:cNvSpPr/>
                  <p:nvPr/>
                </p:nvSpPr>
                <p:spPr>
                  <a:xfrm>
                    <a:off x="1165968" y="5841271"/>
                    <a:ext cx="94612" cy="76718"/>
                  </a:xfrm>
                  <a:custGeom>
                    <a:rect b="b" l="l" r="r" t="t"/>
                    <a:pathLst>
                      <a:path extrusionOk="0" h="76718" w="94612">
                        <a:moveTo>
                          <a:pt x="56775" y="29043"/>
                        </a:moveTo>
                        <a:cubicBezTo>
                          <a:pt x="53737" y="26709"/>
                          <a:pt x="33972" y="22423"/>
                          <a:pt x="24409" y="19289"/>
                        </a:cubicBezTo>
                        <a:cubicBezTo>
                          <a:pt x="12351" y="15346"/>
                          <a:pt x="-2327" y="5421"/>
                          <a:pt x="311" y="734"/>
                        </a:cubicBezTo>
                        <a:cubicBezTo>
                          <a:pt x="2187" y="-2580"/>
                          <a:pt x="16313" y="6335"/>
                          <a:pt x="27600" y="7440"/>
                        </a:cubicBezTo>
                        <a:cubicBezTo>
                          <a:pt x="37125" y="8383"/>
                          <a:pt x="53356" y="7850"/>
                          <a:pt x="61671" y="12298"/>
                        </a:cubicBezTo>
                        <a:cubicBezTo>
                          <a:pt x="69986" y="16755"/>
                          <a:pt x="74006" y="35101"/>
                          <a:pt x="77587" y="42492"/>
                        </a:cubicBezTo>
                        <a:cubicBezTo>
                          <a:pt x="81178" y="49884"/>
                          <a:pt x="87760" y="67943"/>
                          <a:pt x="93284" y="71848"/>
                        </a:cubicBezTo>
                        <a:cubicBezTo>
                          <a:pt x="95809" y="73629"/>
                          <a:pt x="94923" y="78649"/>
                          <a:pt x="88989" y="75925"/>
                        </a:cubicBezTo>
                        <a:cubicBezTo>
                          <a:pt x="85731" y="74429"/>
                          <a:pt x="76035" y="65990"/>
                          <a:pt x="68558" y="53932"/>
                        </a:cubicBezTo>
                        <a:cubicBezTo>
                          <a:pt x="62414" y="44026"/>
                          <a:pt x="58147" y="30100"/>
                          <a:pt x="56775" y="29043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6" name="Google Shape;1186;p36"/>
                  <p:cNvSpPr/>
                  <p:nvPr/>
                </p:nvSpPr>
                <p:spPr>
                  <a:xfrm>
                    <a:off x="1159314" y="5874428"/>
                    <a:ext cx="99660" cy="73500"/>
                  </a:xfrm>
                  <a:custGeom>
                    <a:rect b="b" l="l" r="r" t="t"/>
                    <a:pathLst>
                      <a:path extrusionOk="0" h="73500" w="99660">
                        <a:moveTo>
                          <a:pt x="59228" y="26596"/>
                        </a:moveTo>
                        <a:cubicBezTo>
                          <a:pt x="56018" y="24367"/>
                          <a:pt x="35597" y="21147"/>
                          <a:pt x="25672" y="18499"/>
                        </a:cubicBezTo>
                        <a:cubicBezTo>
                          <a:pt x="13146" y="15165"/>
                          <a:pt x="-2265" y="5840"/>
                          <a:pt x="278" y="868"/>
                        </a:cubicBezTo>
                        <a:cubicBezTo>
                          <a:pt x="2088" y="-2656"/>
                          <a:pt x="16899" y="5659"/>
                          <a:pt x="28520" y="6126"/>
                        </a:cubicBezTo>
                        <a:cubicBezTo>
                          <a:pt x="38330" y="6526"/>
                          <a:pt x="54961" y="5002"/>
                          <a:pt x="63657" y="9088"/>
                        </a:cubicBezTo>
                        <a:cubicBezTo>
                          <a:pt x="72344" y="13165"/>
                          <a:pt x="77116" y="31796"/>
                          <a:pt x="81060" y="39178"/>
                        </a:cubicBezTo>
                        <a:cubicBezTo>
                          <a:pt x="85003" y="46559"/>
                          <a:pt x="92394" y="64724"/>
                          <a:pt x="98205" y="68410"/>
                        </a:cubicBezTo>
                        <a:cubicBezTo>
                          <a:pt x="100862" y="70086"/>
                          <a:pt x="100129" y="75306"/>
                          <a:pt x="93937" y="72858"/>
                        </a:cubicBezTo>
                        <a:cubicBezTo>
                          <a:pt x="90546" y="71515"/>
                          <a:pt x="80298" y="63419"/>
                          <a:pt x="72192" y="51475"/>
                        </a:cubicBezTo>
                        <a:cubicBezTo>
                          <a:pt x="65534" y="41654"/>
                          <a:pt x="60667" y="27595"/>
                          <a:pt x="59228" y="26596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7" name="Google Shape;1187;p36"/>
                  <p:cNvSpPr/>
                  <p:nvPr/>
                </p:nvSpPr>
                <p:spPr>
                  <a:xfrm>
                    <a:off x="1195063" y="5918029"/>
                    <a:ext cx="63274" cy="44687"/>
                  </a:xfrm>
                  <a:custGeom>
                    <a:rect b="b" l="l" r="r" t="t"/>
                    <a:pathLst>
                      <a:path extrusionOk="0" h="44687" w="63274">
                        <a:moveTo>
                          <a:pt x="18955" y="368"/>
                        </a:moveTo>
                        <a:cubicBezTo>
                          <a:pt x="13754" y="-680"/>
                          <a:pt x="6867" y="682"/>
                          <a:pt x="0" y="2292"/>
                        </a:cubicBezTo>
                        <a:cubicBezTo>
                          <a:pt x="6210" y="7226"/>
                          <a:pt x="12640" y="11979"/>
                          <a:pt x="19107" y="16589"/>
                        </a:cubicBezTo>
                        <a:cubicBezTo>
                          <a:pt x="19145" y="16608"/>
                          <a:pt x="19240" y="16560"/>
                          <a:pt x="19269" y="16589"/>
                        </a:cubicBezTo>
                        <a:cubicBezTo>
                          <a:pt x="19298" y="16598"/>
                          <a:pt x="19564" y="16894"/>
                          <a:pt x="19593" y="16903"/>
                        </a:cubicBezTo>
                        <a:cubicBezTo>
                          <a:pt x="19641" y="16932"/>
                          <a:pt x="20022" y="17351"/>
                          <a:pt x="20079" y="17389"/>
                        </a:cubicBezTo>
                        <a:cubicBezTo>
                          <a:pt x="20136" y="17427"/>
                          <a:pt x="20174" y="17503"/>
                          <a:pt x="20231" y="17551"/>
                        </a:cubicBezTo>
                        <a:cubicBezTo>
                          <a:pt x="23365" y="19761"/>
                          <a:pt x="26365" y="22161"/>
                          <a:pt x="29546" y="24295"/>
                        </a:cubicBezTo>
                        <a:cubicBezTo>
                          <a:pt x="40462" y="31600"/>
                          <a:pt x="51721" y="38344"/>
                          <a:pt x="63274" y="44688"/>
                        </a:cubicBezTo>
                        <a:cubicBezTo>
                          <a:pt x="57217" y="42364"/>
                          <a:pt x="46577" y="28552"/>
                          <a:pt x="41434" y="23009"/>
                        </a:cubicBezTo>
                        <a:cubicBezTo>
                          <a:pt x="38633" y="19999"/>
                          <a:pt x="34900" y="14189"/>
                          <a:pt x="30671" y="9198"/>
                        </a:cubicBezTo>
                        <a:cubicBezTo>
                          <a:pt x="27594" y="5559"/>
                          <a:pt x="24241" y="2740"/>
                          <a:pt x="20879" y="1330"/>
                        </a:cubicBezTo>
                        <a:cubicBezTo>
                          <a:pt x="20241" y="1063"/>
                          <a:pt x="19593" y="492"/>
                          <a:pt x="18955" y="368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36"/>
                  <p:cNvSpPr/>
                  <p:nvPr/>
                </p:nvSpPr>
                <p:spPr>
                  <a:xfrm>
                    <a:off x="1646597" y="5450512"/>
                    <a:ext cx="33432" cy="112698"/>
                  </a:xfrm>
                  <a:custGeom>
                    <a:rect b="b" l="l" r="r" t="t"/>
                    <a:pathLst>
                      <a:path extrusionOk="0" h="112698" w="33432">
                        <a:moveTo>
                          <a:pt x="18230" y="58586"/>
                        </a:moveTo>
                        <a:cubicBezTo>
                          <a:pt x="18372" y="54985"/>
                          <a:pt x="11133" y="37564"/>
                          <a:pt x="8419" y="28553"/>
                        </a:cubicBezTo>
                        <a:cubicBezTo>
                          <a:pt x="4999" y="17190"/>
                          <a:pt x="4675" y="560"/>
                          <a:pt x="9581" y="7"/>
                        </a:cubicBezTo>
                        <a:cubicBezTo>
                          <a:pt x="13058" y="-374"/>
                          <a:pt x="13848" y="15276"/>
                          <a:pt x="18982" y="24505"/>
                        </a:cubicBezTo>
                        <a:cubicBezTo>
                          <a:pt x="23325" y="32287"/>
                          <a:pt x="32307" y="44384"/>
                          <a:pt x="33365" y="53156"/>
                        </a:cubicBezTo>
                        <a:cubicBezTo>
                          <a:pt x="34422" y="61939"/>
                          <a:pt x="22802" y="75055"/>
                          <a:pt x="19163" y="81827"/>
                        </a:cubicBezTo>
                        <a:cubicBezTo>
                          <a:pt x="15525" y="88608"/>
                          <a:pt x="5476" y="103515"/>
                          <a:pt x="5476" y="109869"/>
                        </a:cubicBezTo>
                        <a:cubicBezTo>
                          <a:pt x="5476" y="112764"/>
                          <a:pt x="1246" y="114841"/>
                          <a:pt x="142" y="108821"/>
                        </a:cubicBezTo>
                        <a:cubicBezTo>
                          <a:pt x="-459" y="105516"/>
                          <a:pt x="742" y="93505"/>
                          <a:pt x="5818" y="81188"/>
                        </a:cubicBezTo>
                        <a:cubicBezTo>
                          <a:pt x="9990" y="71083"/>
                          <a:pt x="18163" y="60205"/>
                          <a:pt x="18230" y="58586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9" name="Google Shape;1189;p36"/>
                  <p:cNvSpPr/>
                  <p:nvPr/>
                </p:nvSpPr>
                <p:spPr>
                  <a:xfrm>
                    <a:off x="1680886" y="5458114"/>
                    <a:ext cx="34152" cy="112590"/>
                  </a:xfrm>
                  <a:custGeom>
                    <a:rect b="b" l="l" r="r" t="t"/>
                    <a:pathLst>
                      <a:path extrusionOk="0" h="112590" w="34152">
                        <a:moveTo>
                          <a:pt x="18888" y="58689"/>
                        </a:moveTo>
                        <a:cubicBezTo>
                          <a:pt x="19078" y="55089"/>
                          <a:pt x="12087" y="37572"/>
                          <a:pt x="9496" y="28524"/>
                        </a:cubicBezTo>
                        <a:cubicBezTo>
                          <a:pt x="6229" y="17113"/>
                          <a:pt x="6124" y="482"/>
                          <a:pt x="11039" y="6"/>
                        </a:cubicBezTo>
                        <a:cubicBezTo>
                          <a:pt x="14526" y="-337"/>
                          <a:pt x="15097" y="15331"/>
                          <a:pt x="20107" y="24618"/>
                        </a:cubicBezTo>
                        <a:cubicBezTo>
                          <a:pt x="24336" y="32457"/>
                          <a:pt x="33156" y="44678"/>
                          <a:pt x="34099" y="53469"/>
                        </a:cubicBezTo>
                        <a:cubicBezTo>
                          <a:pt x="35042" y="62261"/>
                          <a:pt x="23241" y="75215"/>
                          <a:pt x="19507" y="81939"/>
                        </a:cubicBezTo>
                        <a:cubicBezTo>
                          <a:pt x="15773" y="88674"/>
                          <a:pt x="5524" y="103438"/>
                          <a:pt x="5429" y="109791"/>
                        </a:cubicBezTo>
                        <a:cubicBezTo>
                          <a:pt x="5391" y="112696"/>
                          <a:pt x="1133" y="114706"/>
                          <a:pt x="114" y="108667"/>
                        </a:cubicBezTo>
                        <a:cubicBezTo>
                          <a:pt x="-438" y="105352"/>
                          <a:pt x="924" y="93360"/>
                          <a:pt x="6172" y="81120"/>
                        </a:cubicBezTo>
                        <a:cubicBezTo>
                          <a:pt x="10477" y="71072"/>
                          <a:pt x="18802" y="60308"/>
                          <a:pt x="18888" y="58689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0" name="Google Shape;1190;p36"/>
                  <p:cNvSpPr/>
                  <p:nvPr/>
                </p:nvSpPr>
                <p:spPr>
                  <a:xfrm>
                    <a:off x="1712237" y="5476207"/>
                    <a:ext cx="40545" cy="110745"/>
                  </a:xfrm>
                  <a:custGeom>
                    <a:rect b="b" l="l" r="r" t="t"/>
                    <a:pathLst>
                      <a:path extrusionOk="0" h="110745" w="40545">
                        <a:moveTo>
                          <a:pt x="24808" y="59208"/>
                        </a:moveTo>
                        <a:cubicBezTo>
                          <a:pt x="25437" y="55665"/>
                          <a:pt x="20655" y="37405"/>
                          <a:pt x="19208" y="28109"/>
                        </a:cubicBezTo>
                        <a:cubicBezTo>
                          <a:pt x="17369" y="16384"/>
                          <a:pt x="19322" y="-132"/>
                          <a:pt x="24256" y="1"/>
                        </a:cubicBezTo>
                        <a:cubicBezTo>
                          <a:pt x="27761" y="96"/>
                          <a:pt x="26399" y="15707"/>
                          <a:pt x="30218" y="25547"/>
                        </a:cubicBezTo>
                        <a:cubicBezTo>
                          <a:pt x="33447" y="33853"/>
                          <a:pt x="40696" y="47064"/>
                          <a:pt x="40544" y="55903"/>
                        </a:cubicBezTo>
                        <a:cubicBezTo>
                          <a:pt x="40391" y="64752"/>
                          <a:pt x="27085" y="76144"/>
                          <a:pt x="22541" y="82354"/>
                        </a:cubicBezTo>
                        <a:cubicBezTo>
                          <a:pt x="18007" y="88574"/>
                          <a:pt x="6015" y="101966"/>
                          <a:pt x="5149" y="108262"/>
                        </a:cubicBezTo>
                        <a:cubicBezTo>
                          <a:pt x="4749" y="111129"/>
                          <a:pt x="272" y="112606"/>
                          <a:pt x="5" y="106490"/>
                        </a:cubicBezTo>
                        <a:cubicBezTo>
                          <a:pt x="-138" y="103128"/>
                          <a:pt x="2691" y="91393"/>
                          <a:pt x="9416" y="79897"/>
                        </a:cubicBezTo>
                        <a:cubicBezTo>
                          <a:pt x="14931" y="70458"/>
                          <a:pt x="24523" y="60809"/>
                          <a:pt x="24808" y="59208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36"/>
                  <p:cNvSpPr/>
                  <p:nvPr/>
                </p:nvSpPr>
                <p:spPr>
                  <a:xfrm>
                    <a:off x="1737807" y="5494633"/>
                    <a:ext cx="48126" cy="106189"/>
                  </a:xfrm>
                  <a:custGeom>
                    <a:rect b="b" l="l" r="r" t="t"/>
                    <a:pathLst>
                      <a:path extrusionOk="0" h="106189" w="48126">
                        <a:moveTo>
                          <a:pt x="31804" y="58633"/>
                        </a:moveTo>
                        <a:cubicBezTo>
                          <a:pt x="32966" y="55232"/>
                          <a:pt x="31033" y="36458"/>
                          <a:pt x="31023" y="27047"/>
                        </a:cubicBezTo>
                        <a:cubicBezTo>
                          <a:pt x="31004" y="15179"/>
                          <a:pt x="35462" y="-842"/>
                          <a:pt x="40320" y="34"/>
                        </a:cubicBezTo>
                        <a:cubicBezTo>
                          <a:pt x="43758" y="663"/>
                          <a:pt x="40024" y="15894"/>
                          <a:pt x="42301" y="26200"/>
                        </a:cubicBezTo>
                        <a:cubicBezTo>
                          <a:pt x="44225" y="34896"/>
                          <a:pt x="49359" y="49060"/>
                          <a:pt x="47854" y="57775"/>
                        </a:cubicBezTo>
                        <a:cubicBezTo>
                          <a:pt x="46349" y="66490"/>
                          <a:pt x="31461" y="75721"/>
                          <a:pt x="26023" y="81168"/>
                        </a:cubicBezTo>
                        <a:cubicBezTo>
                          <a:pt x="20593" y="86617"/>
                          <a:pt x="6696" y="98009"/>
                          <a:pt x="4868" y="104105"/>
                        </a:cubicBezTo>
                        <a:cubicBezTo>
                          <a:pt x="4039" y="106877"/>
                          <a:pt x="-609" y="107648"/>
                          <a:pt x="67" y="101561"/>
                        </a:cubicBezTo>
                        <a:cubicBezTo>
                          <a:pt x="438" y="98228"/>
                          <a:pt x="5030" y="87065"/>
                          <a:pt x="13421" y="76730"/>
                        </a:cubicBezTo>
                        <a:cubicBezTo>
                          <a:pt x="20317" y="68243"/>
                          <a:pt x="31271" y="60166"/>
                          <a:pt x="31804" y="58633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2" name="Google Shape;1192;p36"/>
                  <p:cNvSpPr/>
                  <p:nvPr/>
                </p:nvSpPr>
                <p:spPr>
                  <a:xfrm>
                    <a:off x="1764769" y="5526941"/>
                    <a:ext cx="50951" cy="91381"/>
                  </a:xfrm>
                  <a:custGeom>
                    <a:rect b="b" l="l" r="r" t="t"/>
                    <a:pathLst>
                      <a:path extrusionOk="0" h="91381" w="50951">
                        <a:moveTo>
                          <a:pt x="33589" y="51327"/>
                        </a:moveTo>
                        <a:cubicBezTo>
                          <a:pt x="35113" y="48393"/>
                          <a:pt x="36570" y="31658"/>
                          <a:pt x="38094" y="23323"/>
                        </a:cubicBezTo>
                        <a:cubicBezTo>
                          <a:pt x="40018" y="12827"/>
                          <a:pt x="46324" y="-1051"/>
                          <a:pt x="50191" y="63"/>
                        </a:cubicBezTo>
                        <a:cubicBezTo>
                          <a:pt x="52934" y="854"/>
                          <a:pt x="47362" y="14074"/>
                          <a:pt x="47562" y="23352"/>
                        </a:cubicBezTo>
                        <a:cubicBezTo>
                          <a:pt x="47724" y="31172"/>
                          <a:pt x="49657" y="44059"/>
                          <a:pt x="47000" y="51660"/>
                        </a:cubicBezTo>
                        <a:cubicBezTo>
                          <a:pt x="44333" y="59271"/>
                          <a:pt x="30521" y="66414"/>
                          <a:pt x="25140" y="70862"/>
                        </a:cubicBezTo>
                        <a:cubicBezTo>
                          <a:pt x="19758" y="75311"/>
                          <a:pt x="6414" y="84445"/>
                          <a:pt x="3909" y="89703"/>
                        </a:cubicBezTo>
                        <a:cubicBezTo>
                          <a:pt x="2766" y="92103"/>
                          <a:pt x="-1197" y="92475"/>
                          <a:pt x="356" y="87131"/>
                        </a:cubicBezTo>
                        <a:cubicBezTo>
                          <a:pt x="1204" y="84207"/>
                          <a:pt x="6823" y="74644"/>
                          <a:pt x="15443" y="66071"/>
                        </a:cubicBezTo>
                        <a:cubicBezTo>
                          <a:pt x="22530" y="59032"/>
                          <a:pt x="32903" y="52651"/>
                          <a:pt x="33589" y="51327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3" name="Google Shape;1193;p36"/>
                  <p:cNvSpPr/>
                  <p:nvPr/>
                </p:nvSpPr>
                <p:spPr>
                  <a:xfrm>
                    <a:off x="1785027" y="5561678"/>
                    <a:ext cx="58748" cy="82885"/>
                  </a:xfrm>
                  <a:custGeom>
                    <a:rect b="b" l="l" r="r" t="t"/>
                    <a:pathLst>
                      <a:path extrusionOk="0" h="82885" w="58748">
                        <a:moveTo>
                          <a:pt x="36886" y="48042"/>
                        </a:moveTo>
                        <a:cubicBezTo>
                          <a:pt x="38667" y="45374"/>
                          <a:pt x="41687" y="29192"/>
                          <a:pt x="43973" y="21247"/>
                        </a:cubicBezTo>
                        <a:cubicBezTo>
                          <a:pt x="46859" y="11237"/>
                          <a:pt x="54402" y="-1479"/>
                          <a:pt x="58136" y="140"/>
                        </a:cubicBezTo>
                        <a:cubicBezTo>
                          <a:pt x="60784" y="1283"/>
                          <a:pt x="54031" y="13456"/>
                          <a:pt x="53355" y="22562"/>
                        </a:cubicBezTo>
                        <a:cubicBezTo>
                          <a:pt x="52793" y="30249"/>
                          <a:pt x="53517" y="43117"/>
                          <a:pt x="50154" y="50204"/>
                        </a:cubicBezTo>
                        <a:cubicBezTo>
                          <a:pt x="46801" y="57290"/>
                          <a:pt x="32428" y="62386"/>
                          <a:pt x="26675" y="66006"/>
                        </a:cubicBezTo>
                        <a:cubicBezTo>
                          <a:pt x="20922" y="69625"/>
                          <a:pt x="6835" y="76740"/>
                          <a:pt x="3863" y="81551"/>
                        </a:cubicBezTo>
                        <a:cubicBezTo>
                          <a:pt x="2501" y="83741"/>
                          <a:pt x="-1462" y="83560"/>
                          <a:pt x="567" y="78550"/>
                        </a:cubicBezTo>
                        <a:cubicBezTo>
                          <a:pt x="1691" y="75797"/>
                          <a:pt x="8149" y="67206"/>
                          <a:pt x="17512" y="59996"/>
                        </a:cubicBezTo>
                        <a:cubicBezTo>
                          <a:pt x="25199" y="54071"/>
                          <a:pt x="36086" y="49242"/>
                          <a:pt x="36886" y="48042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36"/>
                  <p:cNvSpPr/>
                  <p:nvPr/>
                </p:nvSpPr>
                <p:spPr>
                  <a:xfrm>
                    <a:off x="1795863" y="5598535"/>
                    <a:ext cx="74326" cy="72430"/>
                  </a:xfrm>
                  <a:custGeom>
                    <a:rect b="b" l="l" r="r" t="t"/>
                    <a:pathLst>
                      <a:path extrusionOk="0" h="72430" w="74326">
                        <a:moveTo>
                          <a:pt x="44128" y="45342"/>
                        </a:moveTo>
                        <a:cubicBezTo>
                          <a:pt x="46424" y="43018"/>
                          <a:pt x="52034" y="26653"/>
                          <a:pt x="55644" y="18853"/>
                        </a:cubicBezTo>
                        <a:cubicBezTo>
                          <a:pt x="60206" y="9013"/>
                          <a:pt x="70122" y="-2369"/>
                          <a:pt x="73846" y="431"/>
                        </a:cubicBezTo>
                        <a:cubicBezTo>
                          <a:pt x="76484" y="2413"/>
                          <a:pt x="67493" y="13433"/>
                          <a:pt x="65426" y="22939"/>
                        </a:cubicBezTo>
                        <a:cubicBezTo>
                          <a:pt x="63683" y="30959"/>
                          <a:pt x="62521" y="44875"/>
                          <a:pt x="57901" y="51447"/>
                        </a:cubicBezTo>
                        <a:cubicBezTo>
                          <a:pt x="53282" y="58029"/>
                          <a:pt x="37260" y="59343"/>
                          <a:pt x="30603" y="61553"/>
                        </a:cubicBezTo>
                        <a:cubicBezTo>
                          <a:pt x="23954" y="63763"/>
                          <a:pt x="7923" y="67297"/>
                          <a:pt x="4047" y="71564"/>
                        </a:cubicBezTo>
                        <a:cubicBezTo>
                          <a:pt x="2275" y="73517"/>
                          <a:pt x="-1906" y="72183"/>
                          <a:pt x="999" y="67430"/>
                        </a:cubicBezTo>
                        <a:cubicBezTo>
                          <a:pt x="2599" y="64820"/>
                          <a:pt x="10743" y="57524"/>
                          <a:pt x="21763" y="52533"/>
                        </a:cubicBezTo>
                        <a:cubicBezTo>
                          <a:pt x="30812" y="48428"/>
                          <a:pt x="43090" y="46389"/>
                          <a:pt x="44128" y="45342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5" name="Google Shape;1195;p36"/>
                  <p:cNvSpPr/>
                  <p:nvPr/>
                </p:nvSpPr>
                <p:spPr>
                  <a:xfrm>
                    <a:off x="1808388" y="5641910"/>
                    <a:ext cx="76915" cy="60518"/>
                  </a:xfrm>
                  <a:custGeom>
                    <a:rect b="b" l="l" r="r" t="t"/>
                    <a:pathLst>
                      <a:path extrusionOk="0" h="60518" w="76915">
                        <a:moveTo>
                          <a:pt x="43176" y="37952"/>
                        </a:moveTo>
                        <a:cubicBezTo>
                          <a:pt x="45586" y="36009"/>
                          <a:pt x="53139" y="22293"/>
                          <a:pt x="57568" y="15759"/>
                        </a:cubicBezTo>
                        <a:cubicBezTo>
                          <a:pt x="63169" y="7520"/>
                          <a:pt x="73761" y="-1996"/>
                          <a:pt x="76638" y="366"/>
                        </a:cubicBezTo>
                        <a:cubicBezTo>
                          <a:pt x="78676" y="2043"/>
                          <a:pt x="68951" y="11263"/>
                          <a:pt x="65617" y="19226"/>
                        </a:cubicBezTo>
                        <a:cubicBezTo>
                          <a:pt x="62817" y="25951"/>
                          <a:pt x="59607" y="37628"/>
                          <a:pt x="54463" y="43134"/>
                        </a:cubicBezTo>
                        <a:cubicBezTo>
                          <a:pt x="49329" y="48639"/>
                          <a:pt x="34880" y="49677"/>
                          <a:pt x="28622" y="51506"/>
                        </a:cubicBezTo>
                        <a:cubicBezTo>
                          <a:pt x="22354" y="53335"/>
                          <a:pt x="7553" y="56230"/>
                          <a:pt x="3438" y="59802"/>
                        </a:cubicBezTo>
                        <a:cubicBezTo>
                          <a:pt x="1561" y="61431"/>
                          <a:pt x="-1953" y="60288"/>
                          <a:pt x="1380" y="56317"/>
                        </a:cubicBezTo>
                        <a:cubicBezTo>
                          <a:pt x="3209" y="54125"/>
                          <a:pt x="11601" y="48039"/>
                          <a:pt x="22174" y="43886"/>
                        </a:cubicBezTo>
                        <a:cubicBezTo>
                          <a:pt x="30860" y="40486"/>
                          <a:pt x="42100" y="38829"/>
                          <a:pt x="43176" y="37952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6" name="Google Shape;1196;p36"/>
                  <p:cNvSpPr/>
                  <p:nvPr/>
                </p:nvSpPr>
                <p:spPr>
                  <a:xfrm>
                    <a:off x="1804648" y="5681799"/>
                    <a:ext cx="93496" cy="53164"/>
                  </a:xfrm>
                  <a:custGeom>
                    <a:rect b="b" l="l" r="r" t="t"/>
                    <a:pathLst>
                      <a:path extrusionOk="0" h="53164" w="93496">
                        <a:moveTo>
                          <a:pt x="50983" y="37134"/>
                        </a:moveTo>
                        <a:cubicBezTo>
                          <a:pt x="53917" y="35448"/>
                          <a:pt x="64156" y="20942"/>
                          <a:pt x="69966" y="14255"/>
                        </a:cubicBezTo>
                        <a:cubicBezTo>
                          <a:pt x="77291" y="5825"/>
                          <a:pt x="90369" y="-2775"/>
                          <a:pt x="93265" y="853"/>
                        </a:cubicBezTo>
                        <a:cubicBezTo>
                          <a:pt x="95312" y="3425"/>
                          <a:pt x="83254" y="11912"/>
                          <a:pt x="78491" y="20627"/>
                        </a:cubicBezTo>
                        <a:cubicBezTo>
                          <a:pt x="74472" y="27990"/>
                          <a:pt x="69357" y="41211"/>
                          <a:pt x="62899" y="46459"/>
                        </a:cubicBezTo>
                        <a:cubicBezTo>
                          <a:pt x="56441" y="51717"/>
                          <a:pt x="40172" y="49041"/>
                          <a:pt x="32952" y="49545"/>
                        </a:cubicBezTo>
                        <a:cubicBezTo>
                          <a:pt x="25723" y="50050"/>
                          <a:pt x="8816" y="49536"/>
                          <a:pt x="3758" y="52726"/>
                        </a:cubicBezTo>
                        <a:cubicBezTo>
                          <a:pt x="1453" y="54184"/>
                          <a:pt x="-2319" y="51850"/>
                          <a:pt x="1920" y="47955"/>
                        </a:cubicBezTo>
                        <a:cubicBezTo>
                          <a:pt x="4253" y="45811"/>
                          <a:pt x="14407" y="40744"/>
                          <a:pt x="26761" y="38601"/>
                        </a:cubicBezTo>
                        <a:cubicBezTo>
                          <a:pt x="36896" y="36848"/>
                          <a:pt x="49659" y="37906"/>
                          <a:pt x="50983" y="37134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36"/>
                  <p:cNvSpPr/>
                  <p:nvPr/>
                </p:nvSpPr>
                <p:spPr>
                  <a:xfrm>
                    <a:off x="1804668" y="5742851"/>
                    <a:ext cx="84843" cy="30694"/>
                  </a:xfrm>
                  <a:custGeom>
                    <a:rect b="b" l="l" r="r" t="t"/>
                    <a:pathLst>
                      <a:path extrusionOk="0" h="30694" w="84843">
                        <a:moveTo>
                          <a:pt x="84844" y="0"/>
                        </a:moveTo>
                        <a:cubicBezTo>
                          <a:pt x="83434" y="819"/>
                          <a:pt x="81758" y="1238"/>
                          <a:pt x="80510" y="2086"/>
                        </a:cubicBezTo>
                        <a:cubicBezTo>
                          <a:pt x="75423" y="5572"/>
                          <a:pt x="69518" y="10010"/>
                          <a:pt x="63803" y="14135"/>
                        </a:cubicBezTo>
                        <a:cubicBezTo>
                          <a:pt x="61069" y="16116"/>
                          <a:pt x="56888" y="19555"/>
                          <a:pt x="55774" y="19917"/>
                        </a:cubicBezTo>
                        <a:cubicBezTo>
                          <a:pt x="55631" y="19964"/>
                          <a:pt x="53706" y="19755"/>
                          <a:pt x="53364" y="19755"/>
                        </a:cubicBezTo>
                        <a:cubicBezTo>
                          <a:pt x="50125" y="19745"/>
                          <a:pt x="40362" y="17888"/>
                          <a:pt x="30561" y="18145"/>
                        </a:cubicBezTo>
                        <a:cubicBezTo>
                          <a:pt x="17464" y="18498"/>
                          <a:pt x="5939" y="21679"/>
                          <a:pt x="2938" y="23289"/>
                        </a:cubicBezTo>
                        <a:cubicBezTo>
                          <a:pt x="2891" y="23279"/>
                          <a:pt x="2824" y="23298"/>
                          <a:pt x="2776" y="23289"/>
                        </a:cubicBezTo>
                        <a:cubicBezTo>
                          <a:pt x="-2491" y="26194"/>
                          <a:pt x="871" y="28775"/>
                          <a:pt x="3576" y="27784"/>
                        </a:cubicBezTo>
                        <a:cubicBezTo>
                          <a:pt x="3967" y="27641"/>
                          <a:pt x="5034" y="27727"/>
                          <a:pt x="5510" y="27622"/>
                        </a:cubicBezTo>
                        <a:cubicBezTo>
                          <a:pt x="12368" y="26137"/>
                          <a:pt x="27208" y="28165"/>
                          <a:pt x="34257" y="28584"/>
                        </a:cubicBezTo>
                        <a:cubicBezTo>
                          <a:pt x="38371" y="28832"/>
                          <a:pt x="44953" y="29899"/>
                          <a:pt x="51440" y="30518"/>
                        </a:cubicBezTo>
                        <a:cubicBezTo>
                          <a:pt x="55564" y="30909"/>
                          <a:pt x="59088" y="30632"/>
                          <a:pt x="62365" y="29870"/>
                        </a:cubicBezTo>
                        <a:cubicBezTo>
                          <a:pt x="63374" y="29642"/>
                          <a:pt x="64889" y="29966"/>
                          <a:pt x="65737" y="29556"/>
                        </a:cubicBezTo>
                        <a:cubicBezTo>
                          <a:pt x="68375" y="28270"/>
                          <a:pt x="71128" y="25575"/>
                          <a:pt x="73766" y="23126"/>
                        </a:cubicBezTo>
                        <a:cubicBezTo>
                          <a:pt x="77529" y="15459"/>
                          <a:pt x="81510" y="7906"/>
                          <a:pt x="84844" y="0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8" name="Google Shape;1198;p36"/>
                  <p:cNvSpPr/>
                  <p:nvPr/>
                </p:nvSpPr>
                <p:spPr>
                  <a:xfrm>
                    <a:off x="1801208" y="5796081"/>
                    <a:ext cx="58109" cy="15511"/>
                  </a:xfrm>
                  <a:custGeom>
                    <a:rect b="b" l="l" r="r" t="t"/>
                    <a:pathLst>
                      <a:path extrusionOk="0" h="15511" w="58109">
                        <a:moveTo>
                          <a:pt x="13466" y="253"/>
                        </a:moveTo>
                        <a:cubicBezTo>
                          <a:pt x="9313" y="548"/>
                          <a:pt x="6837" y="1033"/>
                          <a:pt x="4951" y="1538"/>
                        </a:cubicBezTo>
                        <a:cubicBezTo>
                          <a:pt x="4561" y="1643"/>
                          <a:pt x="3456" y="1758"/>
                          <a:pt x="3189" y="1862"/>
                        </a:cubicBezTo>
                        <a:cubicBezTo>
                          <a:pt x="-2431" y="3987"/>
                          <a:pt x="522" y="6796"/>
                          <a:pt x="3351" y="6196"/>
                        </a:cubicBezTo>
                        <a:cubicBezTo>
                          <a:pt x="3818" y="6091"/>
                          <a:pt x="5008" y="6386"/>
                          <a:pt x="5599" y="6358"/>
                        </a:cubicBezTo>
                        <a:cubicBezTo>
                          <a:pt x="5637" y="6349"/>
                          <a:pt x="5713" y="6358"/>
                          <a:pt x="5761" y="6358"/>
                        </a:cubicBezTo>
                        <a:cubicBezTo>
                          <a:pt x="12904" y="6006"/>
                          <a:pt x="26744" y="9835"/>
                          <a:pt x="33545" y="11168"/>
                        </a:cubicBezTo>
                        <a:cubicBezTo>
                          <a:pt x="37174" y="11883"/>
                          <a:pt x="42794" y="13902"/>
                          <a:pt x="48480" y="15350"/>
                        </a:cubicBezTo>
                        <a:cubicBezTo>
                          <a:pt x="49585" y="15635"/>
                          <a:pt x="50423" y="15274"/>
                          <a:pt x="51528" y="15511"/>
                        </a:cubicBezTo>
                        <a:cubicBezTo>
                          <a:pt x="53824" y="11883"/>
                          <a:pt x="55910" y="8120"/>
                          <a:pt x="58110" y="4424"/>
                        </a:cubicBezTo>
                        <a:cubicBezTo>
                          <a:pt x="57700" y="4577"/>
                          <a:pt x="56300" y="5501"/>
                          <a:pt x="56024" y="5548"/>
                        </a:cubicBezTo>
                        <a:cubicBezTo>
                          <a:pt x="55662" y="5615"/>
                          <a:pt x="51738" y="4739"/>
                          <a:pt x="50404" y="4424"/>
                        </a:cubicBezTo>
                        <a:cubicBezTo>
                          <a:pt x="45870" y="3377"/>
                          <a:pt x="39612" y="1482"/>
                          <a:pt x="31297" y="576"/>
                        </a:cubicBezTo>
                        <a:cubicBezTo>
                          <a:pt x="24734" y="-147"/>
                          <a:pt x="18477" y="-110"/>
                          <a:pt x="13466" y="253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9" name="Google Shape;1199;p36"/>
                  <p:cNvSpPr/>
                  <p:nvPr/>
                </p:nvSpPr>
                <p:spPr>
                  <a:xfrm>
                    <a:off x="1792105" y="5831810"/>
                    <a:ext cx="43123" cy="14796"/>
                  </a:xfrm>
                  <a:custGeom>
                    <a:rect b="b" l="l" r="r" t="t"/>
                    <a:pathLst>
                      <a:path extrusionOk="0" h="14796" w="43123">
                        <a:moveTo>
                          <a:pt x="13739" y="14"/>
                        </a:moveTo>
                        <a:cubicBezTo>
                          <a:pt x="9634" y="90"/>
                          <a:pt x="7138" y="538"/>
                          <a:pt x="5224" y="976"/>
                        </a:cubicBezTo>
                        <a:cubicBezTo>
                          <a:pt x="4785" y="1081"/>
                          <a:pt x="3585" y="1033"/>
                          <a:pt x="3300" y="1138"/>
                        </a:cubicBezTo>
                        <a:cubicBezTo>
                          <a:pt x="-2415" y="3224"/>
                          <a:pt x="442" y="6795"/>
                          <a:pt x="3300" y="6281"/>
                        </a:cubicBezTo>
                        <a:cubicBezTo>
                          <a:pt x="3814" y="6186"/>
                          <a:pt x="5062" y="6758"/>
                          <a:pt x="5700" y="6758"/>
                        </a:cubicBezTo>
                        <a:cubicBezTo>
                          <a:pt x="12872" y="6815"/>
                          <a:pt x="26598" y="11863"/>
                          <a:pt x="33332" y="13825"/>
                        </a:cubicBezTo>
                        <a:cubicBezTo>
                          <a:pt x="33913" y="13996"/>
                          <a:pt x="35056" y="14549"/>
                          <a:pt x="35742" y="14797"/>
                        </a:cubicBezTo>
                        <a:cubicBezTo>
                          <a:pt x="38275" y="11586"/>
                          <a:pt x="40676" y="8272"/>
                          <a:pt x="43124" y="4996"/>
                        </a:cubicBezTo>
                        <a:cubicBezTo>
                          <a:pt x="38685" y="3443"/>
                          <a:pt x="36608" y="2424"/>
                          <a:pt x="31560" y="1461"/>
                        </a:cubicBezTo>
                        <a:cubicBezTo>
                          <a:pt x="25045" y="223"/>
                          <a:pt x="18759" y="-72"/>
                          <a:pt x="13739" y="14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0" name="Google Shape;1200;p36"/>
                  <p:cNvSpPr/>
                  <p:nvPr/>
                </p:nvSpPr>
                <p:spPr>
                  <a:xfrm>
                    <a:off x="1771420" y="5866215"/>
                    <a:ext cx="35062" cy="14433"/>
                  </a:xfrm>
                  <a:custGeom>
                    <a:rect b="b" l="l" r="r" t="t"/>
                    <a:pathLst>
                      <a:path extrusionOk="0" h="14433" w="35062">
                        <a:moveTo>
                          <a:pt x="14022" y="136"/>
                        </a:moveTo>
                        <a:cubicBezTo>
                          <a:pt x="10478" y="-178"/>
                          <a:pt x="8630" y="127"/>
                          <a:pt x="6640" y="298"/>
                        </a:cubicBezTo>
                        <a:cubicBezTo>
                          <a:pt x="5811" y="374"/>
                          <a:pt x="4058" y="174"/>
                          <a:pt x="3582" y="298"/>
                        </a:cubicBezTo>
                        <a:cubicBezTo>
                          <a:pt x="-2323" y="1889"/>
                          <a:pt x="210" y="5842"/>
                          <a:pt x="3106" y="5604"/>
                        </a:cubicBezTo>
                        <a:cubicBezTo>
                          <a:pt x="3458" y="5575"/>
                          <a:pt x="4297" y="6051"/>
                          <a:pt x="4706" y="6080"/>
                        </a:cubicBezTo>
                        <a:cubicBezTo>
                          <a:pt x="10307" y="6461"/>
                          <a:pt x="19403" y="10890"/>
                          <a:pt x="26709" y="14433"/>
                        </a:cubicBezTo>
                        <a:cubicBezTo>
                          <a:pt x="29614" y="11433"/>
                          <a:pt x="32243" y="8195"/>
                          <a:pt x="35062" y="5118"/>
                        </a:cubicBezTo>
                        <a:cubicBezTo>
                          <a:pt x="33557" y="4518"/>
                          <a:pt x="33176" y="4146"/>
                          <a:pt x="31690" y="3670"/>
                        </a:cubicBezTo>
                        <a:cubicBezTo>
                          <a:pt x="25347" y="1651"/>
                          <a:pt x="19032" y="593"/>
                          <a:pt x="14022" y="136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01" name="Google Shape;1201;p36"/>
              <p:cNvSpPr/>
              <p:nvPr/>
            </p:nvSpPr>
            <p:spPr>
              <a:xfrm>
                <a:off x="1214656" y="5498573"/>
                <a:ext cx="654986" cy="443750"/>
              </a:xfrm>
              <a:custGeom>
                <a:rect b="b" l="l" r="r" t="t"/>
                <a:pathLst>
                  <a:path extrusionOk="0" h="443750" w="654986">
                    <a:moveTo>
                      <a:pt x="404079" y="0"/>
                    </a:moveTo>
                    <a:cubicBezTo>
                      <a:pt x="398478" y="-10"/>
                      <a:pt x="392468" y="876"/>
                      <a:pt x="386734" y="1124"/>
                    </a:cubicBezTo>
                    <a:cubicBezTo>
                      <a:pt x="380952" y="1381"/>
                      <a:pt x="375142" y="1571"/>
                      <a:pt x="369227" y="2086"/>
                    </a:cubicBezTo>
                    <a:cubicBezTo>
                      <a:pt x="362426" y="2686"/>
                      <a:pt x="355644" y="3229"/>
                      <a:pt x="348672" y="4172"/>
                    </a:cubicBezTo>
                    <a:cubicBezTo>
                      <a:pt x="344214" y="4782"/>
                      <a:pt x="339557" y="5829"/>
                      <a:pt x="335023" y="6582"/>
                    </a:cubicBezTo>
                    <a:cubicBezTo>
                      <a:pt x="335023" y="6591"/>
                      <a:pt x="334861" y="6582"/>
                      <a:pt x="334861" y="6582"/>
                    </a:cubicBezTo>
                    <a:cubicBezTo>
                      <a:pt x="326812" y="7925"/>
                      <a:pt x="318868" y="9115"/>
                      <a:pt x="310610" y="10925"/>
                    </a:cubicBezTo>
                    <a:cubicBezTo>
                      <a:pt x="308753" y="11325"/>
                      <a:pt x="307010" y="11459"/>
                      <a:pt x="305152" y="11887"/>
                    </a:cubicBezTo>
                    <a:cubicBezTo>
                      <a:pt x="302352" y="12525"/>
                      <a:pt x="300028" y="13611"/>
                      <a:pt x="297275" y="14297"/>
                    </a:cubicBezTo>
                    <a:cubicBezTo>
                      <a:pt x="288465" y="16497"/>
                      <a:pt x="280416" y="19488"/>
                      <a:pt x="272063" y="22164"/>
                    </a:cubicBezTo>
                    <a:cubicBezTo>
                      <a:pt x="267481" y="23631"/>
                      <a:pt x="262699" y="24889"/>
                      <a:pt x="258251" y="26498"/>
                    </a:cubicBezTo>
                    <a:cubicBezTo>
                      <a:pt x="252222" y="28680"/>
                      <a:pt x="246050" y="30651"/>
                      <a:pt x="240268" y="33080"/>
                    </a:cubicBezTo>
                    <a:cubicBezTo>
                      <a:pt x="240268" y="33138"/>
                      <a:pt x="240259" y="33195"/>
                      <a:pt x="240268" y="33242"/>
                    </a:cubicBezTo>
                    <a:cubicBezTo>
                      <a:pt x="235258" y="35347"/>
                      <a:pt x="230800" y="38024"/>
                      <a:pt x="225971" y="40310"/>
                    </a:cubicBezTo>
                    <a:cubicBezTo>
                      <a:pt x="219799" y="43243"/>
                      <a:pt x="213550" y="46072"/>
                      <a:pt x="207664" y="49301"/>
                    </a:cubicBezTo>
                    <a:cubicBezTo>
                      <a:pt x="207655" y="49292"/>
                      <a:pt x="207502" y="49320"/>
                      <a:pt x="207502" y="49301"/>
                    </a:cubicBezTo>
                    <a:cubicBezTo>
                      <a:pt x="203721" y="51359"/>
                      <a:pt x="199425" y="52892"/>
                      <a:pt x="195777" y="55083"/>
                    </a:cubicBezTo>
                    <a:cubicBezTo>
                      <a:pt x="189024" y="59141"/>
                      <a:pt x="183185" y="64122"/>
                      <a:pt x="176822" y="68580"/>
                    </a:cubicBezTo>
                    <a:cubicBezTo>
                      <a:pt x="173107" y="71180"/>
                      <a:pt x="169488" y="73867"/>
                      <a:pt x="165906" y="76609"/>
                    </a:cubicBezTo>
                    <a:cubicBezTo>
                      <a:pt x="160220" y="80953"/>
                      <a:pt x="154086" y="84782"/>
                      <a:pt x="148723" y="89459"/>
                    </a:cubicBezTo>
                    <a:cubicBezTo>
                      <a:pt x="145104" y="92611"/>
                      <a:pt x="142075" y="96431"/>
                      <a:pt x="138598" y="99736"/>
                    </a:cubicBezTo>
                    <a:cubicBezTo>
                      <a:pt x="134903" y="103251"/>
                      <a:pt x="131378" y="106975"/>
                      <a:pt x="127845" y="110652"/>
                    </a:cubicBezTo>
                    <a:cubicBezTo>
                      <a:pt x="123939" y="114719"/>
                      <a:pt x="119672" y="118443"/>
                      <a:pt x="115957" y="122701"/>
                    </a:cubicBezTo>
                    <a:cubicBezTo>
                      <a:pt x="114290" y="124616"/>
                      <a:pt x="112290" y="126206"/>
                      <a:pt x="110652" y="128159"/>
                    </a:cubicBezTo>
                    <a:cubicBezTo>
                      <a:pt x="107985" y="131369"/>
                      <a:pt x="105918" y="134474"/>
                      <a:pt x="103432" y="137636"/>
                    </a:cubicBezTo>
                    <a:cubicBezTo>
                      <a:pt x="100022" y="141961"/>
                      <a:pt x="96745" y="146323"/>
                      <a:pt x="93631" y="150647"/>
                    </a:cubicBezTo>
                    <a:cubicBezTo>
                      <a:pt x="90611" y="154838"/>
                      <a:pt x="87592" y="159239"/>
                      <a:pt x="84801" y="163497"/>
                    </a:cubicBezTo>
                    <a:cubicBezTo>
                      <a:pt x="81734" y="168154"/>
                      <a:pt x="78819" y="172974"/>
                      <a:pt x="75962" y="177793"/>
                    </a:cubicBezTo>
                    <a:cubicBezTo>
                      <a:pt x="72771" y="183175"/>
                      <a:pt x="69513" y="188795"/>
                      <a:pt x="66494" y="194491"/>
                    </a:cubicBezTo>
                    <a:cubicBezTo>
                      <a:pt x="64160" y="198891"/>
                      <a:pt x="61855" y="203654"/>
                      <a:pt x="59588" y="208302"/>
                    </a:cubicBezTo>
                    <a:cubicBezTo>
                      <a:pt x="59588" y="208321"/>
                      <a:pt x="59579" y="208445"/>
                      <a:pt x="59588" y="208464"/>
                    </a:cubicBezTo>
                    <a:cubicBezTo>
                      <a:pt x="57350" y="213017"/>
                      <a:pt x="54893" y="217094"/>
                      <a:pt x="52673" y="221952"/>
                    </a:cubicBezTo>
                    <a:cubicBezTo>
                      <a:pt x="50216" y="227352"/>
                      <a:pt x="47625" y="233791"/>
                      <a:pt x="45129" y="239620"/>
                    </a:cubicBezTo>
                    <a:cubicBezTo>
                      <a:pt x="43120" y="244307"/>
                      <a:pt x="41091" y="248907"/>
                      <a:pt x="39024" y="253917"/>
                    </a:cubicBezTo>
                    <a:cubicBezTo>
                      <a:pt x="37709" y="257118"/>
                      <a:pt x="36519" y="259728"/>
                      <a:pt x="35176" y="263071"/>
                    </a:cubicBezTo>
                    <a:cubicBezTo>
                      <a:pt x="34376" y="265043"/>
                      <a:pt x="33852" y="267319"/>
                      <a:pt x="33080" y="269329"/>
                    </a:cubicBezTo>
                    <a:cubicBezTo>
                      <a:pt x="30928" y="274977"/>
                      <a:pt x="28937" y="280883"/>
                      <a:pt x="26984" y="286836"/>
                    </a:cubicBezTo>
                    <a:cubicBezTo>
                      <a:pt x="25308" y="291941"/>
                      <a:pt x="23689" y="297094"/>
                      <a:pt x="22165" y="302419"/>
                    </a:cubicBezTo>
                    <a:cubicBezTo>
                      <a:pt x="20393" y="308620"/>
                      <a:pt x="18755" y="315030"/>
                      <a:pt x="17183" y="321526"/>
                    </a:cubicBezTo>
                    <a:cubicBezTo>
                      <a:pt x="15802" y="327241"/>
                      <a:pt x="14564" y="333261"/>
                      <a:pt x="13325" y="339195"/>
                    </a:cubicBezTo>
                    <a:cubicBezTo>
                      <a:pt x="12335" y="343995"/>
                      <a:pt x="11821" y="349510"/>
                      <a:pt x="10925" y="354454"/>
                    </a:cubicBezTo>
                    <a:cubicBezTo>
                      <a:pt x="9887" y="360121"/>
                      <a:pt x="9106" y="366113"/>
                      <a:pt x="8191" y="371961"/>
                    </a:cubicBezTo>
                    <a:cubicBezTo>
                      <a:pt x="8201" y="371970"/>
                      <a:pt x="8182" y="372113"/>
                      <a:pt x="8191" y="372123"/>
                    </a:cubicBezTo>
                    <a:cubicBezTo>
                      <a:pt x="7534" y="376304"/>
                      <a:pt x="6687" y="380362"/>
                      <a:pt x="6106" y="384648"/>
                    </a:cubicBezTo>
                    <a:cubicBezTo>
                      <a:pt x="5277" y="390677"/>
                      <a:pt x="4077" y="396107"/>
                      <a:pt x="3372" y="402317"/>
                    </a:cubicBezTo>
                    <a:cubicBezTo>
                      <a:pt x="3010" y="405536"/>
                      <a:pt x="2257" y="408203"/>
                      <a:pt x="1924" y="411470"/>
                    </a:cubicBezTo>
                    <a:cubicBezTo>
                      <a:pt x="1619" y="414528"/>
                      <a:pt x="1524" y="417681"/>
                      <a:pt x="1286" y="420786"/>
                    </a:cubicBezTo>
                    <a:cubicBezTo>
                      <a:pt x="876" y="425968"/>
                      <a:pt x="352" y="431139"/>
                      <a:pt x="0" y="436360"/>
                    </a:cubicBezTo>
                    <a:cubicBezTo>
                      <a:pt x="48" y="436388"/>
                      <a:pt x="429" y="436807"/>
                      <a:pt x="486" y="436845"/>
                    </a:cubicBezTo>
                    <a:cubicBezTo>
                      <a:pt x="543" y="436883"/>
                      <a:pt x="581" y="436959"/>
                      <a:pt x="638" y="437007"/>
                    </a:cubicBezTo>
                    <a:cubicBezTo>
                      <a:pt x="3772" y="439217"/>
                      <a:pt x="6772" y="441617"/>
                      <a:pt x="9954" y="443751"/>
                    </a:cubicBezTo>
                    <a:cubicBezTo>
                      <a:pt x="10277" y="438693"/>
                      <a:pt x="10725" y="433692"/>
                      <a:pt x="11078" y="428654"/>
                    </a:cubicBezTo>
                    <a:cubicBezTo>
                      <a:pt x="11335" y="425063"/>
                      <a:pt x="11573" y="421453"/>
                      <a:pt x="11887" y="417890"/>
                    </a:cubicBezTo>
                    <a:cubicBezTo>
                      <a:pt x="11859" y="417843"/>
                      <a:pt x="11906" y="417786"/>
                      <a:pt x="11887" y="417728"/>
                    </a:cubicBezTo>
                    <a:cubicBezTo>
                      <a:pt x="12040" y="416033"/>
                      <a:pt x="12040" y="414280"/>
                      <a:pt x="12202" y="412594"/>
                    </a:cubicBezTo>
                    <a:cubicBezTo>
                      <a:pt x="12935" y="405422"/>
                      <a:pt x="14526" y="399450"/>
                      <a:pt x="15421" y="392516"/>
                    </a:cubicBezTo>
                    <a:cubicBezTo>
                      <a:pt x="15592" y="391182"/>
                      <a:pt x="15869" y="389972"/>
                      <a:pt x="16059" y="388658"/>
                    </a:cubicBezTo>
                    <a:cubicBezTo>
                      <a:pt x="16030" y="388611"/>
                      <a:pt x="16088" y="388563"/>
                      <a:pt x="16059" y="388505"/>
                    </a:cubicBezTo>
                    <a:cubicBezTo>
                      <a:pt x="17202" y="379971"/>
                      <a:pt x="18517" y="371761"/>
                      <a:pt x="19917" y="363608"/>
                    </a:cubicBezTo>
                    <a:cubicBezTo>
                      <a:pt x="20355" y="361026"/>
                      <a:pt x="20726" y="358283"/>
                      <a:pt x="21203" y="355739"/>
                    </a:cubicBezTo>
                    <a:cubicBezTo>
                      <a:pt x="22612" y="348091"/>
                      <a:pt x="23584" y="339595"/>
                      <a:pt x="25213" y="332289"/>
                    </a:cubicBezTo>
                    <a:cubicBezTo>
                      <a:pt x="25194" y="332251"/>
                      <a:pt x="25232" y="332175"/>
                      <a:pt x="25213" y="332127"/>
                    </a:cubicBezTo>
                    <a:cubicBezTo>
                      <a:pt x="26346" y="327127"/>
                      <a:pt x="27670" y="322507"/>
                      <a:pt x="28908" y="317678"/>
                    </a:cubicBezTo>
                    <a:cubicBezTo>
                      <a:pt x="30766" y="310439"/>
                      <a:pt x="32585" y="303152"/>
                      <a:pt x="34690" y="296313"/>
                    </a:cubicBezTo>
                    <a:cubicBezTo>
                      <a:pt x="34671" y="296266"/>
                      <a:pt x="34709" y="296199"/>
                      <a:pt x="34690" y="296151"/>
                    </a:cubicBezTo>
                    <a:cubicBezTo>
                      <a:pt x="35871" y="292351"/>
                      <a:pt x="37281" y="288903"/>
                      <a:pt x="38548" y="285236"/>
                    </a:cubicBezTo>
                    <a:cubicBezTo>
                      <a:pt x="38529" y="285169"/>
                      <a:pt x="38567" y="285131"/>
                      <a:pt x="38548" y="285073"/>
                    </a:cubicBezTo>
                    <a:cubicBezTo>
                      <a:pt x="40624" y="278987"/>
                      <a:pt x="42501" y="272643"/>
                      <a:pt x="44806" y="266929"/>
                    </a:cubicBezTo>
                    <a:cubicBezTo>
                      <a:pt x="45091" y="266224"/>
                      <a:pt x="45329" y="265690"/>
                      <a:pt x="45615" y="264995"/>
                    </a:cubicBezTo>
                    <a:cubicBezTo>
                      <a:pt x="47025" y="261509"/>
                      <a:pt x="48254" y="258690"/>
                      <a:pt x="49625" y="255365"/>
                    </a:cubicBezTo>
                    <a:cubicBezTo>
                      <a:pt x="49644" y="255318"/>
                      <a:pt x="49606" y="255251"/>
                      <a:pt x="49625" y="255203"/>
                    </a:cubicBezTo>
                    <a:cubicBezTo>
                      <a:pt x="52588" y="248031"/>
                      <a:pt x="55588" y="240992"/>
                      <a:pt x="58464" y="234486"/>
                    </a:cubicBezTo>
                    <a:cubicBezTo>
                      <a:pt x="60188" y="230552"/>
                      <a:pt x="62036" y="226486"/>
                      <a:pt x="63760" y="222761"/>
                    </a:cubicBezTo>
                    <a:cubicBezTo>
                      <a:pt x="63779" y="222713"/>
                      <a:pt x="63741" y="222647"/>
                      <a:pt x="63760" y="222599"/>
                    </a:cubicBezTo>
                    <a:cubicBezTo>
                      <a:pt x="66446" y="216798"/>
                      <a:pt x="69390" y="211598"/>
                      <a:pt x="72114" y="206216"/>
                    </a:cubicBezTo>
                    <a:cubicBezTo>
                      <a:pt x="74371" y="201759"/>
                      <a:pt x="76686" y="196967"/>
                      <a:pt x="79019" y="192729"/>
                    </a:cubicBezTo>
                    <a:cubicBezTo>
                      <a:pt x="79010" y="192662"/>
                      <a:pt x="79029" y="192634"/>
                      <a:pt x="79019" y="192567"/>
                    </a:cubicBezTo>
                    <a:cubicBezTo>
                      <a:pt x="82220" y="186757"/>
                      <a:pt x="85858" y="181365"/>
                      <a:pt x="89297" y="175860"/>
                    </a:cubicBezTo>
                    <a:cubicBezTo>
                      <a:pt x="89287" y="175813"/>
                      <a:pt x="89306" y="175755"/>
                      <a:pt x="89297" y="175698"/>
                    </a:cubicBezTo>
                    <a:cubicBezTo>
                      <a:pt x="91669" y="171898"/>
                      <a:pt x="93831" y="167859"/>
                      <a:pt x="96364" y="164135"/>
                    </a:cubicBezTo>
                    <a:cubicBezTo>
                      <a:pt x="99479" y="159553"/>
                      <a:pt x="103232" y="155019"/>
                      <a:pt x="106642" y="150486"/>
                    </a:cubicBezTo>
                    <a:cubicBezTo>
                      <a:pt x="110271" y="145656"/>
                      <a:pt x="113690" y="140913"/>
                      <a:pt x="117719" y="136036"/>
                    </a:cubicBezTo>
                    <a:cubicBezTo>
                      <a:pt x="117719" y="135969"/>
                      <a:pt x="117729" y="135941"/>
                      <a:pt x="117719" y="135874"/>
                    </a:cubicBezTo>
                    <a:cubicBezTo>
                      <a:pt x="118034" y="135503"/>
                      <a:pt x="118215" y="135121"/>
                      <a:pt x="118529" y="134750"/>
                    </a:cubicBezTo>
                    <a:cubicBezTo>
                      <a:pt x="122015" y="130569"/>
                      <a:pt x="126263" y="127178"/>
                      <a:pt x="129931" y="123187"/>
                    </a:cubicBezTo>
                    <a:cubicBezTo>
                      <a:pt x="133283" y="119529"/>
                      <a:pt x="136865" y="116081"/>
                      <a:pt x="140370" y="112586"/>
                    </a:cubicBezTo>
                    <a:cubicBezTo>
                      <a:pt x="143932" y="109032"/>
                      <a:pt x="147237" y="105204"/>
                      <a:pt x="150971" y="101822"/>
                    </a:cubicBezTo>
                    <a:cubicBezTo>
                      <a:pt x="155800" y="97441"/>
                      <a:pt x="160963" y="93393"/>
                      <a:pt x="166068" y="89297"/>
                    </a:cubicBezTo>
                    <a:cubicBezTo>
                      <a:pt x="169964" y="86173"/>
                      <a:pt x="174212" y="83410"/>
                      <a:pt x="178270" y="80467"/>
                    </a:cubicBezTo>
                    <a:cubicBezTo>
                      <a:pt x="184223" y="76143"/>
                      <a:pt x="189786" y="71399"/>
                      <a:pt x="196101" y="67456"/>
                    </a:cubicBezTo>
                    <a:cubicBezTo>
                      <a:pt x="200025" y="64998"/>
                      <a:pt x="204235" y="62856"/>
                      <a:pt x="208302" y="60550"/>
                    </a:cubicBezTo>
                    <a:cubicBezTo>
                      <a:pt x="213779" y="57445"/>
                      <a:pt x="219751" y="54873"/>
                      <a:pt x="225485" y="52035"/>
                    </a:cubicBezTo>
                    <a:cubicBezTo>
                      <a:pt x="230257" y="49683"/>
                      <a:pt x="234820" y="47139"/>
                      <a:pt x="239782" y="44968"/>
                    </a:cubicBezTo>
                    <a:cubicBezTo>
                      <a:pt x="245802" y="42339"/>
                      <a:pt x="251784" y="39605"/>
                      <a:pt x="258089" y="37262"/>
                    </a:cubicBezTo>
                    <a:cubicBezTo>
                      <a:pt x="262480" y="35623"/>
                      <a:pt x="267376" y="34576"/>
                      <a:pt x="271901" y="33080"/>
                    </a:cubicBezTo>
                    <a:cubicBezTo>
                      <a:pt x="279987" y="30423"/>
                      <a:pt x="287941" y="27584"/>
                      <a:pt x="296475" y="25375"/>
                    </a:cubicBezTo>
                    <a:cubicBezTo>
                      <a:pt x="300266" y="24393"/>
                      <a:pt x="303524" y="22898"/>
                      <a:pt x="307400" y="22003"/>
                    </a:cubicBezTo>
                    <a:cubicBezTo>
                      <a:pt x="308229" y="21812"/>
                      <a:pt x="308982" y="21707"/>
                      <a:pt x="309801" y="21517"/>
                    </a:cubicBezTo>
                    <a:cubicBezTo>
                      <a:pt x="317821" y="19717"/>
                      <a:pt x="325450" y="18707"/>
                      <a:pt x="333251" y="17345"/>
                    </a:cubicBezTo>
                    <a:cubicBezTo>
                      <a:pt x="337795" y="16554"/>
                      <a:pt x="342433" y="15583"/>
                      <a:pt x="346900" y="14935"/>
                    </a:cubicBezTo>
                    <a:cubicBezTo>
                      <a:pt x="355197" y="13735"/>
                      <a:pt x="363274" y="12897"/>
                      <a:pt x="371313" y="12202"/>
                    </a:cubicBezTo>
                    <a:cubicBezTo>
                      <a:pt x="376133" y="11792"/>
                      <a:pt x="380886" y="11630"/>
                      <a:pt x="385610" y="11401"/>
                    </a:cubicBezTo>
                    <a:cubicBezTo>
                      <a:pt x="393382" y="11020"/>
                      <a:pt x="401222" y="10487"/>
                      <a:pt x="408737" y="10601"/>
                    </a:cubicBezTo>
                    <a:cubicBezTo>
                      <a:pt x="413518" y="10668"/>
                      <a:pt x="418033" y="11287"/>
                      <a:pt x="422710" y="11563"/>
                    </a:cubicBezTo>
                    <a:cubicBezTo>
                      <a:pt x="431406" y="12068"/>
                      <a:pt x="440245" y="12287"/>
                      <a:pt x="448570" y="13487"/>
                    </a:cubicBezTo>
                    <a:cubicBezTo>
                      <a:pt x="453161" y="14154"/>
                      <a:pt x="457410" y="15507"/>
                      <a:pt x="461896" y="16383"/>
                    </a:cubicBezTo>
                    <a:cubicBezTo>
                      <a:pt x="469182" y="17802"/>
                      <a:pt x="476602" y="19050"/>
                      <a:pt x="483575" y="21041"/>
                    </a:cubicBezTo>
                    <a:cubicBezTo>
                      <a:pt x="487928" y="22279"/>
                      <a:pt x="492042" y="23917"/>
                      <a:pt x="496262" y="25375"/>
                    </a:cubicBezTo>
                    <a:cubicBezTo>
                      <a:pt x="505130" y="28423"/>
                      <a:pt x="513978" y="31480"/>
                      <a:pt x="522284" y="35490"/>
                    </a:cubicBezTo>
                    <a:cubicBezTo>
                      <a:pt x="526532" y="37547"/>
                      <a:pt x="530390" y="40253"/>
                      <a:pt x="534486" y="42557"/>
                    </a:cubicBezTo>
                    <a:cubicBezTo>
                      <a:pt x="541391" y="46434"/>
                      <a:pt x="548249" y="50339"/>
                      <a:pt x="554726" y="54930"/>
                    </a:cubicBezTo>
                    <a:cubicBezTo>
                      <a:pt x="558279" y="57445"/>
                      <a:pt x="561584" y="60379"/>
                      <a:pt x="565004" y="63122"/>
                    </a:cubicBezTo>
                    <a:cubicBezTo>
                      <a:pt x="571414" y="68247"/>
                      <a:pt x="577691" y="73619"/>
                      <a:pt x="583635" y="79496"/>
                    </a:cubicBezTo>
                    <a:cubicBezTo>
                      <a:pt x="583625" y="79514"/>
                      <a:pt x="583644" y="79648"/>
                      <a:pt x="583635" y="79657"/>
                    </a:cubicBezTo>
                    <a:cubicBezTo>
                      <a:pt x="586026" y="82029"/>
                      <a:pt x="588550" y="84239"/>
                      <a:pt x="590864" y="86725"/>
                    </a:cubicBezTo>
                    <a:cubicBezTo>
                      <a:pt x="596941" y="93269"/>
                      <a:pt x="602504" y="100527"/>
                      <a:pt x="608047" y="107928"/>
                    </a:cubicBezTo>
                    <a:cubicBezTo>
                      <a:pt x="610114" y="110681"/>
                      <a:pt x="612486" y="112928"/>
                      <a:pt x="614467" y="115795"/>
                    </a:cubicBezTo>
                    <a:cubicBezTo>
                      <a:pt x="614858" y="116358"/>
                      <a:pt x="615210" y="116995"/>
                      <a:pt x="615591" y="117567"/>
                    </a:cubicBezTo>
                    <a:cubicBezTo>
                      <a:pt x="620201" y="124444"/>
                      <a:pt x="624097" y="132064"/>
                      <a:pt x="627640" y="140046"/>
                    </a:cubicBezTo>
                    <a:cubicBezTo>
                      <a:pt x="629860" y="145046"/>
                      <a:pt x="632098" y="150076"/>
                      <a:pt x="633908" y="155467"/>
                    </a:cubicBezTo>
                    <a:cubicBezTo>
                      <a:pt x="636222" y="162401"/>
                      <a:pt x="638070" y="169630"/>
                      <a:pt x="639690" y="177146"/>
                    </a:cubicBezTo>
                    <a:cubicBezTo>
                      <a:pt x="640537" y="181099"/>
                      <a:pt x="641118" y="185252"/>
                      <a:pt x="641775" y="189357"/>
                    </a:cubicBezTo>
                    <a:cubicBezTo>
                      <a:pt x="643157" y="198015"/>
                      <a:pt x="643690" y="207254"/>
                      <a:pt x="644185" y="216494"/>
                    </a:cubicBezTo>
                    <a:cubicBezTo>
                      <a:pt x="644461" y="221694"/>
                      <a:pt x="644185" y="227190"/>
                      <a:pt x="644185" y="232553"/>
                    </a:cubicBezTo>
                    <a:cubicBezTo>
                      <a:pt x="644185" y="242973"/>
                      <a:pt x="644452" y="253117"/>
                      <a:pt x="643376" y="264033"/>
                    </a:cubicBezTo>
                    <a:cubicBezTo>
                      <a:pt x="643042" y="267519"/>
                      <a:pt x="642071" y="271263"/>
                      <a:pt x="641614" y="274796"/>
                    </a:cubicBezTo>
                    <a:cubicBezTo>
                      <a:pt x="640471" y="283712"/>
                      <a:pt x="638804" y="292789"/>
                      <a:pt x="636956" y="301933"/>
                    </a:cubicBezTo>
                    <a:cubicBezTo>
                      <a:pt x="636213" y="305619"/>
                      <a:pt x="635889" y="309143"/>
                      <a:pt x="635032" y="312858"/>
                    </a:cubicBezTo>
                    <a:cubicBezTo>
                      <a:pt x="634489" y="315201"/>
                      <a:pt x="634489" y="317411"/>
                      <a:pt x="633908" y="319764"/>
                    </a:cubicBezTo>
                    <a:cubicBezTo>
                      <a:pt x="635356" y="317563"/>
                      <a:pt x="636670" y="315249"/>
                      <a:pt x="638080" y="313020"/>
                    </a:cubicBezTo>
                    <a:cubicBezTo>
                      <a:pt x="638956" y="311639"/>
                      <a:pt x="639823" y="310248"/>
                      <a:pt x="640652" y="308839"/>
                    </a:cubicBezTo>
                    <a:cubicBezTo>
                      <a:pt x="642004" y="306552"/>
                      <a:pt x="643300" y="304229"/>
                      <a:pt x="644661" y="301933"/>
                    </a:cubicBezTo>
                    <a:cubicBezTo>
                      <a:pt x="646538" y="298789"/>
                      <a:pt x="648662" y="295808"/>
                      <a:pt x="650443" y="292618"/>
                    </a:cubicBezTo>
                    <a:cubicBezTo>
                      <a:pt x="651539" y="286302"/>
                      <a:pt x="651462" y="280368"/>
                      <a:pt x="652215" y="274148"/>
                    </a:cubicBezTo>
                    <a:cubicBezTo>
                      <a:pt x="652215" y="274148"/>
                      <a:pt x="652377" y="274158"/>
                      <a:pt x="652377" y="274148"/>
                    </a:cubicBezTo>
                    <a:cubicBezTo>
                      <a:pt x="653015" y="268853"/>
                      <a:pt x="653415" y="263614"/>
                      <a:pt x="653815" y="258413"/>
                    </a:cubicBezTo>
                    <a:cubicBezTo>
                      <a:pt x="654644" y="247612"/>
                      <a:pt x="655148" y="237096"/>
                      <a:pt x="654939" y="226771"/>
                    </a:cubicBezTo>
                    <a:cubicBezTo>
                      <a:pt x="654796" y="219380"/>
                      <a:pt x="654339" y="212179"/>
                      <a:pt x="653663" y="205092"/>
                    </a:cubicBezTo>
                    <a:cubicBezTo>
                      <a:pt x="652901" y="197186"/>
                      <a:pt x="652167" y="189443"/>
                      <a:pt x="650767" y="181966"/>
                    </a:cubicBezTo>
                    <a:cubicBezTo>
                      <a:pt x="650757" y="181908"/>
                      <a:pt x="650777" y="181861"/>
                      <a:pt x="650767" y="181804"/>
                    </a:cubicBezTo>
                    <a:cubicBezTo>
                      <a:pt x="649738" y="176384"/>
                      <a:pt x="648119" y="171402"/>
                      <a:pt x="646757" y="166221"/>
                    </a:cubicBezTo>
                    <a:cubicBezTo>
                      <a:pt x="644938" y="159334"/>
                      <a:pt x="643538" y="152076"/>
                      <a:pt x="641128" y="145666"/>
                    </a:cubicBezTo>
                    <a:cubicBezTo>
                      <a:pt x="641118" y="145618"/>
                      <a:pt x="641147" y="145552"/>
                      <a:pt x="641128" y="145504"/>
                    </a:cubicBezTo>
                    <a:cubicBezTo>
                      <a:pt x="638746" y="139199"/>
                      <a:pt x="636222" y="132979"/>
                      <a:pt x="633260" y="127197"/>
                    </a:cubicBezTo>
                    <a:cubicBezTo>
                      <a:pt x="630126" y="121082"/>
                      <a:pt x="626602" y="115309"/>
                      <a:pt x="622821" y="109852"/>
                    </a:cubicBezTo>
                    <a:cubicBezTo>
                      <a:pt x="622421" y="109280"/>
                      <a:pt x="621935" y="108823"/>
                      <a:pt x="621535" y="108252"/>
                    </a:cubicBezTo>
                    <a:cubicBezTo>
                      <a:pt x="618315" y="103661"/>
                      <a:pt x="614829" y="99536"/>
                      <a:pt x="611419" y="95240"/>
                    </a:cubicBezTo>
                    <a:cubicBezTo>
                      <a:pt x="606828" y="89459"/>
                      <a:pt x="602218" y="83782"/>
                      <a:pt x="597284" y="78534"/>
                    </a:cubicBezTo>
                    <a:cubicBezTo>
                      <a:pt x="593531" y="74543"/>
                      <a:pt x="589664" y="70656"/>
                      <a:pt x="585721" y="66970"/>
                    </a:cubicBezTo>
                    <a:cubicBezTo>
                      <a:pt x="580873" y="62436"/>
                      <a:pt x="575758" y="58350"/>
                      <a:pt x="570624" y="54283"/>
                    </a:cubicBezTo>
                    <a:cubicBezTo>
                      <a:pt x="565347" y="50102"/>
                      <a:pt x="560137" y="45939"/>
                      <a:pt x="554565" y="42243"/>
                    </a:cubicBezTo>
                    <a:cubicBezTo>
                      <a:pt x="549173" y="38662"/>
                      <a:pt x="543525" y="35557"/>
                      <a:pt x="537867" y="32442"/>
                    </a:cubicBezTo>
                    <a:cubicBezTo>
                      <a:pt x="532066" y="29251"/>
                      <a:pt x="526104" y="26318"/>
                      <a:pt x="520036" y="23613"/>
                    </a:cubicBezTo>
                    <a:cubicBezTo>
                      <a:pt x="513445" y="20660"/>
                      <a:pt x="506873" y="17478"/>
                      <a:pt x="499958" y="15097"/>
                    </a:cubicBezTo>
                    <a:cubicBezTo>
                      <a:pt x="494338" y="13163"/>
                      <a:pt x="488442" y="11839"/>
                      <a:pt x="482613" y="10277"/>
                    </a:cubicBezTo>
                    <a:cubicBezTo>
                      <a:pt x="476850" y="8734"/>
                      <a:pt x="471078" y="7287"/>
                      <a:pt x="465106" y="6106"/>
                    </a:cubicBezTo>
                    <a:cubicBezTo>
                      <a:pt x="459438" y="4982"/>
                      <a:pt x="453600" y="4172"/>
                      <a:pt x="447761" y="3372"/>
                    </a:cubicBezTo>
                    <a:cubicBezTo>
                      <a:pt x="440465" y="2381"/>
                      <a:pt x="433007" y="1610"/>
                      <a:pt x="425444" y="1124"/>
                    </a:cubicBezTo>
                    <a:cubicBezTo>
                      <a:pt x="420176" y="791"/>
                      <a:pt x="414928" y="409"/>
                      <a:pt x="409537" y="324"/>
                    </a:cubicBezTo>
                    <a:cubicBezTo>
                      <a:pt x="407689" y="286"/>
                      <a:pt x="405946" y="0"/>
                      <a:pt x="404079" y="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6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5" name="Shape 3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63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7" name="Google Shape;3377;p63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78" name="Google Shape;3378;p63"/>
          <p:cNvSpPr/>
          <p:nvPr>
            <p:ph idx="2" type="pic"/>
          </p:nvPr>
        </p:nvSpPr>
        <p:spPr>
          <a:xfrm>
            <a:off x="828500" y="1200600"/>
            <a:ext cx="4123800" cy="4105500"/>
          </a:xfrm>
          <a:prstGeom prst="rect">
            <a:avLst/>
          </a:prstGeom>
        </p:spPr>
      </p:sp>
      <p:sp>
        <p:nvSpPr>
          <p:cNvPr id="3379" name="Google Shape;3379;p63"/>
          <p:cNvSpPr txBox="1"/>
          <p:nvPr/>
        </p:nvSpPr>
        <p:spPr>
          <a:xfrm>
            <a:off x="1170225" y="554050"/>
            <a:ext cx="35172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 sz="18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380" name="Google Shape;3380;p63"/>
          <p:cNvSpPr txBox="1"/>
          <p:nvPr/>
        </p:nvSpPr>
        <p:spPr>
          <a:xfrm>
            <a:off x="828500" y="5306100"/>
            <a:ext cx="41055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0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381" name="Google Shape;3381;p63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5" name="Shape 3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6" name="Google Shape;3386;p64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7" name="Google Shape;3387;p64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88" name="Google Shape;3388;p64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2" name="Shape 3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p65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4" name="Google Shape;3394;p65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395" name="Google Shape;3395;p65"/>
          <p:cNvSpPr/>
          <p:nvPr>
            <p:ph idx="2" type="pic"/>
          </p:nvPr>
        </p:nvSpPr>
        <p:spPr>
          <a:xfrm>
            <a:off x="923800" y="540600"/>
            <a:ext cx="4004700" cy="5806500"/>
          </a:xfrm>
          <a:prstGeom prst="rect">
            <a:avLst/>
          </a:prstGeom>
        </p:spPr>
      </p:sp>
      <p:sp>
        <p:nvSpPr>
          <p:cNvPr id="3396" name="Google Shape;3396;p65"/>
          <p:cNvSpPr/>
          <p:nvPr/>
        </p:nvSpPr>
        <p:spPr>
          <a:xfrm flipH="1" rot="10800000">
            <a:off x="813800" y="383059"/>
            <a:ext cx="4281076" cy="6053690"/>
          </a:xfrm>
          <a:custGeom>
            <a:rect b="b" l="l" r="r" t="t"/>
            <a:pathLst>
              <a:path extrusionOk="0" h="6053690" w="4249207">
                <a:moveTo>
                  <a:pt x="3312978" y="5900595"/>
                </a:moveTo>
                <a:lnTo>
                  <a:pt x="2705624" y="5366293"/>
                </a:lnTo>
                <a:lnTo>
                  <a:pt x="175101" y="5360951"/>
                </a:lnTo>
                <a:lnTo>
                  <a:pt x="175101" y="692025"/>
                </a:lnTo>
                <a:lnTo>
                  <a:pt x="2705978" y="686683"/>
                </a:lnTo>
                <a:lnTo>
                  <a:pt x="3262759" y="196871"/>
                </a:lnTo>
                <a:lnTo>
                  <a:pt x="4075220" y="196871"/>
                </a:lnTo>
                <a:lnTo>
                  <a:pt x="4075220" y="5900595"/>
                </a:lnTo>
                <a:close/>
                <a:moveTo>
                  <a:pt x="354" y="6053690"/>
                </a:moveTo>
                <a:lnTo>
                  <a:pt x="4249207" y="6053690"/>
                </a:lnTo>
                <a:lnTo>
                  <a:pt x="4249207" y="0"/>
                </a:lnTo>
                <a:lnTo>
                  <a:pt x="354" y="0"/>
                </a:lnTo>
                <a:lnTo>
                  <a:pt x="354" y="5360583"/>
                </a:lnTo>
                <a:lnTo>
                  <a:pt x="0" y="5360582"/>
                </a:lnTo>
                <a:lnTo>
                  <a:pt x="0" y="6048316"/>
                </a:lnTo>
                <a:lnTo>
                  <a:pt x="354" y="60483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7" name="Google Shape;3397;p65"/>
          <p:cNvSpPr/>
          <p:nvPr/>
        </p:nvSpPr>
        <p:spPr>
          <a:xfrm flipH="1" rot="10800000">
            <a:off x="814156" y="3599785"/>
            <a:ext cx="4280719" cy="2836965"/>
          </a:xfrm>
          <a:custGeom>
            <a:rect b="b" l="l" r="r" t="t"/>
            <a:pathLst>
              <a:path extrusionOk="0" h="2836965" w="4248853">
                <a:moveTo>
                  <a:pt x="0" y="2836965"/>
                </a:moveTo>
                <a:lnTo>
                  <a:pt x="174747" y="2836965"/>
                </a:lnTo>
                <a:lnTo>
                  <a:pt x="174747" y="692025"/>
                </a:lnTo>
                <a:lnTo>
                  <a:pt x="2705624" y="686683"/>
                </a:lnTo>
                <a:lnTo>
                  <a:pt x="3262405" y="196871"/>
                </a:lnTo>
                <a:lnTo>
                  <a:pt x="4074866" y="196871"/>
                </a:lnTo>
                <a:lnTo>
                  <a:pt x="4074866" y="2836965"/>
                </a:lnTo>
                <a:lnTo>
                  <a:pt x="4248853" y="2836965"/>
                </a:lnTo>
                <a:lnTo>
                  <a:pt x="42488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8" name="Google Shape;3398;p65"/>
          <p:cNvSpPr txBox="1"/>
          <p:nvPr/>
        </p:nvSpPr>
        <p:spPr>
          <a:xfrm>
            <a:off x="941575" y="509200"/>
            <a:ext cx="29454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 sz="15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399" name="Google Shape;3399;p65"/>
          <p:cNvSpPr txBox="1"/>
          <p:nvPr/>
        </p:nvSpPr>
        <p:spPr>
          <a:xfrm>
            <a:off x="856400" y="5808325"/>
            <a:ext cx="30867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2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400" name="Google Shape;3400;p65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4" name="Shape 3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Google Shape;3405;p66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6" name="Google Shape;3406;p66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07" name="Google Shape;3407;p66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p67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3" name="Google Shape;3413;p67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14" name="Google Shape;3414;p67"/>
          <p:cNvSpPr/>
          <p:nvPr>
            <p:ph idx="2" type="pic"/>
          </p:nvPr>
        </p:nvSpPr>
        <p:spPr>
          <a:xfrm>
            <a:off x="923800" y="540600"/>
            <a:ext cx="4004700" cy="5806500"/>
          </a:xfrm>
          <a:prstGeom prst="rect">
            <a:avLst/>
          </a:prstGeom>
        </p:spPr>
      </p:sp>
      <p:sp>
        <p:nvSpPr>
          <p:cNvPr id="3415" name="Google Shape;3415;p67"/>
          <p:cNvSpPr/>
          <p:nvPr/>
        </p:nvSpPr>
        <p:spPr>
          <a:xfrm>
            <a:off x="642025" y="227400"/>
            <a:ext cx="4603326" cy="6403223"/>
          </a:xfrm>
          <a:custGeom>
            <a:rect b="b" l="l" r="r" t="t"/>
            <a:pathLst>
              <a:path extrusionOk="0" h="6403223" w="4557749">
                <a:moveTo>
                  <a:pt x="4178954" y="516128"/>
                </a:moveTo>
                <a:lnTo>
                  <a:pt x="310339" y="1735328"/>
                </a:lnTo>
                <a:lnTo>
                  <a:pt x="310339" y="6111943"/>
                </a:lnTo>
                <a:lnTo>
                  <a:pt x="4178954" y="4853667"/>
                </a:lnTo>
                <a:close/>
                <a:moveTo>
                  <a:pt x="0" y="0"/>
                </a:moveTo>
                <a:lnTo>
                  <a:pt x="4557749" y="0"/>
                </a:lnTo>
                <a:lnTo>
                  <a:pt x="4557749" y="6403223"/>
                </a:lnTo>
                <a:lnTo>
                  <a:pt x="0" y="64032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16" name="Google Shape;3416;p67"/>
          <p:cNvGrpSpPr/>
          <p:nvPr/>
        </p:nvGrpSpPr>
        <p:grpSpPr>
          <a:xfrm>
            <a:off x="642033" y="578153"/>
            <a:ext cx="4711261" cy="5805034"/>
            <a:chOff x="642034" y="578153"/>
            <a:chExt cx="4711261" cy="5805034"/>
          </a:xfrm>
        </p:grpSpPr>
        <p:sp>
          <p:nvSpPr>
            <p:cNvPr id="3417" name="Google Shape;3417;p67"/>
            <p:cNvSpPr/>
            <p:nvPr/>
          </p:nvSpPr>
          <p:spPr>
            <a:xfrm>
              <a:off x="941575" y="755800"/>
              <a:ext cx="3920525" cy="5588275"/>
            </a:xfrm>
            <a:custGeom>
              <a:rect b="b" l="l" r="r" t="t"/>
              <a:pathLst>
                <a:path extrusionOk="0" h="223531" w="156821">
                  <a:moveTo>
                    <a:pt x="538" y="48687"/>
                  </a:moveTo>
                  <a:lnTo>
                    <a:pt x="156821" y="0"/>
                  </a:lnTo>
                  <a:lnTo>
                    <a:pt x="156821" y="173768"/>
                  </a:lnTo>
                  <a:lnTo>
                    <a:pt x="0" y="223531"/>
                  </a:lnTo>
                  <a:close/>
                </a:path>
              </a:pathLst>
            </a:custGeom>
            <a:noFill/>
            <a:ln cap="flat" cmpd="sng" w="76200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418" name="Google Shape;3418;p67"/>
            <p:cNvSpPr/>
            <p:nvPr/>
          </p:nvSpPr>
          <p:spPr>
            <a:xfrm flipH="1" rot="10800000">
              <a:off x="941574" y="578153"/>
              <a:ext cx="3828000" cy="1184700"/>
            </a:xfrm>
            <a:prstGeom prst="rtTriangle">
              <a:avLst/>
            </a:prstGeom>
            <a:solidFill>
              <a:schemeClr val="accent4"/>
            </a:solidFill>
            <a:ln cap="rnd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67"/>
            <p:cNvSpPr/>
            <p:nvPr/>
          </p:nvSpPr>
          <p:spPr>
            <a:xfrm rot="-1084339">
              <a:off x="2397502" y="5542541"/>
              <a:ext cx="2971110" cy="366943"/>
            </a:xfrm>
            <a:custGeom>
              <a:rect b="b" l="l" r="r" t="t"/>
              <a:pathLst>
                <a:path extrusionOk="0" h="367200" w="2973192">
                  <a:moveTo>
                    <a:pt x="2973192" y="0"/>
                  </a:moveTo>
                  <a:lnTo>
                    <a:pt x="2853257" y="367200"/>
                  </a:lnTo>
                  <a:lnTo>
                    <a:pt x="183600" y="367200"/>
                  </a:lnTo>
                  <a:cubicBezTo>
                    <a:pt x="82201" y="367200"/>
                    <a:pt x="0" y="284999"/>
                    <a:pt x="0" y="183600"/>
                  </a:cubicBezTo>
                  <a:cubicBezTo>
                    <a:pt x="0" y="82201"/>
                    <a:pt x="82201" y="0"/>
                    <a:pt x="183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0" name="Google Shape;3420;p67"/>
            <p:cNvSpPr/>
            <p:nvPr/>
          </p:nvSpPr>
          <p:spPr>
            <a:xfrm>
              <a:off x="3423361" y="6105987"/>
              <a:ext cx="277200" cy="27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1" name="Google Shape;3421;p67"/>
            <p:cNvSpPr/>
            <p:nvPr/>
          </p:nvSpPr>
          <p:spPr>
            <a:xfrm>
              <a:off x="3738199" y="5549730"/>
              <a:ext cx="1501932" cy="728437"/>
            </a:xfrm>
            <a:custGeom>
              <a:rect b="b" l="l" r="r" t="t"/>
              <a:pathLst>
                <a:path extrusionOk="0" h="728437" w="1501932">
                  <a:moveTo>
                    <a:pt x="1501932" y="0"/>
                  </a:moveTo>
                  <a:lnTo>
                    <a:pt x="1501932" y="290042"/>
                  </a:lnTo>
                  <a:lnTo>
                    <a:pt x="180692" y="721588"/>
                  </a:lnTo>
                  <a:cubicBezTo>
                    <a:pt x="108320" y="745226"/>
                    <a:pt x="30489" y="705720"/>
                    <a:pt x="6850" y="633347"/>
                  </a:cubicBezTo>
                  <a:cubicBezTo>
                    <a:pt x="-16788" y="560975"/>
                    <a:pt x="22718" y="483143"/>
                    <a:pt x="95091" y="4595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2" name="Google Shape;3422;p67"/>
            <p:cNvSpPr/>
            <p:nvPr/>
          </p:nvSpPr>
          <p:spPr>
            <a:xfrm>
              <a:off x="642033" y="1796483"/>
              <a:ext cx="1377205" cy="1323388"/>
            </a:xfrm>
            <a:custGeom>
              <a:rect b="b" l="l" r="r" t="t"/>
              <a:pathLst>
                <a:path extrusionOk="0" h="1323388" w="1377205">
                  <a:moveTo>
                    <a:pt x="1222498" y="14"/>
                  </a:moveTo>
                  <a:cubicBezTo>
                    <a:pt x="1292104" y="805"/>
                    <a:pt x="1352326" y="36211"/>
                    <a:pt x="1371271" y="94213"/>
                  </a:cubicBezTo>
                  <a:cubicBezTo>
                    <a:pt x="1396529" y="171550"/>
                    <a:pt x="1338842" y="259774"/>
                    <a:pt x="1242422" y="291267"/>
                  </a:cubicBezTo>
                  <a:lnTo>
                    <a:pt x="763866" y="450745"/>
                  </a:lnTo>
                  <a:cubicBezTo>
                    <a:pt x="667445" y="482239"/>
                    <a:pt x="609758" y="570463"/>
                    <a:pt x="635017" y="647799"/>
                  </a:cubicBezTo>
                  <a:cubicBezTo>
                    <a:pt x="660277" y="725135"/>
                    <a:pt x="758919" y="762298"/>
                    <a:pt x="855339" y="730806"/>
                  </a:cubicBezTo>
                  <a:lnTo>
                    <a:pt x="969083" y="693655"/>
                  </a:lnTo>
                  <a:cubicBezTo>
                    <a:pt x="969446" y="694628"/>
                    <a:pt x="969808" y="695600"/>
                    <a:pt x="970171" y="696573"/>
                  </a:cubicBezTo>
                  <a:lnTo>
                    <a:pt x="1055662" y="668649"/>
                  </a:lnTo>
                  <a:cubicBezTo>
                    <a:pt x="1152084" y="637155"/>
                    <a:pt x="1250724" y="674319"/>
                    <a:pt x="1275985" y="751655"/>
                  </a:cubicBezTo>
                  <a:cubicBezTo>
                    <a:pt x="1275984" y="751656"/>
                    <a:pt x="1275984" y="751656"/>
                    <a:pt x="1275983" y="751657"/>
                  </a:cubicBezTo>
                  <a:cubicBezTo>
                    <a:pt x="1301244" y="828993"/>
                    <a:pt x="1243556" y="917217"/>
                    <a:pt x="1147136" y="948709"/>
                  </a:cubicBezTo>
                  <a:lnTo>
                    <a:pt x="0" y="1323388"/>
                  </a:lnTo>
                  <a:lnTo>
                    <a:pt x="0" y="387131"/>
                  </a:lnTo>
                  <a:lnTo>
                    <a:pt x="1150948" y="11206"/>
                  </a:lnTo>
                  <a:cubicBezTo>
                    <a:pt x="1175053" y="3333"/>
                    <a:pt x="1199299" y="-250"/>
                    <a:pt x="1222498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3" name="Google Shape;3423;p67"/>
            <p:cNvSpPr/>
            <p:nvPr/>
          </p:nvSpPr>
          <p:spPr>
            <a:xfrm rot="-1084339">
              <a:off x="4107557" y="4579776"/>
              <a:ext cx="1218869" cy="367066"/>
            </a:xfrm>
            <a:custGeom>
              <a:rect b="b" l="l" r="r" t="t"/>
              <a:pathLst>
                <a:path extrusionOk="0" h="367323" w="1219723">
                  <a:moveTo>
                    <a:pt x="1219723" y="0"/>
                  </a:moveTo>
                  <a:lnTo>
                    <a:pt x="1099747" y="367323"/>
                  </a:lnTo>
                  <a:lnTo>
                    <a:pt x="183662" y="367323"/>
                  </a:lnTo>
                  <a:cubicBezTo>
                    <a:pt x="82228" y="367323"/>
                    <a:pt x="0" y="285095"/>
                    <a:pt x="0" y="183661"/>
                  </a:cubicBezTo>
                  <a:lnTo>
                    <a:pt x="0" y="183662"/>
                  </a:lnTo>
                  <a:cubicBezTo>
                    <a:pt x="0" y="82228"/>
                    <a:pt x="82228" y="0"/>
                    <a:pt x="183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24" name="Google Shape;3424;p67"/>
          <p:cNvSpPr txBox="1"/>
          <p:nvPr/>
        </p:nvSpPr>
        <p:spPr>
          <a:xfrm rot="-1073786">
            <a:off x="2458224" y="5566667"/>
            <a:ext cx="2826252" cy="321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 sz="15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425" name="Google Shape;3425;p67"/>
          <p:cNvSpPr txBox="1"/>
          <p:nvPr/>
        </p:nvSpPr>
        <p:spPr>
          <a:xfrm rot="-1031077">
            <a:off x="990936" y="746640"/>
            <a:ext cx="3086802" cy="580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2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426" name="Google Shape;3426;p67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0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1" name="Google Shape;3431;p68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2" name="Google Shape;3432;p68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33" name="Google Shape;3433;p68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7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37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1208" name="Google Shape;1208;p37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1209" name="Google Shape;1209;p37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0" name="Google Shape;1210;p37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1211" name="Google Shape;1211;p37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37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13" name="Google Shape;1213;p37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1214" name="Google Shape;1214;p37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5" name="Google Shape;1215;p37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1216" name="Google Shape;1216;p37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37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37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37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37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37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37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37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37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37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37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27" name="Google Shape;1227;p37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1228" name="Google Shape;1228;p37"/>
          <p:cNvGrpSpPr/>
          <p:nvPr/>
        </p:nvGrpSpPr>
        <p:grpSpPr>
          <a:xfrm>
            <a:off x="3997783" y="4583257"/>
            <a:ext cx="1155481" cy="1155481"/>
            <a:chOff x="4599993" y="4636246"/>
            <a:chExt cx="960739" cy="960739"/>
          </a:xfrm>
        </p:grpSpPr>
        <p:sp>
          <p:nvSpPr>
            <p:cNvPr id="1229" name="Google Shape;1229;p37"/>
            <p:cNvSpPr/>
            <p:nvPr/>
          </p:nvSpPr>
          <p:spPr>
            <a:xfrm>
              <a:off x="4599993" y="4636246"/>
              <a:ext cx="960739" cy="960739"/>
            </a:xfrm>
            <a:custGeom>
              <a:rect b="b" l="l" r="r" t="t"/>
              <a:pathLst>
                <a:path extrusionOk="0" h="960739" w="960739">
                  <a:moveTo>
                    <a:pt x="0" y="480365"/>
                  </a:moveTo>
                  <a:cubicBezTo>
                    <a:pt x="0" y="215065"/>
                    <a:pt x="215075" y="0"/>
                    <a:pt x="480374" y="0"/>
                  </a:cubicBezTo>
                  <a:cubicBezTo>
                    <a:pt x="745674" y="0"/>
                    <a:pt x="960739" y="215065"/>
                    <a:pt x="960739" y="480365"/>
                  </a:cubicBezTo>
                  <a:cubicBezTo>
                    <a:pt x="960739" y="745665"/>
                    <a:pt x="745674" y="960739"/>
                    <a:pt x="480374" y="960739"/>
                  </a:cubicBezTo>
                  <a:cubicBezTo>
                    <a:pt x="215075" y="960739"/>
                    <a:pt x="0" y="745665"/>
                    <a:pt x="0" y="480365"/>
                  </a:cubicBezTo>
                  <a:close/>
                </a:path>
              </a:pathLst>
            </a:custGeom>
            <a:gradFill>
              <a:gsLst>
                <a:gs pos="0">
                  <a:srgbClr val="FBFBFB"/>
                </a:gs>
                <a:gs pos="22340">
                  <a:srgbClr val="FBFBFB"/>
                </a:gs>
                <a:gs pos="100000">
                  <a:srgbClr val="D6D6D6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4753213" y="4704619"/>
              <a:ext cx="662730" cy="68758"/>
            </a:xfrm>
            <a:custGeom>
              <a:rect b="b" l="l" r="r" t="t"/>
              <a:pathLst>
                <a:path extrusionOk="0" h="68758" w="662730">
                  <a:moveTo>
                    <a:pt x="336252" y="207"/>
                  </a:moveTo>
                  <a:cubicBezTo>
                    <a:pt x="293666" y="-584"/>
                    <a:pt x="252994" y="912"/>
                    <a:pt x="214322" y="4388"/>
                  </a:cubicBezTo>
                  <a:cubicBezTo>
                    <a:pt x="158487" y="9408"/>
                    <a:pt x="106823" y="18552"/>
                    <a:pt x="59645" y="30886"/>
                  </a:cubicBezTo>
                  <a:cubicBezTo>
                    <a:pt x="44187" y="34925"/>
                    <a:pt x="32309" y="39307"/>
                    <a:pt x="19193" y="43574"/>
                  </a:cubicBezTo>
                  <a:cubicBezTo>
                    <a:pt x="12554" y="49127"/>
                    <a:pt x="6334" y="55147"/>
                    <a:pt x="0" y="61052"/>
                  </a:cubicBezTo>
                  <a:cubicBezTo>
                    <a:pt x="18088" y="54375"/>
                    <a:pt x="38481" y="47765"/>
                    <a:pt x="62389" y="41517"/>
                  </a:cubicBezTo>
                  <a:cubicBezTo>
                    <a:pt x="141284" y="20876"/>
                    <a:pt x="233039" y="9265"/>
                    <a:pt x="336080" y="11179"/>
                  </a:cubicBezTo>
                  <a:cubicBezTo>
                    <a:pt x="429482" y="12913"/>
                    <a:pt x="526885" y="29487"/>
                    <a:pt x="622973" y="56080"/>
                  </a:cubicBezTo>
                  <a:cubicBezTo>
                    <a:pt x="637442" y="60081"/>
                    <a:pt x="649205" y="64567"/>
                    <a:pt x="662731" y="68758"/>
                  </a:cubicBezTo>
                  <a:cubicBezTo>
                    <a:pt x="658454" y="64577"/>
                    <a:pt x="653987" y="60595"/>
                    <a:pt x="649539" y="56595"/>
                  </a:cubicBezTo>
                  <a:cubicBezTo>
                    <a:pt x="647471" y="54718"/>
                    <a:pt x="645471" y="52775"/>
                    <a:pt x="643366" y="50937"/>
                  </a:cubicBezTo>
                  <a:cubicBezTo>
                    <a:pt x="643309" y="50927"/>
                    <a:pt x="643252" y="50956"/>
                    <a:pt x="643195" y="50937"/>
                  </a:cubicBezTo>
                  <a:cubicBezTo>
                    <a:pt x="637099" y="49156"/>
                    <a:pt x="632175" y="47193"/>
                    <a:pt x="625888" y="45450"/>
                  </a:cubicBezTo>
                  <a:cubicBezTo>
                    <a:pt x="528980" y="18638"/>
                    <a:pt x="430683" y="1969"/>
                    <a:pt x="336252" y="207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4899689" y="4698222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5" y="574"/>
                  </a:moveTo>
                  <a:cubicBezTo>
                    <a:pt x="1561" y="-578"/>
                    <a:pt x="4104" y="60"/>
                    <a:pt x="6162" y="1993"/>
                  </a:cubicBezTo>
                  <a:cubicBezTo>
                    <a:pt x="8229" y="3927"/>
                    <a:pt x="9019" y="6432"/>
                    <a:pt x="7943" y="7575"/>
                  </a:cubicBezTo>
                  <a:cubicBezTo>
                    <a:pt x="6867" y="8727"/>
                    <a:pt x="4324" y="8089"/>
                    <a:pt x="2257" y="6156"/>
                  </a:cubicBezTo>
                  <a:cubicBezTo>
                    <a:pt x="199" y="4222"/>
                    <a:pt x="-601" y="1717"/>
                    <a:pt x="485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4858423" y="4709309"/>
              <a:ext cx="8425" cy="8148"/>
            </a:xfrm>
            <a:custGeom>
              <a:rect b="b" l="l" r="r" t="t"/>
              <a:pathLst>
                <a:path extrusionOk="0" h="8148" w="8425">
                  <a:moveTo>
                    <a:pt x="479" y="574"/>
                  </a:moveTo>
                  <a:cubicBezTo>
                    <a:pt x="1555" y="-578"/>
                    <a:pt x="4098" y="60"/>
                    <a:pt x="6165" y="1993"/>
                  </a:cubicBezTo>
                  <a:cubicBezTo>
                    <a:pt x="8223" y="3927"/>
                    <a:pt x="9023" y="6432"/>
                    <a:pt x="7946" y="7575"/>
                  </a:cubicBezTo>
                  <a:cubicBezTo>
                    <a:pt x="6870" y="8727"/>
                    <a:pt x="4317" y="8089"/>
                    <a:pt x="2260" y="6156"/>
                  </a:cubicBezTo>
                  <a:cubicBezTo>
                    <a:pt x="203" y="4222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4821969" y="4717517"/>
              <a:ext cx="8423" cy="8144"/>
            </a:xfrm>
            <a:custGeom>
              <a:rect b="b" l="l" r="r" t="t"/>
              <a:pathLst>
                <a:path extrusionOk="0" h="8144" w="8423">
                  <a:moveTo>
                    <a:pt x="481" y="567"/>
                  </a:moveTo>
                  <a:cubicBezTo>
                    <a:pt x="1557" y="-576"/>
                    <a:pt x="4100" y="62"/>
                    <a:pt x="6167" y="1996"/>
                  </a:cubicBezTo>
                  <a:cubicBezTo>
                    <a:pt x="8224" y="3930"/>
                    <a:pt x="9025" y="6425"/>
                    <a:pt x="7939" y="7578"/>
                  </a:cubicBezTo>
                  <a:cubicBezTo>
                    <a:pt x="6862" y="8721"/>
                    <a:pt x="4319" y="8083"/>
                    <a:pt x="2262" y="6149"/>
                  </a:cubicBezTo>
                  <a:cubicBezTo>
                    <a:pt x="195" y="4215"/>
                    <a:pt x="-596" y="1720"/>
                    <a:pt x="481" y="5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4940117" y="4691440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0" y="574"/>
                  </a:moveTo>
                  <a:cubicBezTo>
                    <a:pt x="1557" y="-578"/>
                    <a:pt x="4100" y="60"/>
                    <a:pt x="6167" y="1993"/>
                  </a:cubicBezTo>
                  <a:cubicBezTo>
                    <a:pt x="8224" y="3927"/>
                    <a:pt x="9024" y="6432"/>
                    <a:pt x="7939" y="7575"/>
                  </a:cubicBezTo>
                  <a:cubicBezTo>
                    <a:pt x="6862" y="8727"/>
                    <a:pt x="4319" y="8089"/>
                    <a:pt x="2262" y="6156"/>
                  </a:cubicBezTo>
                  <a:cubicBezTo>
                    <a:pt x="195" y="4222"/>
                    <a:pt x="-596" y="1717"/>
                    <a:pt x="480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4979696" y="4686735"/>
              <a:ext cx="8425" cy="8149"/>
            </a:xfrm>
            <a:custGeom>
              <a:rect b="b" l="l" r="r" t="t"/>
              <a:pathLst>
                <a:path extrusionOk="0" h="8149" w="8425">
                  <a:moveTo>
                    <a:pt x="479" y="574"/>
                  </a:moveTo>
                  <a:cubicBezTo>
                    <a:pt x="1555" y="-579"/>
                    <a:pt x="4108" y="60"/>
                    <a:pt x="6165" y="1993"/>
                  </a:cubicBezTo>
                  <a:cubicBezTo>
                    <a:pt x="8223" y="3927"/>
                    <a:pt x="9023" y="6432"/>
                    <a:pt x="7947" y="7575"/>
                  </a:cubicBezTo>
                  <a:cubicBezTo>
                    <a:pt x="6870" y="8728"/>
                    <a:pt x="4317" y="8089"/>
                    <a:pt x="2260" y="6156"/>
                  </a:cubicBezTo>
                  <a:cubicBezTo>
                    <a:pt x="202" y="4213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5020575" y="4683292"/>
              <a:ext cx="8427" cy="8147"/>
            </a:xfrm>
            <a:custGeom>
              <a:rect b="b" l="l" r="r" t="t"/>
              <a:pathLst>
                <a:path extrusionOk="0" h="8147" w="8427">
                  <a:moveTo>
                    <a:pt x="481" y="569"/>
                  </a:moveTo>
                  <a:cubicBezTo>
                    <a:pt x="1557" y="-574"/>
                    <a:pt x="4100" y="55"/>
                    <a:pt x="6167" y="1998"/>
                  </a:cubicBezTo>
                  <a:cubicBezTo>
                    <a:pt x="8225" y="3932"/>
                    <a:pt x="9025" y="6427"/>
                    <a:pt x="7948" y="7580"/>
                  </a:cubicBezTo>
                  <a:cubicBezTo>
                    <a:pt x="6862" y="8723"/>
                    <a:pt x="4319" y="8085"/>
                    <a:pt x="2262" y="6151"/>
                  </a:cubicBezTo>
                  <a:cubicBezTo>
                    <a:pt x="195" y="4218"/>
                    <a:pt x="-596" y="1722"/>
                    <a:pt x="481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5058915" y="4680196"/>
              <a:ext cx="8425" cy="8147"/>
            </a:xfrm>
            <a:custGeom>
              <a:rect b="b" l="l" r="r" t="t"/>
              <a:pathLst>
                <a:path extrusionOk="0" h="8147" w="8425">
                  <a:moveTo>
                    <a:pt x="479" y="569"/>
                  </a:moveTo>
                  <a:cubicBezTo>
                    <a:pt x="1555" y="-573"/>
                    <a:pt x="4098" y="55"/>
                    <a:pt x="6166" y="1998"/>
                  </a:cubicBezTo>
                  <a:cubicBezTo>
                    <a:pt x="8222" y="3932"/>
                    <a:pt x="9023" y="6427"/>
                    <a:pt x="7946" y="7580"/>
                  </a:cubicBezTo>
                  <a:cubicBezTo>
                    <a:pt x="6870" y="8723"/>
                    <a:pt x="4317" y="8085"/>
                    <a:pt x="2260" y="6151"/>
                  </a:cubicBezTo>
                  <a:cubicBezTo>
                    <a:pt x="203" y="4218"/>
                    <a:pt x="-597" y="1722"/>
                    <a:pt x="479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5101690" y="4680196"/>
              <a:ext cx="8427" cy="8147"/>
            </a:xfrm>
            <a:custGeom>
              <a:rect b="b" l="l" r="r" t="t"/>
              <a:pathLst>
                <a:path extrusionOk="0" h="8147" w="8427">
                  <a:moveTo>
                    <a:pt x="481" y="569"/>
                  </a:moveTo>
                  <a:cubicBezTo>
                    <a:pt x="1557" y="-573"/>
                    <a:pt x="4100" y="55"/>
                    <a:pt x="6167" y="1998"/>
                  </a:cubicBezTo>
                  <a:cubicBezTo>
                    <a:pt x="8225" y="3932"/>
                    <a:pt x="9024" y="6427"/>
                    <a:pt x="7948" y="7580"/>
                  </a:cubicBezTo>
                  <a:cubicBezTo>
                    <a:pt x="6862" y="8723"/>
                    <a:pt x="4320" y="8085"/>
                    <a:pt x="2262" y="6151"/>
                  </a:cubicBezTo>
                  <a:cubicBezTo>
                    <a:pt x="195" y="4218"/>
                    <a:pt x="-596" y="1722"/>
                    <a:pt x="481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5140925" y="4680963"/>
              <a:ext cx="8427" cy="8148"/>
            </a:xfrm>
            <a:custGeom>
              <a:rect b="b" l="l" r="r" t="t"/>
              <a:pathLst>
                <a:path extrusionOk="0" h="8148" w="8427">
                  <a:moveTo>
                    <a:pt x="479" y="574"/>
                  </a:moveTo>
                  <a:cubicBezTo>
                    <a:pt x="1564" y="-579"/>
                    <a:pt x="4108" y="60"/>
                    <a:pt x="6165" y="1993"/>
                  </a:cubicBezTo>
                  <a:cubicBezTo>
                    <a:pt x="8232" y="3927"/>
                    <a:pt x="9023" y="6432"/>
                    <a:pt x="7947" y="7575"/>
                  </a:cubicBezTo>
                  <a:cubicBezTo>
                    <a:pt x="6870" y="8727"/>
                    <a:pt x="4327" y="8089"/>
                    <a:pt x="2260" y="6156"/>
                  </a:cubicBezTo>
                  <a:cubicBezTo>
                    <a:pt x="202" y="4222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5178282" y="4683484"/>
              <a:ext cx="8425" cy="8144"/>
            </a:xfrm>
            <a:custGeom>
              <a:rect b="b" l="l" r="r" t="t"/>
              <a:pathLst>
                <a:path extrusionOk="0" h="8144" w="8425">
                  <a:moveTo>
                    <a:pt x="479" y="567"/>
                  </a:moveTo>
                  <a:cubicBezTo>
                    <a:pt x="1555" y="-576"/>
                    <a:pt x="4108" y="62"/>
                    <a:pt x="6165" y="1996"/>
                  </a:cubicBezTo>
                  <a:cubicBezTo>
                    <a:pt x="8223" y="3930"/>
                    <a:pt x="9023" y="6425"/>
                    <a:pt x="7947" y="7578"/>
                  </a:cubicBezTo>
                  <a:cubicBezTo>
                    <a:pt x="6870" y="8721"/>
                    <a:pt x="4327" y="8083"/>
                    <a:pt x="2260" y="6149"/>
                  </a:cubicBezTo>
                  <a:cubicBezTo>
                    <a:pt x="202" y="4215"/>
                    <a:pt x="-598" y="1720"/>
                    <a:pt x="479" y="5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5218634" y="4686735"/>
              <a:ext cx="8423" cy="8149"/>
            </a:xfrm>
            <a:custGeom>
              <a:rect b="b" l="l" r="r" t="t"/>
              <a:pathLst>
                <a:path extrusionOk="0" h="8149" w="8423">
                  <a:moveTo>
                    <a:pt x="485" y="574"/>
                  </a:moveTo>
                  <a:cubicBezTo>
                    <a:pt x="1561" y="-579"/>
                    <a:pt x="4104" y="60"/>
                    <a:pt x="6161" y="1993"/>
                  </a:cubicBezTo>
                  <a:cubicBezTo>
                    <a:pt x="8229" y="3927"/>
                    <a:pt x="9019" y="6432"/>
                    <a:pt x="7943" y="7575"/>
                  </a:cubicBezTo>
                  <a:cubicBezTo>
                    <a:pt x="6867" y="8728"/>
                    <a:pt x="4323" y="8089"/>
                    <a:pt x="2266" y="6156"/>
                  </a:cubicBezTo>
                  <a:cubicBezTo>
                    <a:pt x="199" y="4213"/>
                    <a:pt x="-601" y="1717"/>
                    <a:pt x="485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5259540" y="4691440"/>
              <a:ext cx="8425" cy="8148"/>
            </a:xfrm>
            <a:custGeom>
              <a:rect b="b" l="l" r="r" t="t"/>
              <a:pathLst>
                <a:path extrusionOk="0" h="8148" w="8425">
                  <a:moveTo>
                    <a:pt x="479" y="574"/>
                  </a:moveTo>
                  <a:cubicBezTo>
                    <a:pt x="1555" y="-578"/>
                    <a:pt x="4108" y="60"/>
                    <a:pt x="6166" y="1993"/>
                  </a:cubicBezTo>
                  <a:cubicBezTo>
                    <a:pt x="8223" y="3927"/>
                    <a:pt x="9023" y="6432"/>
                    <a:pt x="7947" y="7575"/>
                  </a:cubicBezTo>
                  <a:cubicBezTo>
                    <a:pt x="6870" y="8727"/>
                    <a:pt x="4327" y="8089"/>
                    <a:pt x="2260" y="6156"/>
                  </a:cubicBezTo>
                  <a:cubicBezTo>
                    <a:pt x="203" y="4222"/>
                    <a:pt x="-597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5295257" y="4698222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0" y="574"/>
                  </a:moveTo>
                  <a:cubicBezTo>
                    <a:pt x="1557" y="-578"/>
                    <a:pt x="4100" y="60"/>
                    <a:pt x="6167" y="1993"/>
                  </a:cubicBezTo>
                  <a:cubicBezTo>
                    <a:pt x="8225" y="3927"/>
                    <a:pt x="9025" y="6432"/>
                    <a:pt x="7939" y="7575"/>
                  </a:cubicBezTo>
                  <a:cubicBezTo>
                    <a:pt x="6863" y="8727"/>
                    <a:pt x="4319" y="8089"/>
                    <a:pt x="2262" y="6156"/>
                  </a:cubicBezTo>
                  <a:cubicBezTo>
                    <a:pt x="195" y="4222"/>
                    <a:pt x="-596" y="1717"/>
                    <a:pt x="480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5334504" y="4709464"/>
              <a:ext cx="6918" cy="5686"/>
            </a:xfrm>
            <a:custGeom>
              <a:rect b="b" l="l" r="r" t="t"/>
              <a:pathLst>
                <a:path extrusionOk="0" h="5686" w="6918">
                  <a:moveTo>
                    <a:pt x="172" y="0"/>
                  </a:moveTo>
                  <a:cubicBezTo>
                    <a:pt x="115" y="0"/>
                    <a:pt x="58" y="162"/>
                    <a:pt x="0" y="172"/>
                  </a:cubicBezTo>
                  <a:cubicBezTo>
                    <a:pt x="86" y="1391"/>
                    <a:pt x="-162" y="2486"/>
                    <a:pt x="1201" y="3772"/>
                  </a:cubicBezTo>
                  <a:cubicBezTo>
                    <a:pt x="1581" y="4124"/>
                    <a:pt x="1829" y="3848"/>
                    <a:pt x="2229" y="4115"/>
                  </a:cubicBezTo>
                  <a:cubicBezTo>
                    <a:pt x="4001" y="5286"/>
                    <a:pt x="5982" y="6248"/>
                    <a:pt x="6858" y="5305"/>
                  </a:cubicBezTo>
                  <a:cubicBezTo>
                    <a:pt x="7115" y="5039"/>
                    <a:pt x="6458" y="4343"/>
                    <a:pt x="6515" y="3943"/>
                  </a:cubicBezTo>
                  <a:cubicBezTo>
                    <a:pt x="5677" y="3391"/>
                    <a:pt x="4782" y="2934"/>
                    <a:pt x="3943" y="2400"/>
                  </a:cubicBezTo>
                  <a:cubicBezTo>
                    <a:pt x="2686" y="1591"/>
                    <a:pt x="1438" y="791"/>
                    <a:pt x="172" y="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5007106" y="4745418"/>
              <a:ext cx="11658" cy="7516"/>
            </a:xfrm>
            <a:custGeom>
              <a:rect b="b" l="l" r="r" t="t"/>
              <a:pathLst>
                <a:path extrusionOk="0" h="7516" w="11658">
                  <a:moveTo>
                    <a:pt x="100" y="5642"/>
                  </a:moveTo>
                  <a:cubicBezTo>
                    <a:pt x="-490" y="3852"/>
                    <a:pt x="1596" y="1556"/>
                    <a:pt x="4758" y="508"/>
                  </a:cubicBezTo>
                  <a:cubicBezTo>
                    <a:pt x="7930" y="-530"/>
                    <a:pt x="10968" y="70"/>
                    <a:pt x="11558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5044959" y="4742114"/>
              <a:ext cx="11668" cy="7518"/>
            </a:xfrm>
            <a:custGeom>
              <a:rect b="b" l="l" r="r" t="t"/>
              <a:pathLst>
                <a:path extrusionOk="0" h="7518" w="11668">
                  <a:moveTo>
                    <a:pt x="100" y="5650"/>
                  </a:moveTo>
                  <a:cubicBezTo>
                    <a:pt x="-490" y="3859"/>
                    <a:pt x="1596" y="1554"/>
                    <a:pt x="4768" y="506"/>
                  </a:cubicBezTo>
                  <a:cubicBezTo>
                    <a:pt x="7930" y="-532"/>
                    <a:pt x="10978" y="78"/>
                    <a:pt x="11568" y="1868"/>
                  </a:cubicBezTo>
                  <a:cubicBezTo>
                    <a:pt x="12159" y="3669"/>
                    <a:pt x="10072" y="5964"/>
                    <a:pt x="6910" y="7012"/>
                  </a:cubicBezTo>
                  <a:cubicBezTo>
                    <a:pt x="3739" y="8050"/>
                    <a:pt x="700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5085850" y="4741660"/>
              <a:ext cx="11658" cy="7515"/>
            </a:xfrm>
            <a:custGeom>
              <a:rect b="b" l="l" r="r" t="t"/>
              <a:pathLst>
                <a:path extrusionOk="0" h="7515" w="11658">
                  <a:moveTo>
                    <a:pt x="100" y="5647"/>
                  </a:moveTo>
                  <a:cubicBezTo>
                    <a:pt x="-491" y="3856"/>
                    <a:pt x="1595" y="1551"/>
                    <a:pt x="4758" y="513"/>
                  </a:cubicBezTo>
                  <a:cubicBezTo>
                    <a:pt x="7930" y="-535"/>
                    <a:pt x="10968" y="75"/>
                    <a:pt x="11559" y="1865"/>
                  </a:cubicBezTo>
                  <a:cubicBezTo>
                    <a:pt x="12149" y="3666"/>
                    <a:pt x="10063" y="5961"/>
                    <a:pt x="6901" y="7009"/>
                  </a:cubicBezTo>
                  <a:cubicBezTo>
                    <a:pt x="3739" y="8047"/>
                    <a:pt x="691" y="743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5125864" y="4741660"/>
              <a:ext cx="11667" cy="7515"/>
            </a:xfrm>
            <a:custGeom>
              <a:rect b="b" l="l" r="r" t="t"/>
              <a:pathLst>
                <a:path extrusionOk="0" h="7515" w="11667">
                  <a:moveTo>
                    <a:pt x="100" y="5647"/>
                  </a:moveTo>
                  <a:cubicBezTo>
                    <a:pt x="-491" y="3856"/>
                    <a:pt x="1595" y="1551"/>
                    <a:pt x="4767" y="513"/>
                  </a:cubicBezTo>
                  <a:cubicBezTo>
                    <a:pt x="7930" y="-535"/>
                    <a:pt x="10968" y="75"/>
                    <a:pt x="11568" y="1865"/>
                  </a:cubicBezTo>
                  <a:cubicBezTo>
                    <a:pt x="12159" y="3666"/>
                    <a:pt x="10073" y="5961"/>
                    <a:pt x="6901" y="7009"/>
                  </a:cubicBezTo>
                  <a:cubicBezTo>
                    <a:pt x="3739" y="8047"/>
                    <a:pt x="700" y="743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5163488" y="4744713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1"/>
                    <a:pt x="1595" y="1556"/>
                    <a:pt x="4758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5065675" y="4683484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38" y="60442"/>
                    <a:pt x="25209" y="49822"/>
                    <a:pt x="19532" y="41754"/>
                  </a:cubicBezTo>
                  <a:cubicBezTo>
                    <a:pt x="14207" y="34201"/>
                    <a:pt x="7988" y="26105"/>
                    <a:pt x="7988" y="26105"/>
                  </a:cubicBezTo>
                  <a:cubicBezTo>
                    <a:pt x="7988" y="26105"/>
                    <a:pt x="15608" y="20942"/>
                    <a:pt x="23732" y="14874"/>
                  </a:cubicBezTo>
                  <a:cubicBezTo>
                    <a:pt x="31095" y="9379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5104794" y="4683712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9" y="1254"/>
                  </a:moveTo>
                  <a:cubicBezTo>
                    <a:pt x="38401" y="-2527"/>
                    <a:pt x="25924" y="3035"/>
                    <a:pt x="17303" y="7474"/>
                  </a:cubicBezTo>
                  <a:cubicBezTo>
                    <a:pt x="5092" y="13770"/>
                    <a:pt x="-2556" y="22447"/>
                    <a:pt x="787" y="29896"/>
                  </a:cubicBezTo>
                  <a:cubicBezTo>
                    <a:pt x="4121" y="37354"/>
                    <a:pt x="9559" y="45888"/>
                    <a:pt x="12217" y="49441"/>
                  </a:cubicBezTo>
                  <a:cubicBezTo>
                    <a:pt x="15760" y="54175"/>
                    <a:pt x="23132" y="65024"/>
                    <a:pt x="26933" y="62823"/>
                  </a:cubicBezTo>
                  <a:cubicBezTo>
                    <a:pt x="31038" y="60442"/>
                    <a:pt x="25199" y="49822"/>
                    <a:pt x="19523" y="41754"/>
                  </a:cubicBezTo>
                  <a:cubicBezTo>
                    <a:pt x="14207" y="34201"/>
                    <a:pt x="7978" y="26104"/>
                    <a:pt x="7978" y="26104"/>
                  </a:cubicBezTo>
                  <a:cubicBezTo>
                    <a:pt x="7978" y="26104"/>
                    <a:pt x="15598" y="20942"/>
                    <a:pt x="23723" y="14875"/>
                  </a:cubicBezTo>
                  <a:cubicBezTo>
                    <a:pt x="31095" y="9379"/>
                    <a:pt x="41440" y="3664"/>
                    <a:pt x="40259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5143312" y="4686517"/>
              <a:ext cx="40351" cy="63117"/>
            </a:xfrm>
            <a:custGeom>
              <a:rect b="b" l="l" r="r" t="t"/>
              <a:pathLst>
                <a:path extrusionOk="0" h="63117" w="40351">
                  <a:moveTo>
                    <a:pt x="40258" y="1250"/>
                  </a:moveTo>
                  <a:cubicBezTo>
                    <a:pt x="38402" y="-2522"/>
                    <a:pt x="25924" y="3031"/>
                    <a:pt x="17303" y="7479"/>
                  </a:cubicBezTo>
                  <a:cubicBezTo>
                    <a:pt x="5093" y="13766"/>
                    <a:pt x="-2556" y="22453"/>
                    <a:pt x="787" y="29901"/>
                  </a:cubicBezTo>
                  <a:cubicBezTo>
                    <a:pt x="4130" y="37350"/>
                    <a:pt x="9560" y="45884"/>
                    <a:pt x="12226" y="49437"/>
                  </a:cubicBezTo>
                  <a:cubicBezTo>
                    <a:pt x="15770" y="54171"/>
                    <a:pt x="23142" y="65020"/>
                    <a:pt x="26933" y="62829"/>
                  </a:cubicBezTo>
                  <a:cubicBezTo>
                    <a:pt x="31039" y="60448"/>
                    <a:pt x="25199" y="49818"/>
                    <a:pt x="19523" y="41760"/>
                  </a:cubicBezTo>
                  <a:cubicBezTo>
                    <a:pt x="14208" y="34197"/>
                    <a:pt x="7978" y="26101"/>
                    <a:pt x="7978" y="26101"/>
                  </a:cubicBezTo>
                  <a:cubicBezTo>
                    <a:pt x="7978" y="26101"/>
                    <a:pt x="15598" y="20947"/>
                    <a:pt x="23723" y="14880"/>
                  </a:cubicBezTo>
                  <a:cubicBezTo>
                    <a:pt x="31096" y="9375"/>
                    <a:pt x="41440" y="3669"/>
                    <a:pt x="40258" y="125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5182498" y="468911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01" y="-2528"/>
                    <a:pt x="25923" y="3035"/>
                    <a:pt x="17303" y="7473"/>
                  </a:cubicBezTo>
                  <a:cubicBezTo>
                    <a:pt x="5093" y="13770"/>
                    <a:pt x="-2556" y="22457"/>
                    <a:pt x="787" y="29905"/>
                  </a:cubicBezTo>
                  <a:cubicBezTo>
                    <a:pt x="4130" y="37354"/>
                    <a:pt x="9560" y="45888"/>
                    <a:pt x="12226" y="49441"/>
                  </a:cubicBezTo>
                  <a:cubicBezTo>
                    <a:pt x="15770" y="54175"/>
                    <a:pt x="23142" y="65024"/>
                    <a:pt x="26933" y="62823"/>
                  </a:cubicBezTo>
                  <a:cubicBezTo>
                    <a:pt x="31039" y="60442"/>
                    <a:pt x="25199" y="49822"/>
                    <a:pt x="19522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84"/>
                  </a:cubicBezTo>
                  <a:cubicBezTo>
                    <a:pt x="31096" y="9379"/>
                    <a:pt x="41440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5223399" y="4694104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23" y="3035"/>
                    <a:pt x="17303" y="7483"/>
                  </a:cubicBezTo>
                  <a:cubicBezTo>
                    <a:pt x="5101" y="13770"/>
                    <a:pt x="-2557" y="22456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8" y="49822"/>
                    <a:pt x="19532" y="4176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52"/>
                    <a:pt x="23732" y="14884"/>
                  </a:cubicBezTo>
                  <a:cubicBezTo>
                    <a:pt x="31095" y="9378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5259118" y="4700943"/>
              <a:ext cx="40350" cy="63114"/>
            </a:xfrm>
            <a:custGeom>
              <a:rect b="b" l="l" r="r" t="t"/>
              <a:pathLst>
                <a:path extrusionOk="0" h="63114" w="40350">
                  <a:moveTo>
                    <a:pt x="40258" y="1254"/>
                  </a:moveTo>
                  <a:cubicBezTo>
                    <a:pt x="38400" y="-2528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905"/>
                  </a:cubicBezTo>
                  <a:cubicBezTo>
                    <a:pt x="4130" y="37354"/>
                    <a:pt x="9559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37" y="60442"/>
                    <a:pt x="25199" y="49822"/>
                    <a:pt x="19522" y="41754"/>
                  </a:cubicBezTo>
                  <a:cubicBezTo>
                    <a:pt x="14207" y="34201"/>
                    <a:pt x="7987" y="26105"/>
                    <a:pt x="7987" y="26105"/>
                  </a:cubicBezTo>
                  <a:cubicBezTo>
                    <a:pt x="7987" y="26105"/>
                    <a:pt x="15607" y="20942"/>
                    <a:pt x="23732" y="14875"/>
                  </a:cubicBezTo>
                  <a:cubicBezTo>
                    <a:pt x="31095" y="9379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5297434" y="4709309"/>
              <a:ext cx="42069" cy="62130"/>
            </a:xfrm>
            <a:custGeom>
              <a:rect b="b" l="l" r="r" t="t"/>
              <a:pathLst>
                <a:path extrusionOk="0" h="62130" w="42069">
                  <a:moveTo>
                    <a:pt x="42005" y="1479"/>
                  </a:moveTo>
                  <a:cubicBezTo>
                    <a:pt x="40433" y="-2426"/>
                    <a:pt x="27584" y="2213"/>
                    <a:pt x="18659" y="6013"/>
                  </a:cubicBezTo>
                  <a:cubicBezTo>
                    <a:pt x="6020" y="11385"/>
                    <a:pt x="-2249" y="19491"/>
                    <a:pt x="543" y="27159"/>
                  </a:cubicBezTo>
                  <a:cubicBezTo>
                    <a:pt x="3333" y="34836"/>
                    <a:pt x="8124" y="43751"/>
                    <a:pt x="10515" y="47485"/>
                  </a:cubicBezTo>
                  <a:cubicBezTo>
                    <a:pt x="13706" y="52467"/>
                    <a:pt x="20259" y="63830"/>
                    <a:pt x="24203" y="61915"/>
                  </a:cubicBezTo>
                  <a:cubicBezTo>
                    <a:pt x="28479" y="59839"/>
                    <a:pt x="23431" y="48818"/>
                    <a:pt x="18364" y="40361"/>
                  </a:cubicBezTo>
                  <a:cubicBezTo>
                    <a:pt x="13611" y="32436"/>
                    <a:pt x="8000" y="23901"/>
                    <a:pt x="8000" y="23901"/>
                  </a:cubicBezTo>
                  <a:cubicBezTo>
                    <a:pt x="8000" y="23901"/>
                    <a:pt x="15973" y="19320"/>
                    <a:pt x="24527" y="13862"/>
                  </a:cubicBezTo>
                  <a:cubicBezTo>
                    <a:pt x="32270" y="8918"/>
                    <a:pt x="43005" y="3975"/>
                    <a:pt x="42005" y="1479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5333476" y="4723342"/>
              <a:ext cx="29822" cy="57484"/>
            </a:xfrm>
            <a:custGeom>
              <a:rect b="b" l="l" r="r" t="t"/>
              <a:pathLst>
                <a:path extrusionOk="0" h="57484" w="29822">
                  <a:moveTo>
                    <a:pt x="22279" y="0"/>
                  </a:moveTo>
                  <a:cubicBezTo>
                    <a:pt x="20850" y="600"/>
                    <a:pt x="19298" y="953"/>
                    <a:pt x="17992" y="1543"/>
                  </a:cubicBezTo>
                  <a:cubicBezTo>
                    <a:pt x="9582" y="5382"/>
                    <a:pt x="3581" y="10411"/>
                    <a:pt x="1200" y="15592"/>
                  </a:cubicBezTo>
                  <a:cubicBezTo>
                    <a:pt x="48" y="18116"/>
                    <a:pt x="-458" y="20660"/>
                    <a:pt x="514" y="23136"/>
                  </a:cubicBezTo>
                  <a:cubicBezTo>
                    <a:pt x="1152" y="24765"/>
                    <a:pt x="1962" y="25755"/>
                    <a:pt x="2743" y="27422"/>
                  </a:cubicBezTo>
                  <a:cubicBezTo>
                    <a:pt x="5601" y="33576"/>
                    <a:pt x="9010" y="40300"/>
                    <a:pt x="10972" y="43186"/>
                  </a:cubicBezTo>
                  <a:cubicBezTo>
                    <a:pt x="14277" y="48092"/>
                    <a:pt x="21126" y="59255"/>
                    <a:pt x="25022" y="57245"/>
                  </a:cubicBezTo>
                  <a:cubicBezTo>
                    <a:pt x="29242" y="55064"/>
                    <a:pt x="23955" y="44148"/>
                    <a:pt x="18678" y="35823"/>
                  </a:cubicBezTo>
                  <a:cubicBezTo>
                    <a:pt x="17040" y="33242"/>
                    <a:pt x="16669" y="32890"/>
                    <a:pt x="15078" y="30509"/>
                  </a:cubicBezTo>
                  <a:cubicBezTo>
                    <a:pt x="11878" y="25679"/>
                    <a:pt x="7887" y="19707"/>
                    <a:pt x="7887" y="19707"/>
                  </a:cubicBezTo>
                  <a:cubicBezTo>
                    <a:pt x="7887" y="19707"/>
                    <a:pt x="10220" y="18250"/>
                    <a:pt x="10629" y="17993"/>
                  </a:cubicBezTo>
                  <a:cubicBezTo>
                    <a:pt x="12639" y="16755"/>
                    <a:pt x="17164" y="13973"/>
                    <a:pt x="24165" y="9258"/>
                  </a:cubicBezTo>
                  <a:cubicBezTo>
                    <a:pt x="26003" y="8020"/>
                    <a:pt x="27841" y="6858"/>
                    <a:pt x="29822" y="5658"/>
                  </a:cubicBezTo>
                  <a:cubicBezTo>
                    <a:pt x="27289" y="3800"/>
                    <a:pt x="24851" y="1800"/>
                    <a:pt x="22279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5367801" y="4740135"/>
              <a:ext cx="26192" cy="50449"/>
            </a:xfrm>
            <a:custGeom>
              <a:rect b="b" l="l" r="r" t="t"/>
              <a:pathLst>
                <a:path extrusionOk="0" h="50449" w="26192">
                  <a:moveTo>
                    <a:pt x="10232" y="0"/>
                  </a:moveTo>
                  <a:cubicBezTo>
                    <a:pt x="6756" y="2457"/>
                    <a:pt x="3375" y="4791"/>
                    <a:pt x="1841" y="7544"/>
                  </a:cubicBezTo>
                  <a:cubicBezTo>
                    <a:pt x="279" y="10335"/>
                    <a:pt x="-597" y="13163"/>
                    <a:pt x="470" y="15945"/>
                  </a:cubicBezTo>
                  <a:cubicBezTo>
                    <a:pt x="907" y="17107"/>
                    <a:pt x="1489" y="17831"/>
                    <a:pt x="2012" y="19031"/>
                  </a:cubicBezTo>
                  <a:cubicBezTo>
                    <a:pt x="4908" y="25679"/>
                    <a:pt x="8670" y="33033"/>
                    <a:pt x="10747" y="36166"/>
                  </a:cubicBezTo>
                  <a:cubicBezTo>
                    <a:pt x="14014" y="41091"/>
                    <a:pt x="20719" y="52197"/>
                    <a:pt x="24634" y="50216"/>
                  </a:cubicBezTo>
                  <a:cubicBezTo>
                    <a:pt x="28873" y="48073"/>
                    <a:pt x="23672" y="37166"/>
                    <a:pt x="18462" y="28794"/>
                  </a:cubicBezTo>
                  <a:cubicBezTo>
                    <a:pt x="16567" y="25746"/>
                    <a:pt x="16119" y="25155"/>
                    <a:pt x="14347" y="22450"/>
                  </a:cubicBezTo>
                  <a:cubicBezTo>
                    <a:pt x="11566" y="18212"/>
                    <a:pt x="7832" y="12516"/>
                    <a:pt x="7832" y="12516"/>
                  </a:cubicBezTo>
                  <a:cubicBezTo>
                    <a:pt x="7832" y="12516"/>
                    <a:pt x="10985" y="10601"/>
                    <a:pt x="11775" y="10115"/>
                  </a:cubicBezTo>
                  <a:cubicBezTo>
                    <a:pt x="13100" y="9315"/>
                    <a:pt x="15481" y="7763"/>
                    <a:pt x="18291" y="6001"/>
                  </a:cubicBezTo>
                  <a:cubicBezTo>
                    <a:pt x="15719" y="3877"/>
                    <a:pt x="12852" y="2076"/>
                    <a:pt x="10232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5024784" y="4683712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7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896"/>
                  </a:cubicBezTo>
                  <a:cubicBezTo>
                    <a:pt x="4129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8" y="49822"/>
                    <a:pt x="19531" y="4175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42"/>
                    <a:pt x="23732" y="14875"/>
                  </a:cubicBezTo>
                  <a:cubicBezTo>
                    <a:pt x="31095" y="9379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4985954" y="4686517"/>
              <a:ext cx="40348" cy="63117"/>
            </a:xfrm>
            <a:custGeom>
              <a:rect b="b" l="l" r="r" t="t"/>
              <a:pathLst>
                <a:path extrusionOk="0" h="63117" w="40348">
                  <a:moveTo>
                    <a:pt x="40254" y="1250"/>
                  </a:moveTo>
                  <a:cubicBezTo>
                    <a:pt x="38407" y="-2522"/>
                    <a:pt x="25929" y="3031"/>
                    <a:pt x="17309" y="7479"/>
                  </a:cubicBezTo>
                  <a:cubicBezTo>
                    <a:pt x="5098" y="13766"/>
                    <a:pt x="-2551" y="22453"/>
                    <a:pt x="783" y="29901"/>
                  </a:cubicBezTo>
                  <a:cubicBezTo>
                    <a:pt x="4126" y="37350"/>
                    <a:pt x="9565" y="45884"/>
                    <a:pt x="12222" y="49437"/>
                  </a:cubicBezTo>
                  <a:cubicBezTo>
                    <a:pt x="15766" y="54171"/>
                    <a:pt x="23138" y="65020"/>
                    <a:pt x="26929" y="62829"/>
                  </a:cubicBezTo>
                  <a:cubicBezTo>
                    <a:pt x="31044" y="60448"/>
                    <a:pt x="25205" y="49818"/>
                    <a:pt x="19528" y="41760"/>
                  </a:cubicBezTo>
                  <a:cubicBezTo>
                    <a:pt x="14204" y="34197"/>
                    <a:pt x="7984" y="26101"/>
                    <a:pt x="7984" y="26101"/>
                  </a:cubicBezTo>
                  <a:cubicBezTo>
                    <a:pt x="7984" y="26101"/>
                    <a:pt x="15604" y="20947"/>
                    <a:pt x="23729" y="14880"/>
                  </a:cubicBezTo>
                  <a:cubicBezTo>
                    <a:pt x="31101" y="9375"/>
                    <a:pt x="41445" y="3669"/>
                    <a:pt x="40254" y="125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4945841" y="468911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33" y="3035"/>
                    <a:pt x="17303" y="7473"/>
                  </a:cubicBezTo>
                  <a:cubicBezTo>
                    <a:pt x="5101" y="13770"/>
                    <a:pt x="-2557" y="22457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9" y="49822"/>
                    <a:pt x="19532" y="41754"/>
                  </a:cubicBezTo>
                  <a:cubicBezTo>
                    <a:pt x="14207" y="34201"/>
                    <a:pt x="7987" y="26105"/>
                    <a:pt x="7987" y="26105"/>
                  </a:cubicBezTo>
                  <a:cubicBezTo>
                    <a:pt x="7987" y="26105"/>
                    <a:pt x="15608" y="20942"/>
                    <a:pt x="23732" y="14884"/>
                  </a:cubicBezTo>
                  <a:cubicBezTo>
                    <a:pt x="31095" y="9379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4905820" y="4694104"/>
              <a:ext cx="40348" cy="63114"/>
            </a:xfrm>
            <a:custGeom>
              <a:rect b="b" l="l" r="r" t="t"/>
              <a:pathLst>
                <a:path extrusionOk="0" h="63114" w="40348">
                  <a:moveTo>
                    <a:pt x="40255" y="1254"/>
                  </a:moveTo>
                  <a:cubicBezTo>
                    <a:pt x="38407" y="-2528"/>
                    <a:pt x="25929" y="3035"/>
                    <a:pt x="17309" y="7483"/>
                  </a:cubicBezTo>
                  <a:cubicBezTo>
                    <a:pt x="5097" y="13770"/>
                    <a:pt x="-2551" y="22456"/>
                    <a:pt x="783" y="29905"/>
                  </a:cubicBezTo>
                  <a:cubicBezTo>
                    <a:pt x="4126" y="37354"/>
                    <a:pt x="9565" y="45888"/>
                    <a:pt x="12223" y="49441"/>
                  </a:cubicBezTo>
                  <a:cubicBezTo>
                    <a:pt x="15766" y="54175"/>
                    <a:pt x="23138" y="65024"/>
                    <a:pt x="26929" y="62823"/>
                  </a:cubicBezTo>
                  <a:cubicBezTo>
                    <a:pt x="31044" y="60442"/>
                    <a:pt x="25205" y="49822"/>
                    <a:pt x="19528" y="41764"/>
                  </a:cubicBezTo>
                  <a:cubicBezTo>
                    <a:pt x="14213" y="34201"/>
                    <a:pt x="7984" y="26104"/>
                    <a:pt x="7984" y="26104"/>
                  </a:cubicBezTo>
                  <a:cubicBezTo>
                    <a:pt x="7984" y="26104"/>
                    <a:pt x="15604" y="20952"/>
                    <a:pt x="23729" y="14884"/>
                  </a:cubicBezTo>
                  <a:cubicBezTo>
                    <a:pt x="31101" y="9378"/>
                    <a:pt x="41445" y="3664"/>
                    <a:pt x="40255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4865249" y="470094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01" y="-2528"/>
                    <a:pt x="25923" y="3035"/>
                    <a:pt x="17303" y="7474"/>
                  </a:cubicBezTo>
                  <a:cubicBezTo>
                    <a:pt x="5092" y="13770"/>
                    <a:pt x="-2556" y="22447"/>
                    <a:pt x="787" y="29905"/>
                  </a:cubicBezTo>
                  <a:cubicBezTo>
                    <a:pt x="4121" y="37354"/>
                    <a:pt x="9559" y="45888"/>
                    <a:pt x="12217" y="49441"/>
                  </a:cubicBezTo>
                  <a:cubicBezTo>
                    <a:pt x="15760" y="54175"/>
                    <a:pt x="23133" y="65024"/>
                    <a:pt x="26933" y="62823"/>
                  </a:cubicBezTo>
                  <a:cubicBezTo>
                    <a:pt x="31039" y="60442"/>
                    <a:pt x="25199" y="49822"/>
                    <a:pt x="19522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75"/>
                  </a:cubicBezTo>
                  <a:cubicBezTo>
                    <a:pt x="31096" y="9379"/>
                    <a:pt x="41440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4823701" y="4711525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9" y="1254"/>
                  </a:moveTo>
                  <a:cubicBezTo>
                    <a:pt x="38401" y="-2528"/>
                    <a:pt x="25923" y="3035"/>
                    <a:pt x="17303" y="7474"/>
                  </a:cubicBezTo>
                  <a:cubicBezTo>
                    <a:pt x="5092" y="13770"/>
                    <a:pt x="-2556" y="22447"/>
                    <a:pt x="787" y="29905"/>
                  </a:cubicBezTo>
                  <a:cubicBezTo>
                    <a:pt x="4130" y="37354"/>
                    <a:pt x="9559" y="45888"/>
                    <a:pt x="12227" y="49441"/>
                  </a:cubicBezTo>
                  <a:cubicBezTo>
                    <a:pt x="15770" y="54175"/>
                    <a:pt x="23142" y="65024"/>
                    <a:pt x="26933" y="62823"/>
                  </a:cubicBezTo>
                  <a:cubicBezTo>
                    <a:pt x="31038" y="60442"/>
                    <a:pt x="25200" y="49822"/>
                    <a:pt x="19523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84"/>
                  </a:cubicBezTo>
                  <a:cubicBezTo>
                    <a:pt x="31096" y="9379"/>
                    <a:pt x="41440" y="3664"/>
                    <a:pt x="40259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4786697" y="4720669"/>
              <a:ext cx="40350" cy="63114"/>
            </a:xfrm>
            <a:custGeom>
              <a:rect b="b" l="l" r="r" t="t"/>
              <a:pathLst>
                <a:path extrusionOk="0" h="63114" w="40350">
                  <a:moveTo>
                    <a:pt x="40258" y="1254"/>
                  </a:moveTo>
                  <a:cubicBezTo>
                    <a:pt x="38401" y="-2528"/>
                    <a:pt x="25923" y="3035"/>
                    <a:pt x="17303" y="7483"/>
                  </a:cubicBezTo>
                  <a:cubicBezTo>
                    <a:pt x="5101" y="13769"/>
                    <a:pt x="-2557" y="22456"/>
                    <a:pt x="786" y="29905"/>
                  </a:cubicBezTo>
                  <a:cubicBezTo>
                    <a:pt x="4130" y="37354"/>
                    <a:pt x="9559" y="45888"/>
                    <a:pt x="12226" y="49441"/>
                  </a:cubicBezTo>
                  <a:cubicBezTo>
                    <a:pt x="15769" y="54175"/>
                    <a:pt x="23142" y="65024"/>
                    <a:pt x="26933" y="62823"/>
                  </a:cubicBezTo>
                  <a:cubicBezTo>
                    <a:pt x="31038" y="60442"/>
                    <a:pt x="25199" y="49822"/>
                    <a:pt x="19522" y="4176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52"/>
                    <a:pt x="23732" y="14884"/>
                  </a:cubicBezTo>
                  <a:cubicBezTo>
                    <a:pt x="31095" y="9378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4749403" y="4737916"/>
              <a:ext cx="38827" cy="62841"/>
            </a:xfrm>
            <a:custGeom>
              <a:rect b="b" l="l" r="r" t="t"/>
              <a:pathLst>
                <a:path extrusionOk="0" h="62841" w="38827">
                  <a:moveTo>
                    <a:pt x="35995" y="0"/>
                  </a:moveTo>
                  <a:cubicBezTo>
                    <a:pt x="31633" y="3391"/>
                    <a:pt x="27203" y="6734"/>
                    <a:pt x="22974" y="10277"/>
                  </a:cubicBezTo>
                  <a:cubicBezTo>
                    <a:pt x="16326" y="15840"/>
                    <a:pt x="10106" y="21860"/>
                    <a:pt x="3772" y="27756"/>
                  </a:cubicBezTo>
                  <a:cubicBezTo>
                    <a:pt x="2534" y="28918"/>
                    <a:pt x="1238" y="30013"/>
                    <a:pt x="0" y="31185"/>
                  </a:cubicBezTo>
                  <a:cubicBezTo>
                    <a:pt x="3362" y="38176"/>
                    <a:pt x="8182" y="45901"/>
                    <a:pt x="10630" y="49178"/>
                  </a:cubicBezTo>
                  <a:cubicBezTo>
                    <a:pt x="14173" y="53912"/>
                    <a:pt x="21574" y="64751"/>
                    <a:pt x="25365" y="62551"/>
                  </a:cubicBezTo>
                  <a:cubicBezTo>
                    <a:pt x="29480" y="60169"/>
                    <a:pt x="23679" y="49530"/>
                    <a:pt x="18002" y="41472"/>
                  </a:cubicBezTo>
                  <a:cubicBezTo>
                    <a:pt x="12983" y="34337"/>
                    <a:pt x="7668" y="27565"/>
                    <a:pt x="7030" y="26727"/>
                  </a:cubicBezTo>
                  <a:cubicBezTo>
                    <a:pt x="6991" y="26679"/>
                    <a:pt x="6344" y="25870"/>
                    <a:pt x="6344" y="25870"/>
                  </a:cubicBezTo>
                  <a:cubicBezTo>
                    <a:pt x="6344" y="25870"/>
                    <a:pt x="13992" y="20631"/>
                    <a:pt x="22117" y="14564"/>
                  </a:cubicBezTo>
                  <a:cubicBezTo>
                    <a:pt x="25575" y="11982"/>
                    <a:pt x="29642" y="9506"/>
                    <a:pt x="32909" y="7191"/>
                  </a:cubicBezTo>
                  <a:cubicBezTo>
                    <a:pt x="36604" y="4581"/>
                    <a:pt x="39367" y="2305"/>
                    <a:pt x="38738" y="1019"/>
                  </a:cubicBezTo>
                  <a:cubicBezTo>
                    <a:pt x="38348" y="228"/>
                    <a:pt x="37195" y="57"/>
                    <a:pt x="35995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4768819" y="4795334"/>
              <a:ext cx="11658" cy="7521"/>
            </a:xfrm>
            <a:custGeom>
              <a:rect b="b" l="l" r="r" t="t"/>
              <a:pathLst>
                <a:path extrusionOk="0" h="7521" w="11658">
                  <a:moveTo>
                    <a:pt x="100" y="5647"/>
                  </a:moveTo>
                  <a:cubicBezTo>
                    <a:pt x="-491" y="3856"/>
                    <a:pt x="1595" y="1551"/>
                    <a:pt x="4758" y="513"/>
                  </a:cubicBezTo>
                  <a:cubicBezTo>
                    <a:pt x="7920" y="-535"/>
                    <a:pt x="10968" y="74"/>
                    <a:pt x="11559" y="1875"/>
                  </a:cubicBezTo>
                  <a:cubicBezTo>
                    <a:pt x="12149" y="3665"/>
                    <a:pt x="10063" y="5961"/>
                    <a:pt x="6901" y="7009"/>
                  </a:cubicBezTo>
                  <a:cubicBezTo>
                    <a:pt x="3738" y="8056"/>
                    <a:pt x="690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4807062" y="4778951"/>
              <a:ext cx="11658" cy="7521"/>
            </a:xfrm>
            <a:custGeom>
              <a:rect b="b" l="l" r="r" t="t"/>
              <a:pathLst>
                <a:path extrusionOk="0" h="7521" w="11658">
                  <a:moveTo>
                    <a:pt x="100" y="5647"/>
                  </a:moveTo>
                  <a:cubicBezTo>
                    <a:pt x="-490" y="3856"/>
                    <a:pt x="1595" y="1560"/>
                    <a:pt x="4758" y="513"/>
                  </a:cubicBezTo>
                  <a:cubicBezTo>
                    <a:pt x="7929" y="-535"/>
                    <a:pt x="10968" y="74"/>
                    <a:pt x="11559" y="1875"/>
                  </a:cubicBezTo>
                  <a:cubicBezTo>
                    <a:pt x="12149" y="3665"/>
                    <a:pt x="10063" y="5971"/>
                    <a:pt x="6901" y="7009"/>
                  </a:cubicBezTo>
                  <a:cubicBezTo>
                    <a:pt x="3739" y="8056"/>
                    <a:pt x="691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4843876" y="4769426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7"/>
                  </a:moveTo>
                  <a:cubicBezTo>
                    <a:pt x="-490" y="3856"/>
                    <a:pt x="1595" y="1551"/>
                    <a:pt x="4758" y="513"/>
                  </a:cubicBezTo>
                  <a:cubicBezTo>
                    <a:pt x="7920" y="-535"/>
                    <a:pt x="10968" y="74"/>
                    <a:pt x="11559" y="1875"/>
                  </a:cubicBezTo>
                  <a:cubicBezTo>
                    <a:pt x="12149" y="3665"/>
                    <a:pt x="10063" y="5961"/>
                    <a:pt x="6901" y="7009"/>
                  </a:cubicBezTo>
                  <a:cubicBezTo>
                    <a:pt x="3739" y="8047"/>
                    <a:pt x="691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4885425" y="4759526"/>
              <a:ext cx="11658" cy="7518"/>
            </a:xfrm>
            <a:custGeom>
              <a:rect b="b" l="l" r="r" t="t"/>
              <a:pathLst>
                <a:path extrusionOk="0" h="7518" w="11658">
                  <a:moveTo>
                    <a:pt x="100" y="5650"/>
                  </a:moveTo>
                  <a:cubicBezTo>
                    <a:pt x="-491" y="3859"/>
                    <a:pt x="1595" y="1554"/>
                    <a:pt x="4758" y="506"/>
                  </a:cubicBezTo>
                  <a:cubicBezTo>
                    <a:pt x="7920" y="-532"/>
                    <a:pt x="10968" y="78"/>
                    <a:pt x="11559" y="1868"/>
                  </a:cubicBezTo>
                  <a:cubicBezTo>
                    <a:pt x="12149" y="3669"/>
                    <a:pt x="10063" y="5964"/>
                    <a:pt x="6901" y="7012"/>
                  </a:cubicBezTo>
                  <a:cubicBezTo>
                    <a:pt x="3729" y="8050"/>
                    <a:pt x="691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4926001" y="4752935"/>
              <a:ext cx="11658" cy="7515"/>
            </a:xfrm>
            <a:custGeom>
              <a:rect b="b" l="l" r="r" t="t"/>
              <a:pathLst>
                <a:path extrusionOk="0" h="7515" w="11658">
                  <a:moveTo>
                    <a:pt x="100" y="5650"/>
                  </a:moveTo>
                  <a:cubicBezTo>
                    <a:pt x="-491" y="3849"/>
                    <a:pt x="1595" y="1554"/>
                    <a:pt x="4757" y="506"/>
                  </a:cubicBezTo>
                  <a:cubicBezTo>
                    <a:pt x="7920" y="-532"/>
                    <a:pt x="10968" y="78"/>
                    <a:pt x="11559" y="1868"/>
                  </a:cubicBezTo>
                  <a:cubicBezTo>
                    <a:pt x="12149" y="3659"/>
                    <a:pt x="10063" y="5964"/>
                    <a:pt x="6901" y="7002"/>
                  </a:cubicBezTo>
                  <a:cubicBezTo>
                    <a:pt x="3729" y="8050"/>
                    <a:pt x="690" y="7441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4968035" y="4748561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2"/>
                    <a:pt x="1595" y="1556"/>
                    <a:pt x="4758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5204064" y="4748561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2"/>
                    <a:pt x="1595" y="1556"/>
                    <a:pt x="4757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8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5243574" y="4753462"/>
              <a:ext cx="11667" cy="7521"/>
            </a:xfrm>
            <a:custGeom>
              <a:rect b="b" l="l" r="r" t="t"/>
              <a:pathLst>
                <a:path extrusionOk="0" h="7521" w="11667">
                  <a:moveTo>
                    <a:pt x="100" y="5647"/>
                  </a:moveTo>
                  <a:cubicBezTo>
                    <a:pt x="-491" y="3856"/>
                    <a:pt x="1595" y="1551"/>
                    <a:pt x="4767" y="513"/>
                  </a:cubicBezTo>
                  <a:cubicBezTo>
                    <a:pt x="7929" y="-535"/>
                    <a:pt x="10968" y="74"/>
                    <a:pt x="11568" y="1875"/>
                  </a:cubicBezTo>
                  <a:cubicBezTo>
                    <a:pt x="12159" y="3665"/>
                    <a:pt x="10073" y="5961"/>
                    <a:pt x="6901" y="7009"/>
                  </a:cubicBezTo>
                  <a:cubicBezTo>
                    <a:pt x="3738" y="8056"/>
                    <a:pt x="700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5279293" y="4759526"/>
              <a:ext cx="11658" cy="7518"/>
            </a:xfrm>
            <a:custGeom>
              <a:rect b="b" l="l" r="r" t="t"/>
              <a:pathLst>
                <a:path extrusionOk="0" h="7518" w="11658">
                  <a:moveTo>
                    <a:pt x="100" y="5650"/>
                  </a:moveTo>
                  <a:cubicBezTo>
                    <a:pt x="-491" y="3859"/>
                    <a:pt x="1595" y="1554"/>
                    <a:pt x="4757" y="506"/>
                  </a:cubicBezTo>
                  <a:cubicBezTo>
                    <a:pt x="7920" y="-532"/>
                    <a:pt x="10968" y="78"/>
                    <a:pt x="11558" y="1868"/>
                  </a:cubicBezTo>
                  <a:cubicBezTo>
                    <a:pt x="12149" y="3669"/>
                    <a:pt x="10063" y="5964"/>
                    <a:pt x="6901" y="7012"/>
                  </a:cubicBezTo>
                  <a:cubicBezTo>
                    <a:pt x="3738" y="8050"/>
                    <a:pt x="690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5315920" y="4767911"/>
              <a:ext cx="11946" cy="7051"/>
            </a:xfrm>
            <a:custGeom>
              <a:rect b="b" l="l" r="r" t="t"/>
              <a:pathLst>
                <a:path extrusionOk="0" h="7051" w="11946">
                  <a:moveTo>
                    <a:pt x="29" y="4561"/>
                  </a:moveTo>
                  <a:cubicBezTo>
                    <a:pt x="-294" y="2704"/>
                    <a:pt x="2097" y="732"/>
                    <a:pt x="5383" y="160"/>
                  </a:cubicBezTo>
                  <a:cubicBezTo>
                    <a:pt x="8659" y="-421"/>
                    <a:pt x="11593" y="627"/>
                    <a:pt x="11917" y="2485"/>
                  </a:cubicBezTo>
                  <a:cubicBezTo>
                    <a:pt x="12241" y="4351"/>
                    <a:pt x="9840" y="6323"/>
                    <a:pt x="6564" y="6895"/>
                  </a:cubicBezTo>
                  <a:cubicBezTo>
                    <a:pt x="3277" y="7466"/>
                    <a:pt x="353" y="6428"/>
                    <a:pt x="29" y="4561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5352716" y="4776947"/>
              <a:ext cx="12068" cy="6842"/>
            </a:xfrm>
            <a:custGeom>
              <a:rect b="b" l="l" r="r" t="t"/>
              <a:pathLst>
                <a:path extrusionOk="0" h="6842" w="12068">
                  <a:moveTo>
                    <a:pt x="0" y="3307"/>
                  </a:moveTo>
                  <a:cubicBezTo>
                    <a:pt x="29" y="1421"/>
                    <a:pt x="2762" y="-64"/>
                    <a:pt x="6096" y="2"/>
                  </a:cubicBezTo>
                  <a:cubicBezTo>
                    <a:pt x="9420" y="59"/>
                    <a:pt x="12097" y="1640"/>
                    <a:pt x="12068" y="3526"/>
                  </a:cubicBezTo>
                  <a:cubicBezTo>
                    <a:pt x="12030" y="5412"/>
                    <a:pt x="9306" y="6898"/>
                    <a:pt x="5972" y="6841"/>
                  </a:cubicBezTo>
                  <a:cubicBezTo>
                    <a:pt x="2639" y="6784"/>
                    <a:pt x="-38" y="5203"/>
                    <a:pt x="0" y="330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5386212" y="4786474"/>
              <a:ext cx="12046" cy="6868"/>
            </a:xfrm>
            <a:custGeom>
              <a:rect b="b" l="l" r="r" t="t"/>
              <a:pathLst>
                <a:path extrusionOk="0" h="6868" w="12046">
                  <a:moveTo>
                    <a:pt x="4" y="3067"/>
                  </a:moveTo>
                  <a:cubicBezTo>
                    <a:pt x="118" y="1181"/>
                    <a:pt x="2909" y="-181"/>
                    <a:pt x="6233" y="20"/>
                  </a:cubicBezTo>
                  <a:cubicBezTo>
                    <a:pt x="9557" y="220"/>
                    <a:pt x="12158" y="1915"/>
                    <a:pt x="12043" y="3801"/>
                  </a:cubicBezTo>
                  <a:cubicBezTo>
                    <a:pt x="11929" y="5677"/>
                    <a:pt x="9138" y="7049"/>
                    <a:pt x="5814" y="6849"/>
                  </a:cubicBezTo>
                  <a:cubicBezTo>
                    <a:pt x="2490" y="6639"/>
                    <a:pt x="-111" y="4953"/>
                    <a:pt x="4" y="30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9" name="Google Shape;1279;p37"/>
            <p:cNvGrpSpPr/>
            <p:nvPr/>
          </p:nvGrpSpPr>
          <p:grpSpPr>
            <a:xfrm>
              <a:off x="4739841" y="4982537"/>
              <a:ext cx="792469" cy="555278"/>
              <a:chOff x="4739841" y="4982537"/>
              <a:chExt cx="792469" cy="555278"/>
            </a:xfrm>
          </p:grpSpPr>
          <p:sp>
            <p:nvSpPr>
              <p:cNvPr id="1280" name="Google Shape;1280;p37"/>
              <p:cNvSpPr/>
              <p:nvPr/>
            </p:nvSpPr>
            <p:spPr>
              <a:xfrm>
                <a:off x="5355440" y="501507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63" y="0"/>
                      <a:pt x="8449" y="2343"/>
                      <a:pt x="8449" y="5229"/>
                    </a:cubicBezTo>
                    <a:cubicBezTo>
                      <a:pt x="8449" y="8115"/>
                      <a:pt x="656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7"/>
              <p:cNvSpPr/>
              <p:nvPr/>
            </p:nvSpPr>
            <p:spPr>
              <a:xfrm>
                <a:off x="5308863" y="4996186"/>
                <a:ext cx="8458" cy="10458"/>
              </a:xfrm>
              <a:custGeom>
                <a:rect b="b" l="l" r="r" t="t"/>
                <a:pathLst>
                  <a:path extrusionOk="0" h="10458" w="845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2" y="0"/>
                      <a:pt x="8458" y="2334"/>
                      <a:pt x="8458" y="5229"/>
                    </a:cubicBezTo>
                    <a:cubicBezTo>
                      <a:pt x="8458" y="8115"/>
                      <a:pt x="6562" y="10459"/>
                      <a:pt x="4229" y="10459"/>
                    </a:cubicBezTo>
                    <a:cubicBezTo>
                      <a:pt x="1895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37"/>
              <p:cNvSpPr/>
              <p:nvPr/>
            </p:nvSpPr>
            <p:spPr>
              <a:xfrm>
                <a:off x="5269773" y="498776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8" y="2343"/>
                      <a:pt x="8448" y="5229"/>
                    </a:cubicBezTo>
                    <a:cubicBezTo>
                      <a:pt x="8448" y="8115"/>
                      <a:pt x="655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37"/>
              <p:cNvSpPr/>
              <p:nvPr/>
            </p:nvSpPr>
            <p:spPr>
              <a:xfrm>
                <a:off x="5219823" y="4982537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3" y="0"/>
                      <a:pt x="8449" y="2334"/>
                      <a:pt x="8449" y="5229"/>
                    </a:cubicBezTo>
                    <a:cubicBezTo>
                      <a:pt x="8449" y="8115"/>
                      <a:pt x="6563" y="10458"/>
                      <a:pt x="4229" y="10458"/>
                    </a:cubicBezTo>
                    <a:cubicBezTo>
                      <a:pt x="1895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7"/>
              <p:cNvSpPr/>
              <p:nvPr/>
            </p:nvSpPr>
            <p:spPr>
              <a:xfrm>
                <a:off x="5178075" y="498776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9" y="2343"/>
                      <a:pt x="8449" y="5229"/>
                    </a:cubicBezTo>
                    <a:cubicBezTo>
                      <a:pt x="8449" y="8115"/>
                      <a:pt x="655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37"/>
              <p:cNvSpPr/>
              <p:nvPr/>
            </p:nvSpPr>
            <p:spPr>
              <a:xfrm>
                <a:off x="5126983" y="4985718"/>
                <a:ext cx="8448" cy="10467"/>
              </a:xfrm>
              <a:custGeom>
                <a:rect b="b" l="l" r="r" t="t"/>
                <a:pathLst>
                  <a:path extrusionOk="0" h="10467" w="8448">
                    <a:moveTo>
                      <a:pt x="0" y="523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9" y="2343"/>
                      <a:pt x="8449" y="5239"/>
                    </a:cubicBezTo>
                    <a:cubicBezTo>
                      <a:pt x="8449" y="8125"/>
                      <a:pt x="6553" y="10468"/>
                      <a:pt x="4220" y="10468"/>
                    </a:cubicBezTo>
                    <a:cubicBezTo>
                      <a:pt x="1886" y="10468"/>
                      <a:pt x="0" y="8125"/>
                      <a:pt x="0" y="523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37"/>
              <p:cNvSpPr/>
              <p:nvPr/>
            </p:nvSpPr>
            <p:spPr>
              <a:xfrm>
                <a:off x="5085464" y="499618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86" y="0"/>
                      <a:pt x="4220" y="0"/>
                    </a:cubicBezTo>
                    <a:cubicBezTo>
                      <a:pt x="6553" y="0"/>
                      <a:pt x="8449" y="2334"/>
                      <a:pt x="8449" y="5229"/>
                    </a:cubicBezTo>
                    <a:cubicBezTo>
                      <a:pt x="8449" y="8115"/>
                      <a:pt x="6553" y="10459"/>
                      <a:pt x="4220" y="10459"/>
                    </a:cubicBezTo>
                    <a:cubicBezTo>
                      <a:pt x="188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7"/>
              <p:cNvSpPr/>
              <p:nvPr/>
            </p:nvSpPr>
            <p:spPr>
              <a:xfrm>
                <a:off x="5036106" y="5010576"/>
                <a:ext cx="10484" cy="13758"/>
              </a:xfrm>
              <a:custGeom>
                <a:rect b="b" l="l" r="r" t="t"/>
                <a:pathLst>
                  <a:path extrusionOk="0" h="13758" w="10484">
                    <a:moveTo>
                      <a:pt x="713" y="8679"/>
                    </a:moveTo>
                    <a:cubicBezTo>
                      <a:pt x="-745" y="5012"/>
                      <a:pt x="104" y="1240"/>
                      <a:pt x="2609" y="240"/>
                    </a:cubicBezTo>
                    <a:cubicBezTo>
                      <a:pt x="5104" y="-750"/>
                      <a:pt x="8314" y="1412"/>
                      <a:pt x="9771" y="5079"/>
                    </a:cubicBezTo>
                    <a:cubicBezTo>
                      <a:pt x="11229" y="8746"/>
                      <a:pt x="10381" y="12518"/>
                      <a:pt x="7876" y="13518"/>
                    </a:cubicBezTo>
                    <a:cubicBezTo>
                      <a:pt x="5371" y="14509"/>
                      <a:pt x="2170" y="12347"/>
                      <a:pt x="713" y="867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37"/>
              <p:cNvSpPr/>
              <p:nvPr/>
            </p:nvSpPr>
            <p:spPr>
              <a:xfrm>
                <a:off x="5001461" y="5024330"/>
                <a:ext cx="10477" cy="13752"/>
              </a:xfrm>
              <a:custGeom>
                <a:rect b="b" l="l" r="r" t="t"/>
                <a:pathLst>
                  <a:path extrusionOk="0" h="13752" w="10477">
                    <a:moveTo>
                      <a:pt x="707" y="8680"/>
                    </a:moveTo>
                    <a:cubicBezTo>
                      <a:pt x="-741" y="5013"/>
                      <a:pt x="107" y="1241"/>
                      <a:pt x="2602" y="240"/>
                    </a:cubicBezTo>
                    <a:cubicBezTo>
                      <a:pt x="5107" y="-750"/>
                      <a:pt x="8317" y="1412"/>
                      <a:pt x="9765" y="5079"/>
                    </a:cubicBezTo>
                    <a:cubicBezTo>
                      <a:pt x="11222" y="8746"/>
                      <a:pt x="10375" y="12518"/>
                      <a:pt x="7869" y="13509"/>
                    </a:cubicBezTo>
                    <a:cubicBezTo>
                      <a:pt x="5374" y="14509"/>
                      <a:pt x="2164" y="12337"/>
                      <a:pt x="707" y="868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37"/>
              <p:cNvSpPr/>
              <p:nvPr/>
            </p:nvSpPr>
            <p:spPr>
              <a:xfrm>
                <a:off x="5513155" y="519273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95" y="0"/>
                      <a:pt x="4229" y="0"/>
                    </a:cubicBezTo>
                    <a:cubicBezTo>
                      <a:pt x="6562" y="0"/>
                      <a:pt x="8448" y="2343"/>
                      <a:pt x="8448" y="5229"/>
                    </a:cubicBezTo>
                    <a:cubicBezTo>
                      <a:pt x="8448" y="8115"/>
                      <a:pt x="6562" y="10459"/>
                      <a:pt x="4229" y="10459"/>
                    </a:cubicBezTo>
                    <a:cubicBezTo>
                      <a:pt x="1895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37"/>
              <p:cNvSpPr/>
              <p:nvPr/>
            </p:nvSpPr>
            <p:spPr>
              <a:xfrm>
                <a:off x="5497115" y="514661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3" y="0"/>
                      <a:pt x="8449" y="2334"/>
                      <a:pt x="8449" y="5229"/>
                    </a:cubicBezTo>
                    <a:cubicBezTo>
                      <a:pt x="8449" y="8115"/>
                      <a:pt x="6563" y="10458"/>
                      <a:pt x="4229" y="10458"/>
                    </a:cubicBezTo>
                    <a:cubicBezTo>
                      <a:pt x="1895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37"/>
              <p:cNvSpPr/>
              <p:nvPr/>
            </p:nvSpPr>
            <p:spPr>
              <a:xfrm>
                <a:off x="5470626" y="5106019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96" y="0"/>
                      <a:pt x="4229" y="0"/>
                    </a:cubicBezTo>
                    <a:cubicBezTo>
                      <a:pt x="6563" y="0"/>
                      <a:pt x="8449" y="2343"/>
                      <a:pt x="8449" y="5229"/>
                    </a:cubicBezTo>
                    <a:cubicBezTo>
                      <a:pt x="8449" y="8115"/>
                      <a:pt x="6563" y="10459"/>
                      <a:pt x="4229" y="10459"/>
                    </a:cubicBezTo>
                    <a:cubicBezTo>
                      <a:pt x="189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37"/>
              <p:cNvSpPr/>
              <p:nvPr/>
            </p:nvSpPr>
            <p:spPr>
              <a:xfrm>
                <a:off x="5438708" y="5068995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4" y="0"/>
                      <a:pt x="8449" y="2343"/>
                      <a:pt x="8449" y="5229"/>
                    </a:cubicBezTo>
                    <a:cubicBezTo>
                      <a:pt x="8449" y="8116"/>
                      <a:pt x="6554" y="10459"/>
                      <a:pt x="4220" y="10459"/>
                    </a:cubicBezTo>
                    <a:cubicBezTo>
                      <a:pt x="1886" y="10459"/>
                      <a:pt x="0" y="8116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37"/>
              <p:cNvSpPr/>
              <p:nvPr/>
            </p:nvSpPr>
            <p:spPr>
              <a:xfrm>
                <a:off x="5398636" y="503652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86" y="0"/>
                      <a:pt x="4220" y="0"/>
                    </a:cubicBezTo>
                    <a:cubicBezTo>
                      <a:pt x="6553" y="0"/>
                      <a:pt x="8448" y="2334"/>
                      <a:pt x="8448" y="5229"/>
                    </a:cubicBezTo>
                    <a:cubicBezTo>
                      <a:pt x="8448" y="8115"/>
                      <a:pt x="6553" y="10459"/>
                      <a:pt x="4220" y="10459"/>
                    </a:cubicBezTo>
                    <a:cubicBezTo>
                      <a:pt x="188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37"/>
              <p:cNvSpPr/>
              <p:nvPr/>
            </p:nvSpPr>
            <p:spPr>
              <a:xfrm>
                <a:off x="4970908" y="5045310"/>
                <a:ext cx="10484" cy="13752"/>
              </a:xfrm>
              <a:custGeom>
                <a:rect b="b" l="l" r="r" t="t"/>
                <a:pathLst>
                  <a:path extrusionOk="0" h="13752" w="10484">
                    <a:moveTo>
                      <a:pt x="713" y="8673"/>
                    </a:moveTo>
                    <a:cubicBezTo>
                      <a:pt x="-744" y="5006"/>
                      <a:pt x="103" y="1234"/>
                      <a:pt x="2608" y="243"/>
                    </a:cubicBezTo>
                    <a:cubicBezTo>
                      <a:pt x="5104" y="-756"/>
                      <a:pt x="8314" y="1416"/>
                      <a:pt x="9771" y="5073"/>
                    </a:cubicBezTo>
                    <a:cubicBezTo>
                      <a:pt x="11229" y="8740"/>
                      <a:pt x="10381" y="12512"/>
                      <a:pt x="7875" y="13512"/>
                    </a:cubicBezTo>
                    <a:cubicBezTo>
                      <a:pt x="5370" y="14502"/>
                      <a:pt x="2161" y="12340"/>
                      <a:pt x="713" y="86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37"/>
              <p:cNvSpPr/>
              <p:nvPr/>
            </p:nvSpPr>
            <p:spPr>
              <a:xfrm>
                <a:off x="4938601" y="5068993"/>
                <a:ext cx="11484" cy="12069"/>
              </a:xfrm>
              <a:custGeom>
                <a:rect b="b" l="l" r="r" t="t"/>
                <a:pathLst>
                  <a:path extrusionOk="0" h="12069" w="11484">
                    <a:moveTo>
                      <a:pt x="1664" y="9270"/>
                    </a:moveTo>
                    <a:cubicBezTo>
                      <a:pt x="-565" y="6460"/>
                      <a:pt x="-556" y="2726"/>
                      <a:pt x="1701" y="945"/>
                    </a:cubicBezTo>
                    <a:cubicBezTo>
                      <a:pt x="3949" y="-846"/>
                      <a:pt x="7588" y="-17"/>
                      <a:pt x="9817" y="2802"/>
                    </a:cubicBezTo>
                    <a:cubicBezTo>
                      <a:pt x="12055" y="5613"/>
                      <a:pt x="12036" y="9337"/>
                      <a:pt x="9788" y="11127"/>
                    </a:cubicBezTo>
                    <a:cubicBezTo>
                      <a:pt x="7531" y="12918"/>
                      <a:pt x="3902" y="12080"/>
                      <a:pt x="1664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37"/>
              <p:cNvSpPr/>
              <p:nvPr/>
            </p:nvSpPr>
            <p:spPr>
              <a:xfrm>
                <a:off x="4904997" y="5094863"/>
                <a:ext cx="11485" cy="12069"/>
              </a:xfrm>
              <a:custGeom>
                <a:rect b="b" l="l" r="r" t="t"/>
                <a:pathLst>
                  <a:path extrusionOk="0" h="12069" w="11485">
                    <a:moveTo>
                      <a:pt x="1664" y="9270"/>
                    </a:moveTo>
                    <a:cubicBezTo>
                      <a:pt x="-565" y="6460"/>
                      <a:pt x="-556" y="2726"/>
                      <a:pt x="1701" y="945"/>
                    </a:cubicBezTo>
                    <a:cubicBezTo>
                      <a:pt x="3949" y="-846"/>
                      <a:pt x="7588" y="-17"/>
                      <a:pt x="9817" y="2802"/>
                    </a:cubicBezTo>
                    <a:cubicBezTo>
                      <a:pt x="12055" y="5612"/>
                      <a:pt x="12036" y="9337"/>
                      <a:pt x="9788" y="11127"/>
                    </a:cubicBezTo>
                    <a:cubicBezTo>
                      <a:pt x="7531" y="12918"/>
                      <a:pt x="3902" y="12080"/>
                      <a:pt x="1664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37"/>
              <p:cNvSpPr/>
              <p:nvPr/>
            </p:nvSpPr>
            <p:spPr>
              <a:xfrm>
                <a:off x="4875912" y="5120802"/>
                <a:ext cx="11481" cy="12069"/>
              </a:xfrm>
              <a:custGeom>
                <a:rect b="b" l="l" r="r" t="t"/>
                <a:pathLst>
                  <a:path extrusionOk="0" h="12069" w="11481">
                    <a:moveTo>
                      <a:pt x="1668" y="9268"/>
                    </a:moveTo>
                    <a:cubicBezTo>
                      <a:pt x="-570" y="6457"/>
                      <a:pt x="-551" y="2733"/>
                      <a:pt x="1697" y="942"/>
                    </a:cubicBezTo>
                    <a:cubicBezTo>
                      <a:pt x="3954" y="-848"/>
                      <a:pt x="7583" y="-10"/>
                      <a:pt x="9821" y="2800"/>
                    </a:cubicBezTo>
                    <a:cubicBezTo>
                      <a:pt x="12050" y="5610"/>
                      <a:pt x="12031" y="9344"/>
                      <a:pt x="9784" y="11124"/>
                    </a:cubicBezTo>
                    <a:cubicBezTo>
                      <a:pt x="7536" y="12916"/>
                      <a:pt x="3897" y="12087"/>
                      <a:pt x="1668" y="926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37"/>
              <p:cNvSpPr/>
              <p:nvPr/>
            </p:nvSpPr>
            <p:spPr>
              <a:xfrm>
                <a:off x="4851719" y="5150737"/>
                <a:ext cx="11481" cy="12069"/>
              </a:xfrm>
              <a:custGeom>
                <a:rect b="b" l="l" r="r" t="t"/>
                <a:pathLst>
                  <a:path extrusionOk="0" h="12069" w="11481">
                    <a:moveTo>
                      <a:pt x="1668" y="9269"/>
                    </a:moveTo>
                    <a:cubicBezTo>
                      <a:pt x="-570" y="6460"/>
                      <a:pt x="-551" y="2726"/>
                      <a:pt x="1697" y="945"/>
                    </a:cubicBezTo>
                    <a:cubicBezTo>
                      <a:pt x="3954" y="-846"/>
                      <a:pt x="7583" y="-17"/>
                      <a:pt x="9822" y="2802"/>
                    </a:cubicBezTo>
                    <a:cubicBezTo>
                      <a:pt x="12050" y="5612"/>
                      <a:pt x="12031" y="9336"/>
                      <a:pt x="9784" y="11127"/>
                    </a:cubicBezTo>
                    <a:cubicBezTo>
                      <a:pt x="7535" y="12918"/>
                      <a:pt x="3897" y="12080"/>
                      <a:pt x="1668" y="926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37"/>
              <p:cNvSpPr/>
              <p:nvPr/>
            </p:nvSpPr>
            <p:spPr>
              <a:xfrm>
                <a:off x="4830721" y="5185667"/>
                <a:ext cx="12057" cy="11489"/>
              </a:xfrm>
              <a:custGeom>
                <a:rect b="b" l="l" r="r" t="t"/>
                <a:pathLst>
                  <a:path extrusionOk="0" h="11489" w="12057">
                    <a:moveTo>
                      <a:pt x="2777" y="9811"/>
                    </a:moveTo>
                    <a:cubicBezTo>
                      <a:pt x="-23" y="7563"/>
                      <a:pt x="-842" y="3924"/>
                      <a:pt x="949" y="1686"/>
                    </a:cubicBezTo>
                    <a:cubicBezTo>
                      <a:pt x="2749" y="-562"/>
                      <a:pt x="6473" y="-562"/>
                      <a:pt x="9283" y="1686"/>
                    </a:cubicBezTo>
                    <a:cubicBezTo>
                      <a:pt x="12083" y="3924"/>
                      <a:pt x="12902" y="7563"/>
                      <a:pt x="11102" y="9811"/>
                    </a:cubicBezTo>
                    <a:cubicBezTo>
                      <a:pt x="9312" y="12049"/>
                      <a:pt x="5578" y="12049"/>
                      <a:pt x="2777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37"/>
              <p:cNvSpPr/>
              <p:nvPr/>
            </p:nvSpPr>
            <p:spPr>
              <a:xfrm>
                <a:off x="4811891" y="5221367"/>
                <a:ext cx="12057" cy="11489"/>
              </a:xfrm>
              <a:custGeom>
                <a:rect b="b" l="l" r="r" t="t"/>
                <a:pathLst>
                  <a:path extrusionOk="0" h="11489" w="12057">
                    <a:moveTo>
                      <a:pt x="2777" y="9811"/>
                    </a:moveTo>
                    <a:cubicBezTo>
                      <a:pt x="-23" y="7563"/>
                      <a:pt x="-842" y="3924"/>
                      <a:pt x="949" y="1686"/>
                    </a:cubicBezTo>
                    <a:cubicBezTo>
                      <a:pt x="2749" y="-562"/>
                      <a:pt x="6473" y="-562"/>
                      <a:pt x="9283" y="1686"/>
                    </a:cubicBezTo>
                    <a:cubicBezTo>
                      <a:pt x="12083" y="3924"/>
                      <a:pt x="12903" y="7563"/>
                      <a:pt x="11102" y="9811"/>
                    </a:cubicBezTo>
                    <a:cubicBezTo>
                      <a:pt x="9312" y="12049"/>
                      <a:pt x="5578" y="12049"/>
                      <a:pt x="2777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37"/>
              <p:cNvSpPr/>
              <p:nvPr/>
            </p:nvSpPr>
            <p:spPr>
              <a:xfrm>
                <a:off x="4792624" y="5253256"/>
                <a:ext cx="12064" cy="11493"/>
              </a:xfrm>
              <a:custGeom>
                <a:rect b="b" l="l" r="r" t="t"/>
                <a:pathLst>
                  <a:path extrusionOk="0" h="11493" w="12064">
                    <a:moveTo>
                      <a:pt x="2784" y="9811"/>
                    </a:moveTo>
                    <a:cubicBezTo>
                      <a:pt x="-26" y="7563"/>
                      <a:pt x="-845" y="3934"/>
                      <a:pt x="955" y="1686"/>
                    </a:cubicBezTo>
                    <a:cubicBezTo>
                      <a:pt x="2755" y="-562"/>
                      <a:pt x="6480" y="-562"/>
                      <a:pt x="9280" y="1686"/>
                    </a:cubicBezTo>
                    <a:cubicBezTo>
                      <a:pt x="12090" y="3924"/>
                      <a:pt x="12909" y="7563"/>
                      <a:pt x="11109" y="9811"/>
                    </a:cubicBezTo>
                    <a:cubicBezTo>
                      <a:pt x="9309" y="12049"/>
                      <a:pt x="5584" y="12059"/>
                      <a:pt x="2784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37"/>
              <p:cNvSpPr/>
              <p:nvPr/>
            </p:nvSpPr>
            <p:spPr>
              <a:xfrm>
                <a:off x="4780566" y="5291897"/>
                <a:ext cx="12059" cy="11489"/>
              </a:xfrm>
              <a:custGeom>
                <a:rect b="b" l="l" r="r" t="t"/>
                <a:pathLst>
                  <a:path extrusionOk="0" h="11489" w="12059">
                    <a:moveTo>
                      <a:pt x="2784" y="9804"/>
                    </a:moveTo>
                    <a:cubicBezTo>
                      <a:pt x="-26" y="7566"/>
                      <a:pt x="-845" y="3927"/>
                      <a:pt x="955" y="1679"/>
                    </a:cubicBezTo>
                    <a:cubicBezTo>
                      <a:pt x="2746" y="-560"/>
                      <a:pt x="6480" y="-560"/>
                      <a:pt x="9280" y="1679"/>
                    </a:cubicBezTo>
                    <a:cubicBezTo>
                      <a:pt x="12090" y="3927"/>
                      <a:pt x="12899" y="7566"/>
                      <a:pt x="11109" y="9804"/>
                    </a:cubicBezTo>
                    <a:cubicBezTo>
                      <a:pt x="9308" y="12051"/>
                      <a:pt x="5584" y="12051"/>
                      <a:pt x="2784" y="9804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37"/>
              <p:cNvSpPr/>
              <p:nvPr/>
            </p:nvSpPr>
            <p:spPr>
              <a:xfrm>
                <a:off x="4767383" y="5327559"/>
                <a:ext cx="12060" cy="11490"/>
              </a:xfrm>
              <a:custGeom>
                <a:rect b="b" l="l" r="r" t="t"/>
                <a:pathLst>
                  <a:path extrusionOk="0" h="11490" w="12060">
                    <a:moveTo>
                      <a:pt x="2775" y="9812"/>
                    </a:moveTo>
                    <a:cubicBezTo>
                      <a:pt x="-25" y="7564"/>
                      <a:pt x="-845" y="3926"/>
                      <a:pt x="956" y="1687"/>
                    </a:cubicBezTo>
                    <a:cubicBezTo>
                      <a:pt x="2746" y="-561"/>
                      <a:pt x="6480" y="-561"/>
                      <a:pt x="9280" y="1678"/>
                    </a:cubicBezTo>
                    <a:cubicBezTo>
                      <a:pt x="12090" y="3926"/>
                      <a:pt x="12900" y="7564"/>
                      <a:pt x="11109" y="9812"/>
                    </a:cubicBezTo>
                    <a:cubicBezTo>
                      <a:pt x="9309" y="12050"/>
                      <a:pt x="5585" y="12050"/>
                      <a:pt x="2775" y="981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37"/>
              <p:cNvSpPr/>
              <p:nvPr/>
            </p:nvSpPr>
            <p:spPr>
              <a:xfrm>
                <a:off x="4752523" y="5364919"/>
                <a:ext cx="12679" cy="10807"/>
              </a:xfrm>
              <a:custGeom>
                <a:rect b="b" l="l" r="r" t="t"/>
                <a:pathLst>
                  <a:path extrusionOk="0" h="10807" w="12679">
                    <a:moveTo>
                      <a:pt x="4413" y="10237"/>
                    </a:moveTo>
                    <a:cubicBezTo>
                      <a:pt x="1080" y="8904"/>
                      <a:pt x="-759" y="5666"/>
                      <a:pt x="299" y="2998"/>
                    </a:cubicBezTo>
                    <a:cubicBezTo>
                      <a:pt x="1366" y="322"/>
                      <a:pt x="4937" y="-764"/>
                      <a:pt x="8271" y="570"/>
                    </a:cubicBezTo>
                    <a:cubicBezTo>
                      <a:pt x="11605" y="1903"/>
                      <a:pt x="13443" y="5142"/>
                      <a:pt x="12377" y="7818"/>
                    </a:cubicBezTo>
                    <a:cubicBezTo>
                      <a:pt x="11319" y="10485"/>
                      <a:pt x="7747" y="11571"/>
                      <a:pt x="4413" y="102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37"/>
              <p:cNvSpPr/>
              <p:nvPr/>
            </p:nvSpPr>
            <p:spPr>
              <a:xfrm>
                <a:off x="4747480" y="5404324"/>
                <a:ext cx="12683" cy="10802"/>
              </a:xfrm>
              <a:custGeom>
                <a:rect b="b" l="l" r="r" t="t"/>
                <a:pathLst>
                  <a:path extrusionOk="0" h="10802" w="12683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90"/>
                    </a:cubicBezTo>
                    <a:cubicBezTo>
                      <a:pt x="1370" y="323"/>
                      <a:pt x="4933" y="-763"/>
                      <a:pt x="8266" y="570"/>
                    </a:cubicBezTo>
                    <a:cubicBezTo>
                      <a:pt x="11600" y="1894"/>
                      <a:pt x="13448" y="5142"/>
                      <a:pt x="12381" y="7809"/>
                    </a:cubicBezTo>
                    <a:cubicBezTo>
                      <a:pt x="11314" y="10476"/>
                      <a:pt x="774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37"/>
              <p:cNvSpPr/>
              <p:nvPr/>
            </p:nvSpPr>
            <p:spPr>
              <a:xfrm>
                <a:off x="4739841" y="5439481"/>
                <a:ext cx="12683" cy="10808"/>
              </a:xfrm>
              <a:custGeom>
                <a:rect b="b" l="l" r="r" t="t"/>
                <a:pathLst>
                  <a:path extrusionOk="0" h="10808" w="12683">
                    <a:moveTo>
                      <a:pt x="4409" y="10238"/>
                    </a:moveTo>
                    <a:cubicBezTo>
                      <a:pt x="1075" y="8904"/>
                      <a:pt x="-764" y="5666"/>
                      <a:pt x="303" y="2990"/>
                    </a:cubicBezTo>
                    <a:cubicBezTo>
                      <a:pt x="1370" y="322"/>
                      <a:pt x="4932" y="-763"/>
                      <a:pt x="8266" y="570"/>
                    </a:cubicBezTo>
                    <a:cubicBezTo>
                      <a:pt x="11609" y="1904"/>
                      <a:pt x="13448" y="5142"/>
                      <a:pt x="12381" y="7809"/>
                    </a:cubicBezTo>
                    <a:cubicBezTo>
                      <a:pt x="11314" y="10486"/>
                      <a:pt x="7752" y="11572"/>
                      <a:pt x="4409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37"/>
              <p:cNvSpPr/>
              <p:nvPr/>
            </p:nvSpPr>
            <p:spPr>
              <a:xfrm>
                <a:off x="4840973" y="5514991"/>
                <a:ext cx="12679" cy="10802"/>
              </a:xfrm>
              <a:custGeom>
                <a:rect b="b" l="l" r="r" t="t"/>
                <a:pathLst>
                  <a:path extrusionOk="0" h="10802" w="12679">
                    <a:moveTo>
                      <a:pt x="4414" y="10232"/>
                    </a:moveTo>
                    <a:cubicBezTo>
                      <a:pt x="1080" y="8908"/>
                      <a:pt x="-759" y="5660"/>
                      <a:pt x="299" y="2993"/>
                    </a:cubicBezTo>
                    <a:cubicBezTo>
                      <a:pt x="1365" y="326"/>
                      <a:pt x="4937" y="-760"/>
                      <a:pt x="8271" y="564"/>
                    </a:cubicBezTo>
                    <a:cubicBezTo>
                      <a:pt x="11605" y="1898"/>
                      <a:pt x="13443" y="5146"/>
                      <a:pt x="12376" y="7813"/>
                    </a:cubicBezTo>
                    <a:cubicBezTo>
                      <a:pt x="11319" y="10480"/>
                      <a:pt x="7747" y="11566"/>
                      <a:pt x="4414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37"/>
              <p:cNvSpPr/>
              <p:nvPr/>
            </p:nvSpPr>
            <p:spPr>
              <a:xfrm>
                <a:off x="4842778" y="5482581"/>
                <a:ext cx="12684" cy="10808"/>
              </a:xfrm>
              <a:custGeom>
                <a:rect b="b" l="l" r="r" t="t"/>
                <a:pathLst>
                  <a:path extrusionOk="0" h="10808" w="12684">
                    <a:moveTo>
                      <a:pt x="4418" y="10238"/>
                    </a:moveTo>
                    <a:cubicBezTo>
                      <a:pt x="1075" y="8904"/>
                      <a:pt x="-764" y="5666"/>
                      <a:pt x="303" y="2999"/>
                    </a:cubicBezTo>
                    <a:cubicBezTo>
                      <a:pt x="1370" y="322"/>
                      <a:pt x="4932" y="-764"/>
                      <a:pt x="8276" y="570"/>
                    </a:cubicBezTo>
                    <a:cubicBezTo>
                      <a:pt x="11609" y="1904"/>
                      <a:pt x="13448" y="5142"/>
                      <a:pt x="12381" y="7818"/>
                    </a:cubicBezTo>
                    <a:cubicBezTo>
                      <a:pt x="11314" y="10486"/>
                      <a:pt x="7752" y="11572"/>
                      <a:pt x="441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37"/>
              <p:cNvSpPr/>
              <p:nvPr/>
            </p:nvSpPr>
            <p:spPr>
              <a:xfrm>
                <a:off x="4847312" y="5448040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1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70" y="326"/>
                      <a:pt x="4942" y="-760"/>
                      <a:pt x="8276" y="564"/>
                    </a:cubicBezTo>
                    <a:cubicBezTo>
                      <a:pt x="11609" y="1898"/>
                      <a:pt x="13448" y="5146"/>
                      <a:pt x="12381" y="7813"/>
                    </a:cubicBezTo>
                    <a:cubicBezTo>
                      <a:pt x="11314" y="10480"/>
                      <a:pt x="7751" y="11566"/>
                      <a:pt x="441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37"/>
              <p:cNvSpPr/>
              <p:nvPr/>
            </p:nvSpPr>
            <p:spPr>
              <a:xfrm>
                <a:off x="4853655" y="5408839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90"/>
                    </a:cubicBezTo>
                    <a:cubicBezTo>
                      <a:pt x="1370" y="323"/>
                      <a:pt x="4933" y="-763"/>
                      <a:pt x="8266" y="570"/>
                    </a:cubicBezTo>
                    <a:cubicBezTo>
                      <a:pt x="11609" y="1895"/>
                      <a:pt x="13448" y="5142"/>
                      <a:pt x="12381" y="7809"/>
                    </a:cubicBezTo>
                    <a:cubicBezTo>
                      <a:pt x="11314" y="10476"/>
                      <a:pt x="775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37"/>
              <p:cNvSpPr/>
              <p:nvPr/>
            </p:nvSpPr>
            <p:spPr>
              <a:xfrm>
                <a:off x="4859999" y="5373831"/>
                <a:ext cx="12679" cy="10801"/>
              </a:xfrm>
              <a:custGeom>
                <a:rect b="b" l="l" r="r" t="t"/>
                <a:pathLst>
                  <a:path extrusionOk="0" h="10801" w="12679">
                    <a:moveTo>
                      <a:pt x="440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60" y="326"/>
                      <a:pt x="4932" y="-760"/>
                      <a:pt x="8266" y="564"/>
                    </a:cubicBezTo>
                    <a:cubicBezTo>
                      <a:pt x="11600" y="1897"/>
                      <a:pt x="13438" y="5145"/>
                      <a:pt x="12381" y="7813"/>
                    </a:cubicBezTo>
                    <a:cubicBezTo>
                      <a:pt x="11314" y="10479"/>
                      <a:pt x="7742" y="11565"/>
                      <a:pt x="440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37"/>
              <p:cNvSpPr/>
              <p:nvPr/>
            </p:nvSpPr>
            <p:spPr>
              <a:xfrm>
                <a:off x="4872677" y="5340855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1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70" y="326"/>
                      <a:pt x="4932" y="-760"/>
                      <a:pt x="8275" y="564"/>
                    </a:cubicBezTo>
                    <a:cubicBezTo>
                      <a:pt x="11609" y="1898"/>
                      <a:pt x="13448" y="5146"/>
                      <a:pt x="12381" y="7812"/>
                    </a:cubicBezTo>
                    <a:cubicBezTo>
                      <a:pt x="11314" y="10480"/>
                      <a:pt x="7751" y="11566"/>
                      <a:pt x="441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37"/>
              <p:cNvSpPr/>
              <p:nvPr/>
            </p:nvSpPr>
            <p:spPr>
              <a:xfrm>
                <a:off x="4885364" y="5308541"/>
                <a:ext cx="12679" cy="10801"/>
              </a:xfrm>
              <a:custGeom>
                <a:rect b="b" l="l" r="r" t="t"/>
                <a:pathLst>
                  <a:path extrusionOk="0" h="10801" w="12679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89"/>
                    </a:cubicBezTo>
                    <a:cubicBezTo>
                      <a:pt x="1360" y="323"/>
                      <a:pt x="4932" y="-763"/>
                      <a:pt x="8266" y="570"/>
                    </a:cubicBezTo>
                    <a:cubicBezTo>
                      <a:pt x="11600" y="1894"/>
                      <a:pt x="13438" y="5142"/>
                      <a:pt x="12381" y="7809"/>
                    </a:cubicBezTo>
                    <a:cubicBezTo>
                      <a:pt x="11314" y="10476"/>
                      <a:pt x="774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37"/>
              <p:cNvSpPr/>
              <p:nvPr/>
            </p:nvSpPr>
            <p:spPr>
              <a:xfrm>
                <a:off x="4900856" y="5278270"/>
                <a:ext cx="12679" cy="10802"/>
              </a:xfrm>
              <a:custGeom>
                <a:rect b="b" l="l" r="r" t="t"/>
                <a:pathLst>
                  <a:path extrusionOk="0" h="10802" w="12679">
                    <a:moveTo>
                      <a:pt x="4414" y="10238"/>
                    </a:moveTo>
                    <a:cubicBezTo>
                      <a:pt x="1080" y="8905"/>
                      <a:pt x="-759" y="5657"/>
                      <a:pt x="299" y="2990"/>
                    </a:cubicBezTo>
                    <a:cubicBezTo>
                      <a:pt x="1366" y="323"/>
                      <a:pt x="4937" y="-763"/>
                      <a:pt x="8271" y="570"/>
                    </a:cubicBezTo>
                    <a:cubicBezTo>
                      <a:pt x="11605" y="1895"/>
                      <a:pt x="13443" y="5143"/>
                      <a:pt x="12377" y="7809"/>
                    </a:cubicBezTo>
                    <a:cubicBezTo>
                      <a:pt x="11319" y="10477"/>
                      <a:pt x="7747" y="11562"/>
                      <a:pt x="4414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37"/>
              <p:cNvSpPr/>
              <p:nvPr/>
            </p:nvSpPr>
            <p:spPr>
              <a:xfrm>
                <a:off x="4919242" y="5247222"/>
                <a:ext cx="11480" cy="12071"/>
              </a:xfrm>
              <a:custGeom>
                <a:rect b="b" l="l" r="r" t="t"/>
                <a:pathLst>
                  <a:path extrusionOk="0" h="12071" w="11480">
                    <a:moveTo>
                      <a:pt x="1659" y="9263"/>
                    </a:moveTo>
                    <a:cubicBezTo>
                      <a:pt x="-570" y="6443"/>
                      <a:pt x="-551" y="2719"/>
                      <a:pt x="1706" y="938"/>
                    </a:cubicBezTo>
                    <a:cubicBezTo>
                      <a:pt x="3964" y="-843"/>
                      <a:pt x="7593" y="-15"/>
                      <a:pt x="9822" y="2805"/>
                    </a:cubicBezTo>
                    <a:cubicBezTo>
                      <a:pt x="12050" y="5624"/>
                      <a:pt x="12031" y="9348"/>
                      <a:pt x="9774" y="11129"/>
                    </a:cubicBezTo>
                    <a:cubicBezTo>
                      <a:pt x="7516" y="12920"/>
                      <a:pt x="3888" y="12082"/>
                      <a:pt x="1659" y="926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37"/>
              <p:cNvSpPr/>
              <p:nvPr/>
            </p:nvSpPr>
            <p:spPr>
              <a:xfrm>
                <a:off x="4940853" y="5219367"/>
                <a:ext cx="11474" cy="12076"/>
              </a:xfrm>
              <a:custGeom>
                <a:rect b="b" l="l" r="r" t="t"/>
                <a:pathLst>
                  <a:path extrusionOk="0" h="12076" w="11474">
                    <a:moveTo>
                      <a:pt x="1651" y="9267"/>
                    </a:moveTo>
                    <a:cubicBezTo>
                      <a:pt x="-569" y="6448"/>
                      <a:pt x="-550" y="2723"/>
                      <a:pt x="1708" y="942"/>
                    </a:cubicBezTo>
                    <a:cubicBezTo>
                      <a:pt x="3956" y="-849"/>
                      <a:pt x="7594" y="-10"/>
                      <a:pt x="9823" y="2809"/>
                    </a:cubicBezTo>
                    <a:cubicBezTo>
                      <a:pt x="12042" y="5629"/>
                      <a:pt x="12023" y="9353"/>
                      <a:pt x="9775" y="11134"/>
                    </a:cubicBezTo>
                    <a:cubicBezTo>
                      <a:pt x="7518" y="12925"/>
                      <a:pt x="3879" y="12087"/>
                      <a:pt x="1651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37"/>
              <p:cNvSpPr/>
              <p:nvPr/>
            </p:nvSpPr>
            <p:spPr>
              <a:xfrm>
                <a:off x="4964670" y="5194428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5" y="9270"/>
                    </a:moveTo>
                    <a:cubicBezTo>
                      <a:pt x="-574" y="6450"/>
                      <a:pt x="-545" y="2726"/>
                      <a:pt x="1703" y="935"/>
                    </a:cubicBezTo>
                    <a:cubicBezTo>
                      <a:pt x="3960" y="-846"/>
                      <a:pt x="7589" y="-8"/>
                      <a:pt x="9818" y="2812"/>
                    </a:cubicBezTo>
                    <a:cubicBezTo>
                      <a:pt x="12047" y="5622"/>
                      <a:pt x="12028" y="9355"/>
                      <a:pt x="9770" y="11136"/>
                    </a:cubicBezTo>
                    <a:cubicBezTo>
                      <a:pt x="7523" y="12918"/>
                      <a:pt x="3884" y="12079"/>
                      <a:pt x="1655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7"/>
              <p:cNvSpPr/>
              <p:nvPr/>
            </p:nvSpPr>
            <p:spPr>
              <a:xfrm>
                <a:off x="4986707" y="5173596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9" y="9261"/>
                    </a:moveTo>
                    <a:cubicBezTo>
                      <a:pt x="-570" y="6441"/>
                      <a:pt x="-551" y="2717"/>
                      <a:pt x="1706" y="936"/>
                    </a:cubicBezTo>
                    <a:cubicBezTo>
                      <a:pt x="3954" y="-846"/>
                      <a:pt x="7593" y="-7"/>
                      <a:pt x="9822" y="2802"/>
                    </a:cubicBezTo>
                    <a:cubicBezTo>
                      <a:pt x="12050" y="5622"/>
                      <a:pt x="12022" y="9346"/>
                      <a:pt x="9774" y="11137"/>
                    </a:cubicBezTo>
                    <a:cubicBezTo>
                      <a:pt x="7516" y="12918"/>
                      <a:pt x="3878" y="12080"/>
                      <a:pt x="1659" y="926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7"/>
              <p:cNvSpPr/>
              <p:nvPr/>
            </p:nvSpPr>
            <p:spPr>
              <a:xfrm>
                <a:off x="5018283" y="5150730"/>
                <a:ext cx="11476" cy="12076"/>
              </a:xfrm>
              <a:custGeom>
                <a:rect b="b" l="l" r="r" t="t"/>
                <a:pathLst>
                  <a:path extrusionOk="0" h="12076" w="11476">
                    <a:moveTo>
                      <a:pt x="1659" y="9267"/>
                    </a:moveTo>
                    <a:cubicBezTo>
                      <a:pt x="-570" y="6448"/>
                      <a:pt x="-551" y="2723"/>
                      <a:pt x="1706" y="942"/>
                    </a:cubicBezTo>
                    <a:cubicBezTo>
                      <a:pt x="3954" y="-849"/>
                      <a:pt x="7593" y="-10"/>
                      <a:pt x="9822" y="2809"/>
                    </a:cubicBezTo>
                    <a:cubicBezTo>
                      <a:pt x="12050" y="5628"/>
                      <a:pt x="12022" y="9353"/>
                      <a:pt x="9774" y="11134"/>
                    </a:cubicBezTo>
                    <a:cubicBezTo>
                      <a:pt x="7516" y="12925"/>
                      <a:pt x="3888" y="12087"/>
                      <a:pt x="1659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37"/>
              <p:cNvSpPr/>
              <p:nvPr/>
            </p:nvSpPr>
            <p:spPr>
              <a:xfrm>
                <a:off x="5049096" y="5136201"/>
                <a:ext cx="11480" cy="12072"/>
              </a:xfrm>
              <a:custGeom>
                <a:rect b="b" l="l" r="r" t="t"/>
                <a:pathLst>
                  <a:path extrusionOk="0" h="12072" w="11480">
                    <a:moveTo>
                      <a:pt x="1659" y="9260"/>
                    </a:moveTo>
                    <a:cubicBezTo>
                      <a:pt x="-570" y="6451"/>
                      <a:pt x="-551" y="2717"/>
                      <a:pt x="1706" y="935"/>
                    </a:cubicBezTo>
                    <a:cubicBezTo>
                      <a:pt x="3964" y="-845"/>
                      <a:pt x="7593" y="-8"/>
                      <a:pt x="9822" y="2803"/>
                    </a:cubicBezTo>
                    <a:cubicBezTo>
                      <a:pt x="12050" y="5622"/>
                      <a:pt x="12031" y="9356"/>
                      <a:pt x="9774" y="11137"/>
                    </a:cubicBezTo>
                    <a:cubicBezTo>
                      <a:pt x="7516" y="12918"/>
                      <a:pt x="3888" y="12080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37"/>
              <p:cNvSpPr/>
              <p:nvPr/>
            </p:nvSpPr>
            <p:spPr>
              <a:xfrm>
                <a:off x="5083948" y="5125676"/>
                <a:ext cx="11476" cy="12071"/>
              </a:xfrm>
              <a:custGeom>
                <a:rect b="b" l="l" r="r" t="t"/>
                <a:pathLst>
                  <a:path extrusionOk="0" h="12071" w="11476">
                    <a:moveTo>
                      <a:pt x="1659" y="9260"/>
                    </a:moveTo>
                    <a:cubicBezTo>
                      <a:pt x="-570" y="6451"/>
                      <a:pt x="-551" y="2717"/>
                      <a:pt x="1706" y="935"/>
                    </a:cubicBezTo>
                    <a:cubicBezTo>
                      <a:pt x="3954" y="-846"/>
                      <a:pt x="7593" y="-8"/>
                      <a:pt x="9822" y="2812"/>
                    </a:cubicBezTo>
                    <a:cubicBezTo>
                      <a:pt x="12050" y="5622"/>
                      <a:pt x="12022" y="9356"/>
                      <a:pt x="9774" y="11136"/>
                    </a:cubicBezTo>
                    <a:cubicBezTo>
                      <a:pt x="7516" y="12918"/>
                      <a:pt x="3888" y="12079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37"/>
              <p:cNvSpPr/>
              <p:nvPr/>
            </p:nvSpPr>
            <p:spPr>
              <a:xfrm>
                <a:off x="5119727" y="5113601"/>
                <a:ext cx="11476" cy="12076"/>
              </a:xfrm>
              <a:custGeom>
                <a:rect b="b" l="l" r="r" t="t"/>
                <a:pathLst>
                  <a:path extrusionOk="0" h="12076" w="11476">
                    <a:moveTo>
                      <a:pt x="1655" y="9267"/>
                    </a:moveTo>
                    <a:cubicBezTo>
                      <a:pt x="-574" y="6448"/>
                      <a:pt x="-545" y="2723"/>
                      <a:pt x="1703" y="942"/>
                    </a:cubicBezTo>
                    <a:cubicBezTo>
                      <a:pt x="3960" y="-849"/>
                      <a:pt x="7599" y="-10"/>
                      <a:pt x="9818" y="2809"/>
                    </a:cubicBezTo>
                    <a:cubicBezTo>
                      <a:pt x="12047" y="5629"/>
                      <a:pt x="12028" y="9353"/>
                      <a:pt x="9771" y="11134"/>
                    </a:cubicBezTo>
                    <a:cubicBezTo>
                      <a:pt x="7523" y="12925"/>
                      <a:pt x="3884" y="12087"/>
                      <a:pt x="1655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37"/>
              <p:cNvSpPr/>
              <p:nvPr/>
            </p:nvSpPr>
            <p:spPr>
              <a:xfrm>
                <a:off x="5156195" y="5102692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9" y="9260"/>
                    </a:moveTo>
                    <a:cubicBezTo>
                      <a:pt x="-570" y="6450"/>
                      <a:pt x="-551" y="2716"/>
                      <a:pt x="1706" y="936"/>
                    </a:cubicBezTo>
                    <a:cubicBezTo>
                      <a:pt x="3954" y="-846"/>
                      <a:pt x="7593" y="-7"/>
                      <a:pt x="9822" y="2802"/>
                    </a:cubicBezTo>
                    <a:cubicBezTo>
                      <a:pt x="12050" y="5622"/>
                      <a:pt x="12021" y="9346"/>
                      <a:pt x="9774" y="11137"/>
                    </a:cubicBezTo>
                    <a:cubicBezTo>
                      <a:pt x="7516" y="12918"/>
                      <a:pt x="3888" y="12080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37"/>
              <p:cNvSpPr/>
              <p:nvPr/>
            </p:nvSpPr>
            <p:spPr>
              <a:xfrm>
                <a:off x="5187988" y="5101829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3" y="3847"/>
                      <a:pt x="1279" y="570"/>
                      <a:pt x="4117" y="66"/>
                    </a:cubicBezTo>
                    <a:cubicBezTo>
                      <a:pt x="6946" y="-439"/>
                      <a:pt x="9746" y="2018"/>
                      <a:pt x="10375" y="5552"/>
                    </a:cubicBezTo>
                    <a:cubicBezTo>
                      <a:pt x="11004" y="9086"/>
                      <a:pt x="9222" y="12362"/>
                      <a:pt x="6393" y="12867"/>
                    </a:cubicBezTo>
                    <a:cubicBezTo>
                      <a:pt x="3564" y="13372"/>
                      <a:pt x="764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37"/>
              <p:cNvSpPr/>
              <p:nvPr/>
            </p:nvSpPr>
            <p:spPr>
              <a:xfrm>
                <a:off x="5228270" y="5098314"/>
                <a:ext cx="10504" cy="12932"/>
              </a:xfrm>
              <a:custGeom>
                <a:rect b="b" l="l" r="r" t="t"/>
                <a:pathLst>
                  <a:path extrusionOk="0" h="12932" w="10504">
                    <a:moveTo>
                      <a:pt x="126" y="7381"/>
                    </a:moveTo>
                    <a:cubicBezTo>
                      <a:pt x="-503" y="3847"/>
                      <a:pt x="1279" y="570"/>
                      <a:pt x="4117" y="66"/>
                    </a:cubicBezTo>
                    <a:cubicBezTo>
                      <a:pt x="6946" y="-439"/>
                      <a:pt x="9746" y="2018"/>
                      <a:pt x="10375" y="5552"/>
                    </a:cubicBezTo>
                    <a:cubicBezTo>
                      <a:pt x="11013" y="9086"/>
                      <a:pt x="9222" y="12363"/>
                      <a:pt x="6393" y="12867"/>
                    </a:cubicBezTo>
                    <a:cubicBezTo>
                      <a:pt x="3564" y="13372"/>
                      <a:pt x="764" y="10914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7"/>
              <p:cNvSpPr/>
              <p:nvPr/>
            </p:nvSpPr>
            <p:spPr>
              <a:xfrm>
                <a:off x="5261779" y="5100895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3" y="3847"/>
                      <a:pt x="1279" y="570"/>
                      <a:pt x="4107" y="66"/>
                    </a:cubicBezTo>
                    <a:cubicBezTo>
                      <a:pt x="6936" y="-439"/>
                      <a:pt x="9746" y="2018"/>
                      <a:pt x="10375" y="5552"/>
                    </a:cubicBezTo>
                    <a:cubicBezTo>
                      <a:pt x="11004" y="9086"/>
                      <a:pt x="9222" y="12363"/>
                      <a:pt x="6393" y="12867"/>
                    </a:cubicBezTo>
                    <a:cubicBezTo>
                      <a:pt x="3564" y="13372"/>
                      <a:pt x="755" y="10914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7"/>
              <p:cNvSpPr/>
              <p:nvPr/>
            </p:nvSpPr>
            <p:spPr>
              <a:xfrm>
                <a:off x="5298364" y="5110011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9" y="570"/>
                      <a:pt x="4108" y="66"/>
                    </a:cubicBezTo>
                    <a:cubicBezTo>
                      <a:pt x="6937" y="-439"/>
                      <a:pt x="9746" y="2018"/>
                      <a:pt x="10375" y="5552"/>
                    </a:cubicBezTo>
                    <a:cubicBezTo>
                      <a:pt x="11004" y="9086"/>
                      <a:pt x="9223" y="12362"/>
                      <a:pt x="6394" y="12867"/>
                    </a:cubicBezTo>
                    <a:cubicBezTo>
                      <a:pt x="3565" y="13372"/>
                      <a:pt x="755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7"/>
              <p:cNvSpPr/>
              <p:nvPr/>
            </p:nvSpPr>
            <p:spPr>
              <a:xfrm>
                <a:off x="5331416" y="5126403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8" y="571"/>
                      <a:pt x="4117" y="66"/>
                    </a:cubicBezTo>
                    <a:cubicBezTo>
                      <a:pt x="6946" y="-439"/>
                      <a:pt x="9746" y="2018"/>
                      <a:pt x="10375" y="5553"/>
                    </a:cubicBezTo>
                    <a:cubicBezTo>
                      <a:pt x="11003" y="9086"/>
                      <a:pt x="9223" y="12363"/>
                      <a:pt x="6394" y="12868"/>
                    </a:cubicBezTo>
                    <a:cubicBezTo>
                      <a:pt x="3565" y="13372"/>
                      <a:pt x="764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7"/>
              <p:cNvSpPr/>
              <p:nvPr/>
            </p:nvSpPr>
            <p:spPr>
              <a:xfrm>
                <a:off x="5358638" y="5142234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9" y="570"/>
                      <a:pt x="4108" y="66"/>
                    </a:cubicBezTo>
                    <a:cubicBezTo>
                      <a:pt x="6937" y="-439"/>
                      <a:pt x="9746" y="2018"/>
                      <a:pt x="10375" y="5552"/>
                    </a:cubicBezTo>
                    <a:cubicBezTo>
                      <a:pt x="11004" y="9096"/>
                      <a:pt x="9223" y="12362"/>
                      <a:pt x="6394" y="12867"/>
                    </a:cubicBezTo>
                    <a:cubicBezTo>
                      <a:pt x="3565" y="13372"/>
                      <a:pt x="755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7"/>
              <p:cNvSpPr/>
              <p:nvPr/>
            </p:nvSpPr>
            <p:spPr>
              <a:xfrm>
                <a:off x="5387482" y="5162806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1" y="3573"/>
                    </a:moveTo>
                    <a:cubicBezTo>
                      <a:pt x="1800" y="782"/>
                      <a:pt x="4610" y="-675"/>
                      <a:pt x="6839" y="306"/>
                    </a:cubicBezTo>
                    <a:cubicBezTo>
                      <a:pt x="9077" y="1287"/>
                      <a:pt x="9887" y="4344"/>
                      <a:pt x="8658" y="7135"/>
                    </a:cubicBezTo>
                    <a:cubicBezTo>
                      <a:pt x="7430" y="9926"/>
                      <a:pt x="4619" y="11393"/>
                      <a:pt x="2391" y="10412"/>
                    </a:cubicBezTo>
                    <a:cubicBezTo>
                      <a:pt x="162" y="9421"/>
                      <a:pt x="-657" y="6364"/>
                      <a:pt x="571" y="35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37"/>
              <p:cNvSpPr/>
              <p:nvPr/>
            </p:nvSpPr>
            <p:spPr>
              <a:xfrm>
                <a:off x="5409323" y="5189752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2" y="3573"/>
                    </a:moveTo>
                    <a:cubicBezTo>
                      <a:pt x="1800" y="782"/>
                      <a:pt x="4610" y="-676"/>
                      <a:pt x="6839" y="306"/>
                    </a:cubicBezTo>
                    <a:cubicBezTo>
                      <a:pt x="9078" y="1287"/>
                      <a:pt x="9887" y="4345"/>
                      <a:pt x="8658" y="7135"/>
                    </a:cubicBezTo>
                    <a:cubicBezTo>
                      <a:pt x="7439" y="9926"/>
                      <a:pt x="4629" y="11393"/>
                      <a:pt x="2391" y="10412"/>
                    </a:cubicBezTo>
                    <a:cubicBezTo>
                      <a:pt x="162" y="9421"/>
                      <a:pt x="-657" y="6364"/>
                      <a:pt x="572" y="35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37"/>
              <p:cNvSpPr/>
              <p:nvPr/>
            </p:nvSpPr>
            <p:spPr>
              <a:xfrm>
                <a:off x="5420361" y="5219366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4" y="3581"/>
                    </a:moveTo>
                    <a:cubicBezTo>
                      <a:pt x="1802" y="790"/>
                      <a:pt x="4612" y="-677"/>
                      <a:pt x="6841" y="305"/>
                    </a:cubicBezTo>
                    <a:cubicBezTo>
                      <a:pt x="9070" y="1295"/>
                      <a:pt x="9889" y="4353"/>
                      <a:pt x="8660" y="7144"/>
                    </a:cubicBezTo>
                    <a:cubicBezTo>
                      <a:pt x="7431" y="9934"/>
                      <a:pt x="4622" y="11392"/>
                      <a:pt x="2393" y="10411"/>
                    </a:cubicBezTo>
                    <a:cubicBezTo>
                      <a:pt x="154" y="9430"/>
                      <a:pt x="-655" y="6372"/>
                      <a:pt x="574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37"/>
              <p:cNvSpPr/>
              <p:nvPr/>
            </p:nvSpPr>
            <p:spPr>
              <a:xfrm>
                <a:off x="5433698" y="5253256"/>
                <a:ext cx="9231" cy="10715"/>
              </a:xfrm>
              <a:custGeom>
                <a:rect b="b" l="l" r="r" t="t"/>
                <a:pathLst>
                  <a:path extrusionOk="0" h="10715" w="9231">
                    <a:moveTo>
                      <a:pt x="571" y="3581"/>
                    </a:moveTo>
                    <a:cubicBezTo>
                      <a:pt x="1800" y="790"/>
                      <a:pt x="4610" y="-676"/>
                      <a:pt x="6839" y="304"/>
                    </a:cubicBezTo>
                    <a:cubicBezTo>
                      <a:pt x="9077" y="1286"/>
                      <a:pt x="9887" y="4352"/>
                      <a:pt x="8658" y="7144"/>
                    </a:cubicBezTo>
                    <a:cubicBezTo>
                      <a:pt x="7430" y="9925"/>
                      <a:pt x="4629" y="11392"/>
                      <a:pt x="2391" y="10411"/>
                    </a:cubicBezTo>
                    <a:cubicBezTo>
                      <a:pt x="162" y="9430"/>
                      <a:pt x="-657" y="6372"/>
                      <a:pt x="571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37"/>
              <p:cNvSpPr/>
              <p:nvPr/>
            </p:nvSpPr>
            <p:spPr>
              <a:xfrm>
                <a:off x="5429592" y="5286537"/>
                <a:ext cx="9231" cy="10715"/>
              </a:xfrm>
              <a:custGeom>
                <a:rect b="b" l="l" r="r" t="t"/>
                <a:pathLst>
                  <a:path extrusionOk="0" h="10715" w="9231">
                    <a:moveTo>
                      <a:pt x="572" y="3581"/>
                    </a:moveTo>
                    <a:cubicBezTo>
                      <a:pt x="1800" y="790"/>
                      <a:pt x="4610" y="-677"/>
                      <a:pt x="6839" y="305"/>
                    </a:cubicBezTo>
                    <a:cubicBezTo>
                      <a:pt x="9078" y="1286"/>
                      <a:pt x="9887" y="4343"/>
                      <a:pt x="8658" y="7134"/>
                    </a:cubicBezTo>
                    <a:cubicBezTo>
                      <a:pt x="7429" y="9925"/>
                      <a:pt x="4629" y="11392"/>
                      <a:pt x="2391" y="10411"/>
                    </a:cubicBezTo>
                    <a:cubicBezTo>
                      <a:pt x="162" y="9430"/>
                      <a:pt x="-657" y="6363"/>
                      <a:pt x="572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37"/>
              <p:cNvSpPr/>
              <p:nvPr/>
            </p:nvSpPr>
            <p:spPr>
              <a:xfrm>
                <a:off x="5428257" y="5327560"/>
                <a:ext cx="10881" cy="9030"/>
              </a:xfrm>
              <a:custGeom>
                <a:rect b="b" l="l" r="r" t="t"/>
                <a:pathLst>
                  <a:path extrusionOk="0" h="9030" w="10881">
                    <a:moveTo>
                      <a:pt x="4202" y="277"/>
                    </a:moveTo>
                    <a:cubicBezTo>
                      <a:pt x="7126" y="-581"/>
                      <a:pt x="10050" y="619"/>
                      <a:pt x="10736" y="2963"/>
                    </a:cubicBezTo>
                    <a:cubicBezTo>
                      <a:pt x="11422" y="5306"/>
                      <a:pt x="9613" y="7897"/>
                      <a:pt x="6688" y="8754"/>
                    </a:cubicBezTo>
                    <a:cubicBezTo>
                      <a:pt x="3754" y="9611"/>
                      <a:pt x="830" y="8411"/>
                      <a:pt x="145" y="6068"/>
                    </a:cubicBezTo>
                    <a:cubicBezTo>
                      <a:pt x="-541" y="3725"/>
                      <a:pt x="1278" y="1134"/>
                      <a:pt x="4202" y="27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7"/>
              <p:cNvSpPr/>
              <p:nvPr/>
            </p:nvSpPr>
            <p:spPr>
              <a:xfrm>
                <a:off x="5424980" y="5360404"/>
                <a:ext cx="10881" cy="9034"/>
              </a:xfrm>
              <a:custGeom>
                <a:rect b="b" l="l" r="r" t="t"/>
                <a:pathLst>
                  <a:path extrusionOk="0" h="9034" w="10881">
                    <a:moveTo>
                      <a:pt x="4203" y="276"/>
                    </a:moveTo>
                    <a:cubicBezTo>
                      <a:pt x="7127" y="-582"/>
                      <a:pt x="10051" y="628"/>
                      <a:pt x="10737" y="2971"/>
                    </a:cubicBezTo>
                    <a:cubicBezTo>
                      <a:pt x="11422" y="5305"/>
                      <a:pt x="9603" y="7905"/>
                      <a:pt x="6679" y="8762"/>
                    </a:cubicBezTo>
                    <a:cubicBezTo>
                      <a:pt x="3755" y="9610"/>
                      <a:pt x="831" y="8410"/>
                      <a:pt x="145" y="6067"/>
                    </a:cubicBezTo>
                    <a:cubicBezTo>
                      <a:pt x="-541" y="3724"/>
                      <a:pt x="1269" y="1133"/>
                      <a:pt x="4203" y="276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37"/>
              <p:cNvSpPr/>
              <p:nvPr/>
            </p:nvSpPr>
            <p:spPr>
              <a:xfrm>
                <a:off x="5415960" y="5398256"/>
                <a:ext cx="10881" cy="9037"/>
              </a:xfrm>
              <a:custGeom>
                <a:rect b="b" l="l" r="r" t="t"/>
                <a:pathLst>
                  <a:path extrusionOk="0" h="9037" w="10881">
                    <a:moveTo>
                      <a:pt x="4203" y="276"/>
                    </a:moveTo>
                    <a:cubicBezTo>
                      <a:pt x="7127" y="-582"/>
                      <a:pt x="10050" y="628"/>
                      <a:pt x="10736" y="2971"/>
                    </a:cubicBezTo>
                    <a:cubicBezTo>
                      <a:pt x="11422" y="5314"/>
                      <a:pt x="9613" y="7905"/>
                      <a:pt x="6688" y="8762"/>
                    </a:cubicBezTo>
                    <a:cubicBezTo>
                      <a:pt x="3755" y="9619"/>
                      <a:pt x="831" y="8410"/>
                      <a:pt x="145" y="6067"/>
                    </a:cubicBezTo>
                    <a:cubicBezTo>
                      <a:pt x="-541" y="3724"/>
                      <a:pt x="1278" y="1133"/>
                      <a:pt x="4203" y="276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37"/>
              <p:cNvSpPr/>
              <p:nvPr/>
            </p:nvSpPr>
            <p:spPr>
              <a:xfrm>
                <a:off x="5394424" y="5433240"/>
                <a:ext cx="10890" cy="9030"/>
              </a:xfrm>
              <a:custGeom>
                <a:rect b="b" l="l" r="r" t="t"/>
                <a:pathLst>
                  <a:path extrusionOk="0" h="9030" w="10890">
                    <a:moveTo>
                      <a:pt x="4202" y="277"/>
                    </a:moveTo>
                    <a:cubicBezTo>
                      <a:pt x="7126" y="-581"/>
                      <a:pt x="10060" y="620"/>
                      <a:pt x="10746" y="2963"/>
                    </a:cubicBezTo>
                    <a:cubicBezTo>
                      <a:pt x="11432" y="5306"/>
                      <a:pt x="9613" y="7897"/>
                      <a:pt x="6688" y="8754"/>
                    </a:cubicBezTo>
                    <a:cubicBezTo>
                      <a:pt x="3764" y="9611"/>
                      <a:pt x="831" y="8411"/>
                      <a:pt x="145" y="6068"/>
                    </a:cubicBezTo>
                    <a:cubicBezTo>
                      <a:pt x="-541" y="3725"/>
                      <a:pt x="1278" y="1134"/>
                      <a:pt x="4202" y="27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39" name="Google Shape;1339;p37"/>
              <p:cNvGrpSpPr/>
              <p:nvPr/>
            </p:nvGrpSpPr>
            <p:grpSpPr>
              <a:xfrm>
                <a:off x="4743905" y="4986086"/>
                <a:ext cx="788405" cy="551729"/>
                <a:chOff x="4743905" y="4986086"/>
                <a:chExt cx="788405" cy="551729"/>
              </a:xfrm>
            </p:grpSpPr>
            <p:sp>
              <p:nvSpPr>
                <p:cNvPr id="1340" name="Google Shape;1340;p37"/>
                <p:cNvSpPr/>
                <p:nvPr/>
              </p:nvSpPr>
              <p:spPr>
                <a:xfrm>
                  <a:off x="5220753" y="4986086"/>
                  <a:ext cx="36677" cy="119983"/>
                </a:xfrm>
                <a:custGeom>
                  <a:rect b="b" l="l" r="r" t="t"/>
                  <a:pathLst>
                    <a:path extrusionOk="0" h="119983" w="36677">
                      <a:moveTo>
                        <a:pt x="21187" y="60430"/>
                      </a:moveTo>
                      <a:cubicBezTo>
                        <a:pt x="20758" y="56610"/>
                        <a:pt x="10310" y="39398"/>
                        <a:pt x="5995" y="30331"/>
                      </a:cubicBezTo>
                      <a:cubicBezTo>
                        <a:pt x="547" y="18891"/>
                        <a:pt x="-2483" y="1403"/>
                        <a:pt x="2604" y="41"/>
                      </a:cubicBezTo>
                      <a:cubicBezTo>
                        <a:pt x="6214" y="-931"/>
                        <a:pt x="9576" y="15453"/>
                        <a:pt x="16482" y="24349"/>
                      </a:cubicBezTo>
                      <a:cubicBezTo>
                        <a:pt x="22311" y="31864"/>
                        <a:pt x="33741" y="43170"/>
                        <a:pt x="36275" y="52267"/>
                      </a:cubicBezTo>
                      <a:cubicBezTo>
                        <a:pt x="38808" y="61353"/>
                        <a:pt x="28664" y="77061"/>
                        <a:pt x="25912" y="84794"/>
                      </a:cubicBezTo>
                      <a:cubicBezTo>
                        <a:pt x="23169" y="92539"/>
                        <a:pt x="14977" y="109874"/>
                        <a:pt x="16006" y="116580"/>
                      </a:cubicBezTo>
                      <a:cubicBezTo>
                        <a:pt x="16473" y="119637"/>
                        <a:pt x="12339" y="122504"/>
                        <a:pt x="10214" y="116332"/>
                      </a:cubicBezTo>
                      <a:cubicBezTo>
                        <a:pt x="9043" y="112941"/>
                        <a:pt x="8367" y="100082"/>
                        <a:pt x="11739" y="86280"/>
                      </a:cubicBezTo>
                      <a:cubicBezTo>
                        <a:pt x="14501" y="74936"/>
                        <a:pt x="21378" y="62154"/>
                        <a:pt x="21187" y="6043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37"/>
                <p:cNvSpPr/>
                <p:nvPr/>
              </p:nvSpPr>
              <p:spPr>
                <a:xfrm>
                  <a:off x="5179405" y="4991506"/>
                  <a:ext cx="36677" cy="119993"/>
                </a:xfrm>
                <a:custGeom>
                  <a:rect b="b" l="l" r="r" t="t"/>
                  <a:pathLst>
                    <a:path extrusionOk="0" h="119993" w="36677">
                      <a:moveTo>
                        <a:pt x="21178" y="60430"/>
                      </a:moveTo>
                      <a:cubicBezTo>
                        <a:pt x="20749" y="56611"/>
                        <a:pt x="10310" y="39399"/>
                        <a:pt x="5986" y="30341"/>
                      </a:cubicBezTo>
                      <a:cubicBezTo>
                        <a:pt x="547" y="18901"/>
                        <a:pt x="-2482" y="1413"/>
                        <a:pt x="2605" y="41"/>
                      </a:cubicBezTo>
                      <a:cubicBezTo>
                        <a:pt x="6214" y="-930"/>
                        <a:pt x="9567" y="15462"/>
                        <a:pt x="16482" y="24358"/>
                      </a:cubicBezTo>
                      <a:cubicBezTo>
                        <a:pt x="22311" y="31864"/>
                        <a:pt x="33732" y="43180"/>
                        <a:pt x="36275" y="52267"/>
                      </a:cubicBezTo>
                      <a:cubicBezTo>
                        <a:pt x="38809" y="61363"/>
                        <a:pt x="28665" y="77060"/>
                        <a:pt x="25912" y="84804"/>
                      </a:cubicBezTo>
                      <a:cubicBezTo>
                        <a:pt x="23169" y="92539"/>
                        <a:pt x="14977" y="109883"/>
                        <a:pt x="15996" y="116589"/>
                      </a:cubicBezTo>
                      <a:cubicBezTo>
                        <a:pt x="16463" y="119647"/>
                        <a:pt x="12339" y="122514"/>
                        <a:pt x="10205" y="116342"/>
                      </a:cubicBezTo>
                      <a:cubicBezTo>
                        <a:pt x="9034" y="112951"/>
                        <a:pt x="8367" y="100082"/>
                        <a:pt x="11739" y="86281"/>
                      </a:cubicBezTo>
                      <a:cubicBezTo>
                        <a:pt x="14501" y="74946"/>
                        <a:pt x="21378" y="62154"/>
                        <a:pt x="21178" y="6043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2" name="Google Shape;1342;p37"/>
                <p:cNvSpPr/>
                <p:nvPr/>
              </p:nvSpPr>
              <p:spPr>
                <a:xfrm>
                  <a:off x="5129811" y="4989569"/>
                  <a:ext cx="45404" cy="122451"/>
                </a:xfrm>
                <a:custGeom>
                  <a:rect b="b" l="l" r="r" t="t"/>
                  <a:pathLst>
                    <a:path extrusionOk="0" h="122451" w="45404">
                      <a:moveTo>
                        <a:pt x="30729" y="59481"/>
                      </a:moveTo>
                      <a:cubicBezTo>
                        <a:pt x="29624" y="55604"/>
                        <a:pt x="16270" y="39545"/>
                        <a:pt x="10412" y="30896"/>
                      </a:cubicBezTo>
                      <a:cubicBezTo>
                        <a:pt x="3011" y="19971"/>
                        <a:pt x="-3075" y="2378"/>
                        <a:pt x="1687" y="112"/>
                      </a:cubicBezTo>
                      <a:cubicBezTo>
                        <a:pt x="5078" y="-1507"/>
                        <a:pt x="11298" y="14885"/>
                        <a:pt x="19680" y="22934"/>
                      </a:cubicBezTo>
                      <a:cubicBezTo>
                        <a:pt x="26766" y="29725"/>
                        <a:pt x="40035" y="39498"/>
                        <a:pt x="44150" y="48480"/>
                      </a:cubicBezTo>
                      <a:cubicBezTo>
                        <a:pt x="48264" y="57462"/>
                        <a:pt x="41054" y="75435"/>
                        <a:pt x="39720" y="83903"/>
                      </a:cubicBezTo>
                      <a:cubicBezTo>
                        <a:pt x="38387" y="92380"/>
                        <a:pt x="33386" y="111716"/>
                        <a:pt x="35587" y="118488"/>
                      </a:cubicBezTo>
                      <a:cubicBezTo>
                        <a:pt x="36597" y="121575"/>
                        <a:pt x="33034" y="125241"/>
                        <a:pt x="29834" y="119212"/>
                      </a:cubicBezTo>
                      <a:cubicBezTo>
                        <a:pt x="28081" y="115898"/>
                        <a:pt x="25128" y="102696"/>
                        <a:pt x="26005" y="87837"/>
                      </a:cubicBezTo>
                      <a:cubicBezTo>
                        <a:pt x="26719" y="75636"/>
                        <a:pt x="31224" y="61234"/>
                        <a:pt x="30729" y="59481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p37"/>
                <p:cNvSpPr/>
                <p:nvPr/>
              </p:nvSpPr>
              <p:spPr>
                <a:xfrm>
                  <a:off x="5087442" y="4998854"/>
                  <a:ext cx="47195" cy="123407"/>
                </a:xfrm>
                <a:custGeom>
                  <a:rect b="b" l="l" r="r" t="t"/>
                  <a:pathLst>
                    <a:path extrusionOk="0" h="123407" w="47195">
                      <a:moveTo>
                        <a:pt x="32997" y="59454"/>
                      </a:moveTo>
                      <a:cubicBezTo>
                        <a:pt x="31721" y="55549"/>
                        <a:pt x="17805" y="39718"/>
                        <a:pt x="11605" y="31126"/>
                      </a:cubicBezTo>
                      <a:cubicBezTo>
                        <a:pt x="3794" y="20297"/>
                        <a:pt x="-3093" y="2618"/>
                        <a:pt x="1451" y="132"/>
                      </a:cubicBezTo>
                      <a:cubicBezTo>
                        <a:pt x="4680" y="-1639"/>
                        <a:pt x="11633" y="14811"/>
                        <a:pt x="20272" y="22687"/>
                      </a:cubicBezTo>
                      <a:cubicBezTo>
                        <a:pt x="27550" y="29327"/>
                        <a:pt x="41056" y="38775"/>
                        <a:pt x="45561" y="47767"/>
                      </a:cubicBezTo>
                      <a:cubicBezTo>
                        <a:pt x="50057" y="56749"/>
                        <a:pt x="43942" y="75294"/>
                        <a:pt x="43085" y="83971"/>
                      </a:cubicBezTo>
                      <a:cubicBezTo>
                        <a:pt x="42227" y="92639"/>
                        <a:pt x="38351" y="112490"/>
                        <a:pt x="40866" y="119300"/>
                      </a:cubicBezTo>
                      <a:cubicBezTo>
                        <a:pt x="42009" y="122395"/>
                        <a:pt x="38722" y="126263"/>
                        <a:pt x="35274" y="120243"/>
                      </a:cubicBezTo>
                      <a:cubicBezTo>
                        <a:pt x="33379" y="116947"/>
                        <a:pt x="29797" y="103621"/>
                        <a:pt x="29873" y="88477"/>
                      </a:cubicBezTo>
                      <a:cubicBezTo>
                        <a:pt x="29931" y="76028"/>
                        <a:pt x="33579" y="61216"/>
                        <a:pt x="32997" y="59454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p37"/>
                <p:cNvSpPr/>
                <p:nvPr/>
              </p:nvSpPr>
              <p:spPr>
                <a:xfrm>
                  <a:off x="5038471" y="5013957"/>
                  <a:ext cx="55015" cy="120546"/>
                </a:xfrm>
                <a:custGeom>
                  <a:rect b="b" l="l" r="r" t="t"/>
                  <a:pathLst>
                    <a:path extrusionOk="0" h="120546" w="55015">
                      <a:moveTo>
                        <a:pt x="40116" y="56495"/>
                      </a:moveTo>
                      <a:cubicBezTo>
                        <a:pt x="38392" y="52695"/>
                        <a:pt x="22209" y="38322"/>
                        <a:pt x="14865" y="30369"/>
                      </a:cubicBezTo>
                      <a:cubicBezTo>
                        <a:pt x="5588" y="20338"/>
                        <a:pt x="-3337" y="3270"/>
                        <a:pt x="1235" y="203"/>
                      </a:cubicBezTo>
                      <a:cubicBezTo>
                        <a:pt x="4483" y="-1969"/>
                        <a:pt x="13360" y="13852"/>
                        <a:pt x="23219" y="20796"/>
                      </a:cubicBezTo>
                      <a:cubicBezTo>
                        <a:pt x="31543" y="26644"/>
                        <a:pt x="46688" y="34597"/>
                        <a:pt x="52289" y="43161"/>
                      </a:cubicBezTo>
                      <a:cubicBezTo>
                        <a:pt x="57880" y="51714"/>
                        <a:pt x="53156" y="71221"/>
                        <a:pt x="53060" y="80108"/>
                      </a:cubicBezTo>
                      <a:cubicBezTo>
                        <a:pt x="52965" y="88985"/>
                        <a:pt x="50736" y="109550"/>
                        <a:pt x="54023" y="116141"/>
                      </a:cubicBezTo>
                      <a:cubicBezTo>
                        <a:pt x="55518" y="119142"/>
                        <a:pt x="52403" y="123447"/>
                        <a:pt x="48203" y="117770"/>
                      </a:cubicBezTo>
                      <a:cubicBezTo>
                        <a:pt x="45898" y="114645"/>
                        <a:pt x="40868" y="101596"/>
                        <a:pt x="39525" y="86252"/>
                      </a:cubicBezTo>
                      <a:cubicBezTo>
                        <a:pt x="38421" y="73640"/>
                        <a:pt x="40887" y="58210"/>
                        <a:pt x="40116" y="5649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p37"/>
                <p:cNvSpPr/>
                <p:nvPr/>
              </p:nvSpPr>
              <p:spPr>
                <a:xfrm>
                  <a:off x="5003928" y="5028739"/>
                  <a:ext cx="55498" cy="116960"/>
                </a:xfrm>
                <a:custGeom>
                  <a:rect b="b" l="l" r="r" t="t"/>
                  <a:pathLst>
                    <a:path extrusionOk="0" h="116960" w="55498">
                      <a:moveTo>
                        <a:pt x="40215" y="54553"/>
                      </a:moveTo>
                      <a:cubicBezTo>
                        <a:pt x="38520" y="50866"/>
                        <a:pt x="22175" y="37103"/>
                        <a:pt x="14784" y="29464"/>
                      </a:cubicBezTo>
                      <a:cubicBezTo>
                        <a:pt x="5450" y="19815"/>
                        <a:pt x="-3419" y="3289"/>
                        <a:pt x="1315" y="212"/>
                      </a:cubicBezTo>
                      <a:cubicBezTo>
                        <a:pt x="4678" y="-1978"/>
                        <a:pt x="13517" y="13338"/>
                        <a:pt x="23500" y="19939"/>
                      </a:cubicBezTo>
                      <a:cubicBezTo>
                        <a:pt x="31929" y="25520"/>
                        <a:pt x="47321" y="33026"/>
                        <a:pt x="52912" y="41294"/>
                      </a:cubicBezTo>
                      <a:cubicBezTo>
                        <a:pt x="58494" y="49562"/>
                        <a:pt x="53341" y="68716"/>
                        <a:pt x="53094" y="77403"/>
                      </a:cubicBezTo>
                      <a:cubicBezTo>
                        <a:pt x="52846" y="86090"/>
                        <a:pt x="50217" y="106235"/>
                        <a:pt x="53484" y="112617"/>
                      </a:cubicBezTo>
                      <a:cubicBezTo>
                        <a:pt x="54970" y="115532"/>
                        <a:pt x="51703" y="119790"/>
                        <a:pt x="47493" y="114313"/>
                      </a:cubicBezTo>
                      <a:cubicBezTo>
                        <a:pt x="45179" y="111312"/>
                        <a:pt x="40245" y="98634"/>
                        <a:pt x="39120" y="83652"/>
                      </a:cubicBezTo>
                      <a:cubicBezTo>
                        <a:pt x="38196" y="71345"/>
                        <a:pt x="40987" y="56210"/>
                        <a:pt x="40215" y="54553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6" name="Google Shape;1346;p37"/>
                <p:cNvSpPr/>
                <p:nvPr/>
              </p:nvSpPr>
              <p:spPr>
                <a:xfrm>
                  <a:off x="4974820" y="5049953"/>
                  <a:ext cx="51771" cy="110073"/>
                </a:xfrm>
                <a:custGeom>
                  <a:rect b="b" l="l" r="r" t="t"/>
                  <a:pathLst>
                    <a:path extrusionOk="0" h="110073" w="51771">
                      <a:moveTo>
                        <a:pt x="37263" y="51456"/>
                      </a:moveTo>
                      <a:cubicBezTo>
                        <a:pt x="35616" y="47989"/>
                        <a:pt x="20795" y="34959"/>
                        <a:pt x="14022" y="27729"/>
                      </a:cubicBezTo>
                      <a:cubicBezTo>
                        <a:pt x="5479" y="18614"/>
                        <a:pt x="-2961" y="3040"/>
                        <a:pt x="1011" y="192"/>
                      </a:cubicBezTo>
                      <a:cubicBezTo>
                        <a:pt x="3840" y="-1827"/>
                        <a:pt x="12203" y="12594"/>
                        <a:pt x="21185" y="18871"/>
                      </a:cubicBezTo>
                      <a:cubicBezTo>
                        <a:pt x="28757" y="24167"/>
                        <a:pt x="42473" y="31330"/>
                        <a:pt x="47703" y="39130"/>
                      </a:cubicBezTo>
                      <a:cubicBezTo>
                        <a:pt x="52932" y="46922"/>
                        <a:pt x="49303" y="64848"/>
                        <a:pt x="49474" y="72992"/>
                      </a:cubicBezTo>
                      <a:cubicBezTo>
                        <a:pt x="49646" y="81136"/>
                        <a:pt x="48264" y="100005"/>
                        <a:pt x="51379" y="106015"/>
                      </a:cubicBezTo>
                      <a:cubicBezTo>
                        <a:pt x="52808" y="108758"/>
                        <a:pt x="50160" y="112730"/>
                        <a:pt x="46255" y="107558"/>
                      </a:cubicBezTo>
                      <a:cubicBezTo>
                        <a:pt x="44102" y="104719"/>
                        <a:pt x="39245" y="92795"/>
                        <a:pt x="37606" y="78736"/>
                      </a:cubicBezTo>
                      <a:cubicBezTo>
                        <a:pt x="36253" y="67191"/>
                        <a:pt x="37997" y="53018"/>
                        <a:pt x="37263" y="51456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p37"/>
                <p:cNvSpPr/>
                <p:nvPr/>
              </p:nvSpPr>
              <p:spPr>
                <a:xfrm>
                  <a:off x="4942683" y="5072794"/>
                  <a:ext cx="51771" cy="110076"/>
                </a:xfrm>
                <a:custGeom>
                  <a:rect b="b" l="l" r="r" t="t"/>
                  <a:pathLst>
                    <a:path extrusionOk="0" h="110076" w="51771">
                      <a:moveTo>
                        <a:pt x="37263" y="51465"/>
                      </a:moveTo>
                      <a:cubicBezTo>
                        <a:pt x="35615" y="47988"/>
                        <a:pt x="20794" y="34958"/>
                        <a:pt x="14022" y="27729"/>
                      </a:cubicBezTo>
                      <a:cubicBezTo>
                        <a:pt x="5478" y="18614"/>
                        <a:pt x="-2961" y="3049"/>
                        <a:pt x="1011" y="192"/>
                      </a:cubicBezTo>
                      <a:cubicBezTo>
                        <a:pt x="3840" y="-1827"/>
                        <a:pt x="12203" y="12603"/>
                        <a:pt x="21185" y="18880"/>
                      </a:cubicBezTo>
                      <a:cubicBezTo>
                        <a:pt x="28757" y="24176"/>
                        <a:pt x="42473" y="31330"/>
                        <a:pt x="47702" y="39130"/>
                      </a:cubicBezTo>
                      <a:cubicBezTo>
                        <a:pt x="52932" y="46932"/>
                        <a:pt x="49303" y="64857"/>
                        <a:pt x="49474" y="72992"/>
                      </a:cubicBezTo>
                      <a:cubicBezTo>
                        <a:pt x="49646" y="81135"/>
                        <a:pt x="48264" y="100014"/>
                        <a:pt x="51379" y="106024"/>
                      </a:cubicBezTo>
                      <a:cubicBezTo>
                        <a:pt x="52808" y="108758"/>
                        <a:pt x="50160" y="112730"/>
                        <a:pt x="46255" y="107567"/>
                      </a:cubicBezTo>
                      <a:cubicBezTo>
                        <a:pt x="44111" y="104729"/>
                        <a:pt x="39244" y="92794"/>
                        <a:pt x="37606" y="78745"/>
                      </a:cubicBezTo>
                      <a:cubicBezTo>
                        <a:pt x="36254" y="67201"/>
                        <a:pt x="37996" y="53027"/>
                        <a:pt x="37263" y="5146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8" name="Google Shape;1348;p37"/>
                <p:cNvSpPr/>
                <p:nvPr/>
              </p:nvSpPr>
              <p:spPr>
                <a:xfrm>
                  <a:off x="4907694" y="5098344"/>
                  <a:ext cx="63846" cy="104614"/>
                </a:xfrm>
                <a:custGeom>
                  <a:rect b="b" l="l" r="r" t="t"/>
                  <a:pathLst>
                    <a:path extrusionOk="0" h="104614" w="63846">
                      <a:moveTo>
                        <a:pt x="42620" y="47499"/>
                      </a:moveTo>
                      <a:cubicBezTo>
                        <a:pt x="40572" y="44213"/>
                        <a:pt x="24427" y="32811"/>
                        <a:pt x="16893" y="26334"/>
                      </a:cubicBezTo>
                      <a:cubicBezTo>
                        <a:pt x="7387" y="18152"/>
                        <a:pt x="-2824" y="3532"/>
                        <a:pt x="719" y="265"/>
                      </a:cubicBezTo>
                      <a:cubicBezTo>
                        <a:pt x="3234" y="-2050"/>
                        <a:pt x="13226" y="11438"/>
                        <a:pt x="22808" y="16733"/>
                      </a:cubicBezTo>
                      <a:cubicBezTo>
                        <a:pt x="30894" y="21200"/>
                        <a:pt x="45230" y="26877"/>
                        <a:pt x="51316" y="34088"/>
                      </a:cubicBezTo>
                      <a:cubicBezTo>
                        <a:pt x="57412" y="41308"/>
                        <a:pt x="56078" y="59567"/>
                        <a:pt x="57269" y="67663"/>
                      </a:cubicBezTo>
                      <a:cubicBezTo>
                        <a:pt x="58450" y="75769"/>
                        <a:pt x="59431" y="94734"/>
                        <a:pt x="63241" y="100392"/>
                      </a:cubicBezTo>
                      <a:cubicBezTo>
                        <a:pt x="64975" y="102973"/>
                        <a:pt x="62870" y="107212"/>
                        <a:pt x="58403" y="102477"/>
                      </a:cubicBezTo>
                      <a:cubicBezTo>
                        <a:pt x="55945" y="99877"/>
                        <a:pt x="49706" y="88505"/>
                        <a:pt x="46344" y="74665"/>
                      </a:cubicBezTo>
                      <a:cubicBezTo>
                        <a:pt x="43582" y="63301"/>
                        <a:pt x="43534" y="48985"/>
                        <a:pt x="42620" y="4749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p37"/>
                <p:cNvSpPr/>
                <p:nvPr/>
              </p:nvSpPr>
              <p:spPr>
                <a:xfrm>
                  <a:off x="4879297" y="5125769"/>
                  <a:ext cx="69537" cy="100557"/>
                </a:xfrm>
                <a:custGeom>
                  <a:rect b="b" l="l" r="r" t="t"/>
                  <a:pathLst>
                    <a:path extrusionOk="0" h="100557" w="69537">
                      <a:moveTo>
                        <a:pt x="46965" y="44067"/>
                      </a:moveTo>
                      <a:cubicBezTo>
                        <a:pt x="44736" y="40933"/>
                        <a:pt x="26801" y="31075"/>
                        <a:pt x="18457" y="25293"/>
                      </a:cubicBezTo>
                      <a:cubicBezTo>
                        <a:pt x="7932" y="17988"/>
                        <a:pt x="-3222" y="4138"/>
                        <a:pt x="865" y="367"/>
                      </a:cubicBezTo>
                      <a:cubicBezTo>
                        <a:pt x="3760" y="-2310"/>
                        <a:pt x="14705" y="10406"/>
                        <a:pt x="25382" y="14739"/>
                      </a:cubicBezTo>
                      <a:cubicBezTo>
                        <a:pt x="34392" y="18388"/>
                        <a:pt x="50433" y="22560"/>
                        <a:pt x="57129" y="29265"/>
                      </a:cubicBezTo>
                      <a:cubicBezTo>
                        <a:pt x="63825" y="35981"/>
                        <a:pt x="61853" y="54907"/>
                        <a:pt x="62986" y="63098"/>
                      </a:cubicBezTo>
                      <a:cubicBezTo>
                        <a:pt x="64120" y="71290"/>
                        <a:pt x="64749" y="90673"/>
                        <a:pt x="68901" y="96055"/>
                      </a:cubicBezTo>
                      <a:cubicBezTo>
                        <a:pt x="70797" y="98502"/>
                        <a:pt x="68311" y="103113"/>
                        <a:pt x="63386" y="98760"/>
                      </a:cubicBezTo>
                      <a:cubicBezTo>
                        <a:pt x="60681" y="96369"/>
                        <a:pt x="53918" y="85406"/>
                        <a:pt x="50480" y="71566"/>
                      </a:cubicBezTo>
                      <a:cubicBezTo>
                        <a:pt x="47651" y="60202"/>
                        <a:pt x="47965" y="45486"/>
                        <a:pt x="46965" y="4406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0" name="Google Shape;1350;p37"/>
                <p:cNvSpPr/>
                <p:nvPr/>
              </p:nvSpPr>
              <p:spPr>
                <a:xfrm>
                  <a:off x="4854137" y="5154081"/>
                  <a:ext cx="73554" cy="101479"/>
                </a:xfrm>
                <a:custGeom>
                  <a:rect b="b" l="l" r="r" t="t"/>
                  <a:pathLst>
                    <a:path extrusionOk="0" h="101479" w="73554">
                      <a:moveTo>
                        <a:pt x="47790" y="44673"/>
                      </a:moveTo>
                      <a:cubicBezTo>
                        <a:pt x="45437" y="41501"/>
                        <a:pt x="27682" y="31424"/>
                        <a:pt x="19319" y="25518"/>
                      </a:cubicBezTo>
                      <a:cubicBezTo>
                        <a:pt x="8775" y="18079"/>
                        <a:pt x="-2902" y="4087"/>
                        <a:pt x="650" y="353"/>
                      </a:cubicBezTo>
                      <a:cubicBezTo>
                        <a:pt x="3165" y="-2285"/>
                        <a:pt x="14547" y="10574"/>
                        <a:pt x="24996" y="15041"/>
                      </a:cubicBezTo>
                      <a:cubicBezTo>
                        <a:pt x="33807" y="18803"/>
                        <a:pt x="49304" y="23175"/>
                        <a:pt x="56181" y="29976"/>
                      </a:cubicBezTo>
                      <a:cubicBezTo>
                        <a:pt x="63058" y="36767"/>
                        <a:pt x="62753" y="55703"/>
                        <a:pt x="64497" y="63923"/>
                      </a:cubicBezTo>
                      <a:cubicBezTo>
                        <a:pt x="66240" y="72134"/>
                        <a:pt x="68421" y="91555"/>
                        <a:pt x="72793" y="96985"/>
                      </a:cubicBezTo>
                      <a:cubicBezTo>
                        <a:pt x="74774" y="99471"/>
                        <a:pt x="72812" y="104052"/>
                        <a:pt x="67802" y="99632"/>
                      </a:cubicBezTo>
                      <a:cubicBezTo>
                        <a:pt x="65049" y="97213"/>
                        <a:pt x="57762" y="86145"/>
                        <a:pt x="53371" y="72248"/>
                      </a:cubicBezTo>
                      <a:cubicBezTo>
                        <a:pt x="49771" y="60837"/>
                        <a:pt x="48856" y="46102"/>
                        <a:pt x="47790" y="44673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1" name="Google Shape;1351;p37"/>
                <p:cNvSpPr/>
                <p:nvPr/>
              </p:nvSpPr>
              <p:spPr>
                <a:xfrm>
                  <a:off x="4835332" y="5188587"/>
                  <a:ext cx="73972" cy="96487"/>
                </a:xfrm>
                <a:custGeom>
                  <a:rect b="b" l="l" r="r" t="t"/>
                  <a:pathLst>
                    <a:path extrusionOk="0" h="96487" w="73972">
                      <a:moveTo>
                        <a:pt x="48335" y="41647"/>
                      </a:moveTo>
                      <a:cubicBezTo>
                        <a:pt x="45963" y="38637"/>
                        <a:pt x="27932" y="29635"/>
                        <a:pt x="19455" y="24254"/>
                      </a:cubicBezTo>
                      <a:cubicBezTo>
                        <a:pt x="8768" y="17472"/>
                        <a:pt x="-2995" y="4271"/>
                        <a:pt x="691" y="403"/>
                      </a:cubicBezTo>
                      <a:cubicBezTo>
                        <a:pt x="3301" y="-2349"/>
                        <a:pt x="14769" y="9748"/>
                        <a:pt x="25399" y="13596"/>
                      </a:cubicBezTo>
                      <a:cubicBezTo>
                        <a:pt x="34371" y="16844"/>
                        <a:pt x="50164" y="20330"/>
                        <a:pt x="57108" y="26673"/>
                      </a:cubicBezTo>
                      <a:cubicBezTo>
                        <a:pt x="64051" y="33026"/>
                        <a:pt x="63499" y="51743"/>
                        <a:pt x="65165" y="59763"/>
                      </a:cubicBezTo>
                      <a:cubicBezTo>
                        <a:pt x="66842" y="67783"/>
                        <a:pt x="68823" y="86843"/>
                        <a:pt x="73214" y="91977"/>
                      </a:cubicBezTo>
                      <a:cubicBezTo>
                        <a:pt x="75224" y="94320"/>
                        <a:pt x="73147" y="98949"/>
                        <a:pt x="68080" y="94863"/>
                      </a:cubicBezTo>
                      <a:cubicBezTo>
                        <a:pt x="65299" y="92615"/>
                        <a:pt x="57984" y="82080"/>
                        <a:pt x="53678" y="68584"/>
                      </a:cubicBezTo>
                      <a:cubicBezTo>
                        <a:pt x="50145" y="57506"/>
                        <a:pt x="49402" y="42999"/>
                        <a:pt x="48335" y="4164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2" name="Google Shape;1352;p37"/>
                <p:cNvSpPr/>
                <p:nvPr/>
              </p:nvSpPr>
              <p:spPr>
                <a:xfrm>
                  <a:off x="4815962" y="5224776"/>
                  <a:ext cx="79918" cy="91289"/>
                </a:xfrm>
                <a:custGeom>
                  <a:rect b="b" l="l" r="r" t="t"/>
                  <a:pathLst>
                    <a:path extrusionOk="0" h="91289" w="79918">
                      <a:moveTo>
                        <a:pt x="50074" y="38710"/>
                      </a:moveTo>
                      <a:cubicBezTo>
                        <a:pt x="47512" y="35881"/>
                        <a:pt x="29424" y="27842"/>
                        <a:pt x="20813" y="22946"/>
                      </a:cubicBezTo>
                      <a:cubicBezTo>
                        <a:pt x="9945" y="16764"/>
                        <a:pt x="-2618" y="4372"/>
                        <a:pt x="477" y="438"/>
                      </a:cubicBezTo>
                      <a:cubicBezTo>
                        <a:pt x="2678" y="-2352"/>
                        <a:pt x="14841" y="8972"/>
                        <a:pt x="25347" y="12287"/>
                      </a:cubicBezTo>
                      <a:cubicBezTo>
                        <a:pt x="34215" y="15088"/>
                        <a:pt x="49598" y="17821"/>
                        <a:pt x="56856" y="23727"/>
                      </a:cubicBezTo>
                      <a:cubicBezTo>
                        <a:pt x="64123" y="29642"/>
                        <a:pt x="65543" y="47939"/>
                        <a:pt x="67962" y="55702"/>
                      </a:cubicBezTo>
                      <a:cubicBezTo>
                        <a:pt x="70391" y="63465"/>
                        <a:pt x="74258" y="81991"/>
                        <a:pt x="78973" y="86821"/>
                      </a:cubicBezTo>
                      <a:cubicBezTo>
                        <a:pt x="81116" y="89021"/>
                        <a:pt x="79630" y="93631"/>
                        <a:pt x="74391" y="89849"/>
                      </a:cubicBezTo>
                      <a:cubicBezTo>
                        <a:pt x="71505" y="87773"/>
                        <a:pt x="63457" y="77791"/>
                        <a:pt x="57961" y="64789"/>
                      </a:cubicBezTo>
                      <a:cubicBezTo>
                        <a:pt x="53446" y="54121"/>
                        <a:pt x="51226" y="39996"/>
                        <a:pt x="50074" y="3871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3" name="Google Shape;1353;p37"/>
                <p:cNvSpPr/>
                <p:nvPr/>
              </p:nvSpPr>
              <p:spPr>
                <a:xfrm>
                  <a:off x="4795626" y="5257524"/>
                  <a:ext cx="85703" cy="89946"/>
                </a:xfrm>
                <a:custGeom>
                  <a:rect b="b" l="l" r="r" t="t"/>
                  <a:pathLst>
                    <a:path extrusionOk="0" h="89946" w="85703">
                      <a:moveTo>
                        <a:pt x="54208" y="36557"/>
                      </a:moveTo>
                      <a:cubicBezTo>
                        <a:pt x="51455" y="33785"/>
                        <a:pt x="31729" y="26984"/>
                        <a:pt x="22366" y="22602"/>
                      </a:cubicBezTo>
                      <a:cubicBezTo>
                        <a:pt x="10545" y="17078"/>
                        <a:pt x="-2961" y="5086"/>
                        <a:pt x="573" y="580"/>
                      </a:cubicBezTo>
                      <a:cubicBezTo>
                        <a:pt x="3078" y="-2610"/>
                        <a:pt x="16184" y="8277"/>
                        <a:pt x="27681" y="10791"/>
                      </a:cubicBezTo>
                      <a:cubicBezTo>
                        <a:pt x="37377" y="12906"/>
                        <a:pt x="54274" y="14316"/>
                        <a:pt x="62123" y="19907"/>
                      </a:cubicBezTo>
                      <a:cubicBezTo>
                        <a:pt x="69972" y="25498"/>
                        <a:pt x="71010" y="44881"/>
                        <a:pt x="73467" y="52930"/>
                      </a:cubicBezTo>
                      <a:cubicBezTo>
                        <a:pt x="75915" y="60978"/>
                        <a:pt x="79659" y="80362"/>
                        <a:pt x="84717" y="85049"/>
                      </a:cubicBezTo>
                      <a:cubicBezTo>
                        <a:pt x="87031" y="87191"/>
                        <a:pt x="85260" y="92259"/>
                        <a:pt x="79573" y="88734"/>
                      </a:cubicBezTo>
                      <a:cubicBezTo>
                        <a:pt x="76458" y="86801"/>
                        <a:pt x="67857" y="76933"/>
                        <a:pt x="62171" y="63617"/>
                      </a:cubicBezTo>
                      <a:cubicBezTo>
                        <a:pt x="57484" y="52663"/>
                        <a:pt x="55446" y="37814"/>
                        <a:pt x="54208" y="3655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4" name="Google Shape;1354;p37"/>
                <p:cNvSpPr/>
                <p:nvPr/>
              </p:nvSpPr>
              <p:spPr>
                <a:xfrm>
                  <a:off x="4784822" y="5294314"/>
                  <a:ext cx="85668" cy="86545"/>
                </a:xfrm>
                <a:custGeom>
                  <a:rect b="b" l="l" r="r" t="t"/>
                  <a:pathLst>
                    <a:path extrusionOk="0" h="86545" w="85668">
                      <a:moveTo>
                        <a:pt x="53221" y="35190"/>
                      </a:moveTo>
                      <a:cubicBezTo>
                        <a:pt x="50468" y="32523"/>
                        <a:pt x="31380" y="25970"/>
                        <a:pt x="22264" y="21750"/>
                      </a:cubicBezTo>
                      <a:cubicBezTo>
                        <a:pt x="10758" y="16436"/>
                        <a:pt x="-2672" y="4891"/>
                        <a:pt x="462" y="558"/>
                      </a:cubicBezTo>
                      <a:cubicBezTo>
                        <a:pt x="2691" y="-2510"/>
                        <a:pt x="15683" y="7968"/>
                        <a:pt x="26732" y="10387"/>
                      </a:cubicBezTo>
                      <a:cubicBezTo>
                        <a:pt x="36057" y="12425"/>
                        <a:pt x="52182" y="13797"/>
                        <a:pt x="59926" y="19178"/>
                      </a:cubicBezTo>
                      <a:cubicBezTo>
                        <a:pt x="67661" y="24560"/>
                        <a:pt x="69604" y="43201"/>
                        <a:pt x="72328" y="50945"/>
                      </a:cubicBezTo>
                      <a:cubicBezTo>
                        <a:pt x="75062" y="58679"/>
                        <a:pt x="79576" y="77329"/>
                        <a:pt x="84615" y="81844"/>
                      </a:cubicBezTo>
                      <a:cubicBezTo>
                        <a:pt x="86920" y="83901"/>
                        <a:pt x="85482" y="88768"/>
                        <a:pt x="79910" y="85377"/>
                      </a:cubicBezTo>
                      <a:cubicBezTo>
                        <a:pt x="76852" y="83520"/>
                        <a:pt x="68194" y="74033"/>
                        <a:pt x="62117" y="61213"/>
                      </a:cubicBezTo>
                      <a:cubicBezTo>
                        <a:pt x="57136" y="50678"/>
                        <a:pt x="54459" y="36390"/>
                        <a:pt x="53221" y="3519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5" name="Google Shape;1355;p37"/>
                <p:cNvSpPr/>
                <p:nvPr/>
              </p:nvSpPr>
              <p:spPr>
                <a:xfrm>
                  <a:off x="4771444" y="5331162"/>
                  <a:ext cx="91728" cy="85723"/>
                </a:xfrm>
                <a:custGeom>
                  <a:rect b="b" l="l" r="r" t="t"/>
                  <a:pathLst>
                    <a:path extrusionOk="0" h="85723" w="91728">
                      <a:moveTo>
                        <a:pt x="55902" y="34327"/>
                      </a:moveTo>
                      <a:cubicBezTo>
                        <a:pt x="52949" y="31688"/>
                        <a:pt x="33233" y="25574"/>
                        <a:pt x="23736" y="21544"/>
                      </a:cubicBezTo>
                      <a:cubicBezTo>
                        <a:pt x="11763" y="16468"/>
                        <a:pt x="-2524" y="5104"/>
                        <a:pt x="381" y="608"/>
                      </a:cubicBezTo>
                      <a:cubicBezTo>
                        <a:pt x="2448" y="-2582"/>
                        <a:pt x="16240" y="7714"/>
                        <a:pt x="27575" y="9857"/>
                      </a:cubicBezTo>
                      <a:cubicBezTo>
                        <a:pt x="37147" y="11658"/>
                        <a:pt x="53559" y="12591"/>
                        <a:pt x="61722" y="17839"/>
                      </a:cubicBezTo>
                      <a:cubicBezTo>
                        <a:pt x="69875" y="23097"/>
                        <a:pt x="72980" y="42013"/>
                        <a:pt x="76209" y="49805"/>
                      </a:cubicBezTo>
                      <a:cubicBezTo>
                        <a:pt x="79438" y="57606"/>
                        <a:pt x="85144" y="76447"/>
                        <a:pt x="90516" y="80895"/>
                      </a:cubicBezTo>
                      <a:cubicBezTo>
                        <a:pt x="92973" y="82924"/>
                        <a:pt x="91811" y="87924"/>
                        <a:pt x="85963" y="84628"/>
                      </a:cubicBezTo>
                      <a:cubicBezTo>
                        <a:pt x="82753" y="82828"/>
                        <a:pt x="73409" y="73417"/>
                        <a:pt x="66494" y="60549"/>
                      </a:cubicBezTo>
                      <a:cubicBezTo>
                        <a:pt x="60807" y="49976"/>
                        <a:pt x="57226" y="35518"/>
                        <a:pt x="55902" y="3432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6" name="Google Shape;1356;p37"/>
                <p:cNvSpPr/>
                <p:nvPr/>
              </p:nvSpPr>
              <p:spPr>
                <a:xfrm>
                  <a:off x="4755733" y="5367925"/>
                  <a:ext cx="101847" cy="88417"/>
                </a:xfrm>
                <a:custGeom>
                  <a:rect b="b" l="l" r="r" t="t"/>
                  <a:pathLst>
                    <a:path extrusionOk="0" h="88417" w="101847">
                      <a:moveTo>
                        <a:pt x="60782" y="35092"/>
                      </a:moveTo>
                      <a:cubicBezTo>
                        <a:pt x="57506" y="32378"/>
                        <a:pt x="36456" y="26292"/>
                        <a:pt x="26245" y="22224"/>
                      </a:cubicBezTo>
                      <a:cubicBezTo>
                        <a:pt x="13367" y="17090"/>
                        <a:pt x="-2407" y="5422"/>
                        <a:pt x="308" y="659"/>
                      </a:cubicBezTo>
                      <a:cubicBezTo>
                        <a:pt x="2223" y="-2712"/>
                        <a:pt x="17386" y="7842"/>
                        <a:pt x="29388" y="9908"/>
                      </a:cubicBezTo>
                      <a:cubicBezTo>
                        <a:pt x="39513" y="11642"/>
                        <a:pt x="56715" y="12346"/>
                        <a:pt x="65630" y="17719"/>
                      </a:cubicBezTo>
                      <a:cubicBezTo>
                        <a:pt x="74536" y="23091"/>
                        <a:pt x="79185" y="42865"/>
                        <a:pt x="83138" y="50989"/>
                      </a:cubicBezTo>
                      <a:cubicBezTo>
                        <a:pt x="87090" y="59105"/>
                        <a:pt x="94444" y="78765"/>
                        <a:pt x="100387" y="83336"/>
                      </a:cubicBezTo>
                      <a:cubicBezTo>
                        <a:pt x="103102" y="85423"/>
                        <a:pt x="102264" y="90680"/>
                        <a:pt x="95911" y="87327"/>
                      </a:cubicBezTo>
                      <a:cubicBezTo>
                        <a:pt x="92424" y="85489"/>
                        <a:pt x="81975" y="75783"/>
                        <a:pt x="73784" y="62410"/>
                      </a:cubicBezTo>
                      <a:cubicBezTo>
                        <a:pt x="67059" y="51419"/>
                        <a:pt x="62259" y="36321"/>
                        <a:pt x="60782" y="3509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7" name="Google Shape;1357;p37"/>
                <p:cNvSpPr/>
                <p:nvPr/>
              </p:nvSpPr>
              <p:spPr>
                <a:xfrm>
                  <a:off x="4751003" y="5408219"/>
                  <a:ext cx="100961" cy="81865"/>
                </a:xfrm>
                <a:custGeom>
                  <a:rect b="b" l="l" r="r" t="t"/>
                  <a:pathLst>
                    <a:path extrusionOk="0" h="81865" w="100961">
                      <a:moveTo>
                        <a:pt x="60588" y="30994"/>
                      </a:moveTo>
                      <a:cubicBezTo>
                        <a:pt x="57340" y="28498"/>
                        <a:pt x="36251" y="23926"/>
                        <a:pt x="26050" y="20583"/>
                      </a:cubicBezTo>
                      <a:cubicBezTo>
                        <a:pt x="13172" y="16373"/>
                        <a:pt x="-2487" y="5781"/>
                        <a:pt x="333" y="790"/>
                      </a:cubicBezTo>
                      <a:cubicBezTo>
                        <a:pt x="2333" y="-2763"/>
                        <a:pt x="17401" y="6752"/>
                        <a:pt x="29451" y="7943"/>
                      </a:cubicBezTo>
                      <a:cubicBezTo>
                        <a:pt x="39614" y="8943"/>
                        <a:pt x="56940" y="8372"/>
                        <a:pt x="65808" y="13125"/>
                      </a:cubicBezTo>
                      <a:cubicBezTo>
                        <a:pt x="74685" y="17878"/>
                        <a:pt x="78971" y="37461"/>
                        <a:pt x="82790" y="45348"/>
                      </a:cubicBezTo>
                      <a:cubicBezTo>
                        <a:pt x="86620" y="53234"/>
                        <a:pt x="93649" y="72503"/>
                        <a:pt x="99545" y="76666"/>
                      </a:cubicBezTo>
                      <a:cubicBezTo>
                        <a:pt x="102241" y="78571"/>
                        <a:pt x="101288" y="83924"/>
                        <a:pt x="94954" y="81019"/>
                      </a:cubicBezTo>
                      <a:cubicBezTo>
                        <a:pt x="91477" y="79419"/>
                        <a:pt x="81143" y="70418"/>
                        <a:pt x="73151" y="57549"/>
                      </a:cubicBezTo>
                      <a:cubicBezTo>
                        <a:pt x="66598" y="46977"/>
                        <a:pt x="62045" y="32118"/>
                        <a:pt x="60588" y="30994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8" name="Google Shape;1358;p37"/>
                <p:cNvSpPr/>
                <p:nvPr/>
              </p:nvSpPr>
              <p:spPr>
                <a:xfrm>
                  <a:off x="4743905" y="5443592"/>
                  <a:ext cx="106344" cy="78439"/>
                </a:xfrm>
                <a:custGeom>
                  <a:rect b="b" l="l" r="r" t="t"/>
                  <a:pathLst>
                    <a:path extrusionOk="0" h="78439" w="106344">
                      <a:moveTo>
                        <a:pt x="63191" y="28377"/>
                      </a:moveTo>
                      <a:cubicBezTo>
                        <a:pt x="59771" y="26015"/>
                        <a:pt x="37978" y="22567"/>
                        <a:pt x="27386" y="19747"/>
                      </a:cubicBezTo>
                      <a:cubicBezTo>
                        <a:pt x="14022" y="16185"/>
                        <a:pt x="-2418" y="6231"/>
                        <a:pt x="297" y="926"/>
                      </a:cubicBezTo>
                      <a:cubicBezTo>
                        <a:pt x="2221" y="-2837"/>
                        <a:pt x="18023" y="6050"/>
                        <a:pt x="30425" y="6545"/>
                      </a:cubicBezTo>
                      <a:cubicBezTo>
                        <a:pt x="40892" y="6965"/>
                        <a:pt x="58647" y="5345"/>
                        <a:pt x="67915" y="9698"/>
                      </a:cubicBezTo>
                      <a:cubicBezTo>
                        <a:pt x="77192" y="14061"/>
                        <a:pt x="82288" y="33930"/>
                        <a:pt x="86498" y="41807"/>
                      </a:cubicBezTo>
                      <a:cubicBezTo>
                        <a:pt x="90699" y="49684"/>
                        <a:pt x="98595" y="69077"/>
                        <a:pt x="104796" y="73001"/>
                      </a:cubicBezTo>
                      <a:cubicBezTo>
                        <a:pt x="107624" y="74802"/>
                        <a:pt x="106844" y="80364"/>
                        <a:pt x="100243" y="77754"/>
                      </a:cubicBezTo>
                      <a:cubicBezTo>
                        <a:pt x="96614" y="76316"/>
                        <a:pt x="85689" y="67677"/>
                        <a:pt x="77030" y="54933"/>
                      </a:cubicBezTo>
                      <a:cubicBezTo>
                        <a:pt x="69925" y="44455"/>
                        <a:pt x="64733" y="29453"/>
                        <a:pt x="63191" y="2837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9" name="Google Shape;1359;p37"/>
                <p:cNvSpPr/>
                <p:nvPr/>
              </p:nvSpPr>
              <p:spPr>
                <a:xfrm>
                  <a:off x="4782045" y="5490124"/>
                  <a:ext cx="67522" cy="47691"/>
                </a:xfrm>
                <a:custGeom>
                  <a:rect b="b" l="l" r="r" t="t"/>
                  <a:pathLst>
                    <a:path extrusionOk="0" h="47691" w="67522">
                      <a:moveTo>
                        <a:pt x="20221" y="390"/>
                      </a:moveTo>
                      <a:cubicBezTo>
                        <a:pt x="14678" y="-724"/>
                        <a:pt x="7325" y="733"/>
                        <a:pt x="0" y="2447"/>
                      </a:cubicBezTo>
                      <a:cubicBezTo>
                        <a:pt x="6629" y="7715"/>
                        <a:pt x="13487" y="12782"/>
                        <a:pt x="20393" y="17697"/>
                      </a:cubicBezTo>
                      <a:cubicBezTo>
                        <a:pt x="20431" y="17726"/>
                        <a:pt x="20526" y="17668"/>
                        <a:pt x="20564" y="17697"/>
                      </a:cubicBezTo>
                      <a:cubicBezTo>
                        <a:pt x="20593" y="17706"/>
                        <a:pt x="20879" y="18021"/>
                        <a:pt x="20907" y="18040"/>
                      </a:cubicBezTo>
                      <a:cubicBezTo>
                        <a:pt x="20955" y="18069"/>
                        <a:pt x="21365" y="18516"/>
                        <a:pt x="21422" y="18554"/>
                      </a:cubicBezTo>
                      <a:cubicBezTo>
                        <a:pt x="21489" y="18602"/>
                        <a:pt x="21527" y="18678"/>
                        <a:pt x="21593" y="18726"/>
                      </a:cubicBezTo>
                      <a:cubicBezTo>
                        <a:pt x="24937" y="21088"/>
                        <a:pt x="28137" y="23650"/>
                        <a:pt x="31537" y="25926"/>
                      </a:cubicBezTo>
                      <a:cubicBezTo>
                        <a:pt x="43177" y="33718"/>
                        <a:pt x="55197" y="40919"/>
                        <a:pt x="67523" y="47691"/>
                      </a:cubicBezTo>
                      <a:cubicBezTo>
                        <a:pt x="61065" y="45205"/>
                        <a:pt x="49711" y="30470"/>
                        <a:pt x="44215" y="24555"/>
                      </a:cubicBezTo>
                      <a:cubicBezTo>
                        <a:pt x="41234" y="21335"/>
                        <a:pt x="37243" y="15135"/>
                        <a:pt x="32738" y="9810"/>
                      </a:cubicBezTo>
                      <a:cubicBezTo>
                        <a:pt x="29451" y="5933"/>
                        <a:pt x="25870" y="2924"/>
                        <a:pt x="22279" y="1418"/>
                      </a:cubicBezTo>
                      <a:cubicBezTo>
                        <a:pt x="21603" y="1133"/>
                        <a:pt x="20917" y="523"/>
                        <a:pt x="20221" y="39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0" name="Google Shape;1360;p37"/>
                <p:cNvSpPr/>
                <p:nvPr/>
              </p:nvSpPr>
              <p:spPr>
                <a:xfrm>
                  <a:off x="5263884" y="4991235"/>
                  <a:ext cx="35678" cy="120262"/>
                </a:xfrm>
                <a:custGeom>
                  <a:rect b="b" l="l" r="r" t="t"/>
                  <a:pathLst>
                    <a:path extrusionOk="0" h="120262" w="35678">
                      <a:moveTo>
                        <a:pt x="19452" y="62520"/>
                      </a:moveTo>
                      <a:cubicBezTo>
                        <a:pt x="19604" y="58681"/>
                        <a:pt x="11879" y="40079"/>
                        <a:pt x="8984" y="30468"/>
                      </a:cubicBezTo>
                      <a:cubicBezTo>
                        <a:pt x="5336" y="18343"/>
                        <a:pt x="4983" y="598"/>
                        <a:pt x="10222" y="7"/>
                      </a:cubicBezTo>
                      <a:cubicBezTo>
                        <a:pt x="13937" y="-402"/>
                        <a:pt x="14775" y="16305"/>
                        <a:pt x="20261" y="26144"/>
                      </a:cubicBezTo>
                      <a:cubicBezTo>
                        <a:pt x="24881" y="34449"/>
                        <a:pt x="34473" y="47356"/>
                        <a:pt x="35606" y="56728"/>
                      </a:cubicBezTo>
                      <a:cubicBezTo>
                        <a:pt x="36730" y="66101"/>
                        <a:pt x="24329" y="80084"/>
                        <a:pt x="20442" y="87323"/>
                      </a:cubicBezTo>
                      <a:cubicBezTo>
                        <a:pt x="16556" y="94552"/>
                        <a:pt x="5841" y="110459"/>
                        <a:pt x="5841" y="117241"/>
                      </a:cubicBezTo>
                      <a:cubicBezTo>
                        <a:pt x="5841" y="120337"/>
                        <a:pt x="1326" y="122546"/>
                        <a:pt x="154" y="116117"/>
                      </a:cubicBezTo>
                      <a:cubicBezTo>
                        <a:pt x="-494" y="112593"/>
                        <a:pt x="783" y="99772"/>
                        <a:pt x="6202" y="86637"/>
                      </a:cubicBezTo>
                      <a:cubicBezTo>
                        <a:pt x="10660" y="75855"/>
                        <a:pt x="19385" y="64253"/>
                        <a:pt x="19452" y="6252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1" name="Google Shape;1361;p37"/>
                <p:cNvSpPr/>
                <p:nvPr/>
              </p:nvSpPr>
              <p:spPr>
                <a:xfrm>
                  <a:off x="5300473" y="4999343"/>
                  <a:ext cx="36440" cy="120147"/>
                </a:xfrm>
                <a:custGeom>
                  <a:rect b="b" l="l" r="r" t="t"/>
                  <a:pathLst>
                    <a:path extrusionOk="0" h="120147" w="36440">
                      <a:moveTo>
                        <a:pt x="20154" y="62632"/>
                      </a:moveTo>
                      <a:cubicBezTo>
                        <a:pt x="20363" y="58794"/>
                        <a:pt x="12895" y="40096"/>
                        <a:pt x="10133" y="30448"/>
                      </a:cubicBezTo>
                      <a:cubicBezTo>
                        <a:pt x="6647" y="18265"/>
                        <a:pt x="6542" y="520"/>
                        <a:pt x="11781" y="6"/>
                      </a:cubicBezTo>
                      <a:cubicBezTo>
                        <a:pt x="15496" y="-356"/>
                        <a:pt x="16115" y="16360"/>
                        <a:pt x="21458" y="26276"/>
                      </a:cubicBezTo>
                      <a:cubicBezTo>
                        <a:pt x="25973" y="34639"/>
                        <a:pt x="35384" y="47678"/>
                        <a:pt x="36384" y="57060"/>
                      </a:cubicBezTo>
                      <a:cubicBezTo>
                        <a:pt x="37385" y="66452"/>
                        <a:pt x="24792" y="80263"/>
                        <a:pt x="20811" y="87445"/>
                      </a:cubicBezTo>
                      <a:cubicBezTo>
                        <a:pt x="16829" y="94627"/>
                        <a:pt x="5895" y="110381"/>
                        <a:pt x="5799" y="117163"/>
                      </a:cubicBezTo>
                      <a:cubicBezTo>
                        <a:pt x="5752" y="120259"/>
                        <a:pt x="1208" y="122402"/>
                        <a:pt x="122" y="115963"/>
                      </a:cubicBezTo>
                      <a:cubicBezTo>
                        <a:pt x="-468" y="112429"/>
                        <a:pt x="980" y="99628"/>
                        <a:pt x="6581" y="86569"/>
                      </a:cubicBezTo>
                      <a:cubicBezTo>
                        <a:pt x="11181" y="75844"/>
                        <a:pt x="20068" y="64366"/>
                        <a:pt x="20154" y="6263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2" name="Google Shape;1362;p37"/>
                <p:cNvSpPr/>
                <p:nvPr/>
              </p:nvSpPr>
              <p:spPr>
                <a:xfrm>
                  <a:off x="5333927" y="5018655"/>
                  <a:ext cx="43261" cy="118174"/>
                </a:xfrm>
                <a:custGeom>
                  <a:rect b="b" l="l" r="r" t="t"/>
                  <a:pathLst>
                    <a:path extrusionOk="0" h="118174" w="43261">
                      <a:moveTo>
                        <a:pt x="26475" y="63180"/>
                      </a:moveTo>
                      <a:cubicBezTo>
                        <a:pt x="27152" y="59399"/>
                        <a:pt x="22047" y="39920"/>
                        <a:pt x="20494" y="29995"/>
                      </a:cubicBezTo>
                      <a:cubicBezTo>
                        <a:pt x="18532" y="17479"/>
                        <a:pt x="20627" y="-142"/>
                        <a:pt x="25885" y="1"/>
                      </a:cubicBezTo>
                      <a:cubicBezTo>
                        <a:pt x="29619" y="96"/>
                        <a:pt x="28171" y="16765"/>
                        <a:pt x="32248" y="27261"/>
                      </a:cubicBezTo>
                      <a:cubicBezTo>
                        <a:pt x="35696" y="36120"/>
                        <a:pt x="43421" y="50216"/>
                        <a:pt x="43259" y="59656"/>
                      </a:cubicBezTo>
                      <a:cubicBezTo>
                        <a:pt x="43097" y="69095"/>
                        <a:pt x="28895" y="81249"/>
                        <a:pt x="24056" y="87888"/>
                      </a:cubicBezTo>
                      <a:cubicBezTo>
                        <a:pt x="19218" y="94517"/>
                        <a:pt x="6416" y="108805"/>
                        <a:pt x="5492" y="115520"/>
                      </a:cubicBezTo>
                      <a:cubicBezTo>
                        <a:pt x="5063" y="118587"/>
                        <a:pt x="292" y="120159"/>
                        <a:pt x="5" y="113634"/>
                      </a:cubicBezTo>
                      <a:cubicBezTo>
                        <a:pt x="-147" y="110053"/>
                        <a:pt x="2873" y="97527"/>
                        <a:pt x="10045" y="85259"/>
                      </a:cubicBezTo>
                      <a:cubicBezTo>
                        <a:pt x="15931" y="75182"/>
                        <a:pt x="26161" y="64885"/>
                        <a:pt x="26475" y="6318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7"/>
                <p:cNvSpPr/>
                <p:nvPr/>
              </p:nvSpPr>
              <p:spPr>
                <a:xfrm>
                  <a:off x="5361209" y="5038316"/>
                  <a:ext cx="51358" cy="113316"/>
                </a:xfrm>
                <a:custGeom>
                  <a:rect b="b" l="l" r="r" t="t"/>
                  <a:pathLst>
                    <a:path extrusionOk="0" h="113316" w="51358">
                      <a:moveTo>
                        <a:pt x="33941" y="62569"/>
                      </a:moveTo>
                      <a:cubicBezTo>
                        <a:pt x="35189" y="58930"/>
                        <a:pt x="33122" y="38909"/>
                        <a:pt x="33103" y="28869"/>
                      </a:cubicBezTo>
                      <a:cubicBezTo>
                        <a:pt x="33084" y="16201"/>
                        <a:pt x="37846" y="-906"/>
                        <a:pt x="43028" y="37"/>
                      </a:cubicBezTo>
                      <a:cubicBezTo>
                        <a:pt x="46705" y="713"/>
                        <a:pt x="42714" y="16954"/>
                        <a:pt x="45142" y="27955"/>
                      </a:cubicBezTo>
                      <a:cubicBezTo>
                        <a:pt x="47190" y="37242"/>
                        <a:pt x="52677" y="52358"/>
                        <a:pt x="51067" y="61655"/>
                      </a:cubicBezTo>
                      <a:cubicBezTo>
                        <a:pt x="49467" y="70960"/>
                        <a:pt x="33569" y="80800"/>
                        <a:pt x="27778" y="86610"/>
                      </a:cubicBezTo>
                      <a:cubicBezTo>
                        <a:pt x="21978" y="92430"/>
                        <a:pt x="7147" y="104593"/>
                        <a:pt x="5194" y="111089"/>
                      </a:cubicBezTo>
                      <a:cubicBezTo>
                        <a:pt x="4309" y="114052"/>
                        <a:pt x="-644" y="114871"/>
                        <a:pt x="70" y="108384"/>
                      </a:cubicBezTo>
                      <a:cubicBezTo>
                        <a:pt x="470" y="104822"/>
                        <a:pt x="5366" y="92906"/>
                        <a:pt x="14329" y="81876"/>
                      </a:cubicBezTo>
                      <a:cubicBezTo>
                        <a:pt x="21692" y="72818"/>
                        <a:pt x="33379" y="64207"/>
                        <a:pt x="33941" y="6256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4" name="Google Shape;1364;p37"/>
                <p:cNvSpPr/>
                <p:nvPr/>
              </p:nvSpPr>
              <p:spPr>
                <a:xfrm>
                  <a:off x="5389983" y="5072794"/>
                  <a:ext cx="54368" cy="97513"/>
                </a:xfrm>
                <a:custGeom>
                  <a:rect b="b" l="l" r="r" t="t"/>
                  <a:pathLst>
                    <a:path extrusionOk="0" h="97513" w="54368">
                      <a:moveTo>
                        <a:pt x="35847" y="54770"/>
                      </a:moveTo>
                      <a:cubicBezTo>
                        <a:pt x="37466" y="51636"/>
                        <a:pt x="39028" y="33776"/>
                        <a:pt x="40657" y="24890"/>
                      </a:cubicBezTo>
                      <a:cubicBezTo>
                        <a:pt x="42705" y="13688"/>
                        <a:pt x="49430" y="-1123"/>
                        <a:pt x="53554" y="67"/>
                      </a:cubicBezTo>
                      <a:cubicBezTo>
                        <a:pt x="56488" y="915"/>
                        <a:pt x="50534" y="15013"/>
                        <a:pt x="50754" y="24909"/>
                      </a:cubicBezTo>
                      <a:cubicBezTo>
                        <a:pt x="50934" y="33262"/>
                        <a:pt x="52992" y="47007"/>
                        <a:pt x="50154" y="55132"/>
                      </a:cubicBezTo>
                      <a:cubicBezTo>
                        <a:pt x="47306" y="63247"/>
                        <a:pt x="32570" y="70867"/>
                        <a:pt x="26827" y="75620"/>
                      </a:cubicBezTo>
                      <a:cubicBezTo>
                        <a:pt x="21083" y="80363"/>
                        <a:pt x="6844" y="90107"/>
                        <a:pt x="4176" y="95727"/>
                      </a:cubicBezTo>
                      <a:cubicBezTo>
                        <a:pt x="2957" y="98289"/>
                        <a:pt x="-1272" y="98670"/>
                        <a:pt x="376" y="92984"/>
                      </a:cubicBezTo>
                      <a:cubicBezTo>
                        <a:pt x="1290" y="89860"/>
                        <a:pt x="7282" y="79649"/>
                        <a:pt x="16483" y="70505"/>
                      </a:cubicBezTo>
                      <a:cubicBezTo>
                        <a:pt x="24045" y="62999"/>
                        <a:pt x="35114" y="56179"/>
                        <a:pt x="35847" y="5477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5" name="Google Shape;1365;p37"/>
                <p:cNvSpPr/>
                <p:nvPr/>
              </p:nvSpPr>
              <p:spPr>
                <a:xfrm>
                  <a:off x="5411602" y="5109859"/>
                  <a:ext cx="62694" cy="88447"/>
                </a:xfrm>
                <a:custGeom>
                  <a:rect b="b" l="l" r="r" t="t"/>
                  <a:pathLst>
                    <a:path extrusionOk="0" h="88447" w="62694">
                      <a:moveTo>
                        <a:pt x="39365" y="51262"/>
                      </a:moveTo>
                      <a:cubicBezTo>
                        <a:pt x="41270" y="48423"/>
                        <a:pt x="44480" y="31155"/>
                        <a:pt x="46927" y="22677"/>
                      </a:cubicBezTo>
                      <a:cubicBezTo>
                        <a:pt x="50004" y="11990"/>
                        <a:pt x="58053" y="-1583"/>
                        <a:pt x="62044" y="151"/>
                      </a:cubicBezTo>
                      <a:cubicBezTo>
                        <a:pt x="64863" y="1379"/>
                        <a:pt x="57653" y="14362"/>
                        <a:pt x="56938" y="24077"/>
                      </a:cubicBezTo>
                      <a:cubicBezTo>
                        <a:pt x="56339" y="32278"/>
                        <a:pt x="57101" y="46014"/>
                        <a:pt x="53529" y="53577"/>
                      </a:cubicBezTo>
                      <a:cubicBezTo>
                        <a:pt x="49947" y="61130"/>
                        <a:pt x="34612" y="66578"/>
                        <a:pt x="28468" y="70435"/>
                      </a:cubicBezTo>
                      <a:cubicBezTo>
                        <a:pt x="22334" y="74303"/>
                        <a:pt x="7294" y="81894"/>
                        <a:pt x="4123" y="87028"/>
                      </a:cubicBezTo>
                      <a:cubicBezTo>
                        <a:pt x="2674" y="89362"/>
                        <a:pt x="-1564" y="89162"/>
                        <a:pt x="608" y="83818"/>
                      </a:cubicBezTo>
                      <a:cubicBezTo>
                        <a:pt x="1798" y="80885"/>
                        <a:pt x="8704" y="71721"/>
                        <a:pt x="18686" y="64025"/>
                      </a:cubicBezTo>
                      <a:cubicBezTo>
                        <a:pt x="26887" y="57710"/>
                        <a:pt x="38508" y="52548"/>
                        <a:pt x="39365" y="5126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6" name="Google Shape;1366;p37"/>
                <p:cNvSpPr/>
                <p:nvPr/>
              </p:nvSpPr>
              <p:spPr>
                <a:xfrm>
                  <a:off x="5423163" y="5149185"/>
                  <a:ext cx="79313" cy="77297"/>
                </a:xfrm>
                <a:custGeom>
                  <a:rect b="b" l="l" r="r" t="t"/>
                  <a:pathLst>
                    <a:path extrusionOk="0" h="77297" w="79313">
                      <a:moveTo>
                        <a:pt x="47091" y="48397"/>
                      </a:moveTo>
                      <a:cubicBezTo>
                        <a:pt x="49539" y="45911"/>
                        <a:pt x="55530" y="28443"/>
                        <a:pt x="59388" y="20128"/>
                      </a:cubicBezTo>
                      <a:cubicBezTo>
                        <a:pt x="64246" y="9621"/>
                        <a:pt x="74828" y="-2523"/>
                        <a:pt x="78800" y="458"/>
                      </a:cubicBezTo>
                      <a:cubicBezTo>
                        <a:pt x="81619" y="2573"/>
                        <a:pt x="72018" y="14336"/>
                        <a:pt x="69818" y="24480"/>
                      </a:cubicBezTo>
                      <a:cubicBezTo>
                        <a:pt x="67951" y="33043"/>
                        <a:pt x="66723" y="47883"/>
                        <a:pt x="61789" y="54913"/>
                      </a:cubicBezTo>
                      <a:cubicBezTo>
                        <a:pt x="56864" y="61933"/>
                        <a:pt x="39757" y="63332"/>
                        <a:pt x="32661" y="65695"/>
                      </a:cubicBezTo>
                      <a:cubicBezTo>
                        <a:pt x="25565" y="68048"/>
                        <a:pt x="8458" y="71820"/>
                        <a:pt x="4324" y="76372"/>
                      </a:cubicBezTo>
                      <a:cubicBezTo>
                        <a:pt x="2438" y="78458"/>
                        <a:pt x="-2039" y="77030"/>
                        <a:pt x="1067" y="71962"/>
                      </a:cubicBezTo>
                      <a:cubicBezTo>
                        <a:pt x="2771" y="69172"/>
                        <a:pt x="11468" y="61390"/>
                        <a:pt x="23222" y="56056"/>
                      </a:cubicBezTo>
                      <a:cubicBezTo>
                        <a:pt x="32880" y="51684"/>
                        <a:pt x="45987" y="49512"/>
                        <a:pt x="47091" y="4839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7" name="Google Shape;1367;p37"/>
                <p:cNvSpPr/>
                <p:nvPr/>
              </p:nvSpPr>
              <p:spPr>
                <a:xfrm>
                  <a:off x="5436533" y="5195478"/>
                  <a:ext cx="82070" cy="64578"/>
                </a:xfrm>
                <a:custGeom>
                  <a:rect b="b" l="l" r="r" t="t"/>
                  <a:pathLst>
                    <a:path extrusionOk="0" h="64578" w="82070">
                      <a:moveTo>
                        <a:pt x="46075" y="40499"/>
                      </a:moveTo>
                      <a:cubicBezTo>
                        <a:pt x="48637" y="38423"/>
                        <a:pt x="56695" y="23783"/>
                        <a:pt x="61429" y="16821"/>
                      </a:cubicBezTo>
                      <a:cubicBezTo>
                        <a:pt x="67402" y="8019"/>
                        <a:pt x="78708" y="-2125"/>
                        <a:pt x="81775" y="390"/>
                      </a:cubicBezTo>
                      <a:cubicBezTo>
                        <a:pt x="83947" y="2180"/>
                        <a:pt x="73574" y="12010"/>
                        <a:pt x="70021" y="20516"/>
                      </a:cubicBezTo>
                      <a:cubicBezTo>
                        <a:pt x="67030" y="27698"/>
                        <a:pt x="63601" y="40156"/>
                        <a:pt x="58115" y="46024"/>
                      </a:cubicBezTo>
                      <a:cubicBezTo>
                        <a:pt x="52638" y="51901"/>
                        <a:pt x="37217" y="53015"/>
                        <a:pt x="30540" y="54958"/>
                      </a:cubicBezTo>
                      <a:cubicBezTo>
                        <a:pt x="23853" y="56911"/>
                        <a:pt x="8061" y="60007"/>
                        <a:pt x="3670" y="63817"/>
                      </a:cubicBezTo>
                      <a:cubicBezTo>
                        <a:pt x="1670" y="65550"/>
                        <a:pt x="-2083" y="64331"/>
                        <a:pt x="1470" y="60092"/>
                      </a:cubicBezTo>
                      <a:cubicBezTo>
                        <a:pt x="3422" y="57759"/>
                        <a:pt x="12376" y="51263"/>
                        <a:pt x="23653" y="46834"/>
                      </a:cubicBezTo>
                      <a:cubicBezTo>
                        <a:pt x="32930" y="43195"/>
                        <a:pt x="44923" y="41433"/>
                        <a:pt x="46075" y="4049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8" name="Google Shape;1368;p37"/>
                <p:cNvSpPr/>
                <p:nvPr/>
              </p:nvSpPr>
              <p:spPr>
                <a:xfrm>
                  <a:off x="5432542" y="5238038"/>
                  <a:ext cx="99768" cy="56736"/>
                </a:xfrm>
                <a:custGeom>
                  <a:rect b="b" l="l" r="r" t="t"/>
                  <a:pathLst>
                    <a:path extrusionOk="0" h="56736" w="99768">
                      <a:moveTo>
                        <a:pt x="54400" y="39640"/>
                      </a:moveTo>
                      <a:cubicBezTo>
                        <a:pt x="57534" y="37830"/>
                        <a:pt x="68459" y="22352"/>
                        <a:pt x="74660" y="15218"/>
                      </a:cubicBezTo>
                      <a:cubicBezTo>
                        <a:pt x="82480" y="6226"/>
                        <a:pt x="96424" y="-2965"/>
                        <a:pt x="99520" y="912"/>
                      </a:cubicBezTo>
                      <a:cubicBezTo>
                        <a:pt x="101711" y="3664"/>
                        <a:pt x="88833" y="12713"/>
                        <a:pt x="83756" y="22019"/>
                      </a:cubicBezTo>
                      <a:cubicBezTo>
                        <a:pt x="79470" y="29867"/>
                        <a:pt x="74003" y="43984"/>
                        <a:pt x="67116" y="49584"/>
                      </a:cubicBezTo>
                      <a:cubicBezTo>
                        <a:pt x="60230" y="55185"/>
                        <a:pt x="42865" y="52337"/>
                        <a:pt x="35160" y="52880"/>
                      </a:cubicBezTo>
                      <a:cubicBezTo>
                        <a:pt x="27444" y="53414"/>
                        <a:pt x="9413" y="52861"/>
                        <a:pt x="4013" y="56271"/>
                      </a:cubicBezTo>
                      <a:cubicBezTo>
                        <a:pt x="1546" y="57823"/>
                        <a:pt x="-2474" y="55337"/>
                        <a:pt x="2051" y="51175"/>
                      </a:cubicBezTo>
                      <a:cubicBezTo>
                        <a:pt x="4537" y="48899"/>
                        <a:pt x="15376" y="43479"/>
                        <a:pt x="28550" y="41202"/>
                      </a:cubicBezTo>
                      <a:cubicBezTo>
                        <a:pt x="39370" y="39326"/>
                        <a:pt x="52990" y="40450"/>
                        <a:pt x="54400" y="3964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9" name="Google Shape;1369;p37"/>
                <p:cNvSpPr/>
                <p:nvPr/>
              </p:nvSpPr>
              <p:spPr>
                <a:xfrm>
                  <a:off x="5432563" y="5303196"/>
                  <a:ext cx="90536" cy="32748"/>
                </a:xfrm>
                <a:custGeom>
                  <a:rect b="b" l="l" r="r" t="t"/>
                  <a:pathLst>
                    <a:path extrusionOk="0" h="32748" w="90536">
                      <a:moveTo>
                        <a:pt x="90537" y="0"/>
                      </a:moveTo>
                      <a:cubicBezTo>
                        <a:pt x="89032" y="867"/>
                        <a:pt x="87241" y="1314"/>
                        <a:pt x="85907" y="2229"/>
                      </a:cubicBezTo>
                      <a:cubicBezTo>
                        <a:pt x="80478" y="5944"/>
                        <a:pt x="74182" y="10687"/>
                        <a:pt x="68086" y="15078"/>
                      </a:cubicBezTo>
                      <a:cubicBezTo>
                        <a:pt x="65162" y="17193"/>
                        <a:pt x="60704" y="20860"/>
                        <a:pt x="59523" y="21250"/>
                      </a:cubicBezTo>
                      <a:cubicBezTo>
                        <a:pt x="59361" y="21298"/>
                        <a:pt x="57313" y="21079"/>
                        <a:pt x="56952" y="21079"/>
                      </a:cubicBezTo>
                      <a:cubicBezTo>
                        <a:pt x="53494" y="21060"/>
                        <a:pt x="43073" y="19088"/>
                        <a:pt x="32615" y="19365"/>
                      </a:cubicBezTo>
                      <a:cubicBezTo>
                        <a:pt x="18642" y="19726"/>
                        <a:pt x="6335" y="23136"/>
                        <a:pt x="3135" y="24851"/>
                      </a:cubicBezTo>
                      <a:cubicBezTo>
                        <a:pt x="3078" y="24832"/>
                        <a:pt x="3021" y="24860"/>
                        <a:pt x="2964" y="24851"/>
                      </a:cubicBezTo>
                      <a:cubicBezTo>
                        <a:pt x="-2656" y="27947"/>
                        <a:pt x="925" y="30709"/>
                        <a:pt x="3821" y="29642"/>
                      </a:cubicBezTo>
                      <a:cubicBezTo>
                        <a:pt x="4230" y="29489"/>
                        <a:pt x="5364" y="29585"/>
                        <a:pt x="5879" y="29470"/>
                      </a:cubicBezTo>
                      <a:cubicBezTo>
                        <a:pt x="13193" y="27889"/>
                        <a:pt x="29024" y="30052"/>
                        <a:pt x="36549" y="30499"/>
                      </a:cubicBezTo>
                      <a:cubicBezTo>
                        <a:pt x="40949" y="30766"/>
                        <a:pt x="47969" y="31909"/>
                        <a:pt x="54894" y="32557"/>
                      </a:cubicBezTo>
                      <a:cubicBezTo>
                        <a:pt x="59285" y="32976"/>
                        <a:pt x="63047" y="32690"/>
                        <a:pt x="66543" y="31871"/>
                      </a:cubicBezTo>
                      <a:cubicBezTo>
                        <a:pt x="67629" y="31623"/>
                        <a:pt x="69248" y="31966"/>
                        <a:pt x="70143" y="31528"/>
                      </a:cubicBezTo>
                      <a:cubicBezTo>
                        <a:pt x="72963" y="30156"/>
                        <a:pt x="75896" y="27280"/>
                        <a:pt x="78716" y="24679"/>
                      </a:cubicBezTo>
                      <a:cubicBezTo>
                        <a:pt x="82735" y="16488"/>
                        <a:pt x="86974" y="8439"/>
                        <a:pt x="90537" y="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0" name="Google Shape;1370;p37"/>
                <p:cNvSpPr/>
                <p:nvPr/>
              </p:nvSpPr>
              <p:spPr>
                <a:xfrm>
                  <a:off x="5428867" y="5359995"/>
                  <a:ext cx="62019" cy="16552"/>
                </a:xfrm>
                <a:custGeom>
                  <a:rect b="b" l="l" r="r" t="t"/>
                  <a:pathLst>
                    <a:path extrusionOk="0" h="16552" w="62019">
                      <a:moveTo>
                        <a:pt x="14375" y="265"/>
                      </a:moveTo>
                      <a:cubicBezTo>
                        <a:pt x="9946" y="579"/>
                        <a:pt x="7298" y="1103"/>
                        <a:pt x="5288" y="1637"/>
                      </a:cubicBezTo>
                      <a:cubicBezTo>
                        <a:pt x="4869" y="1751"/>
                        <a:pt x="3688" y="1875"/>
                        <a:pt x="3403" y="1980"/>
                      </a:cubicBezTo>
                      <a:cubicBezTo>
                        <a:pt x="-2598" y="4256"/>
                        <a:pt x="564" y="7257"/>
                        <a:pt x="3574" y="6608"/>
                      </a:cubicBezTo>
                      <a:cubicBezTo>
                        <a:pt x="4079" y="6504"/>
                        <a:pt x="5345" y="6818"/>
                        <a:pt x="5974" y="6780"/>
                      </a:cubicBezTo>
                      <a:cubicBezTo>
                        <a:pt x="6022" y="6780"/>
                        <a:pt x="6098" y="6780"/>
                        <a:pt x="6145" y="6780"/>
                      </a:cubicBezTo>
                      <a:cubicBezTo>
                        <a:pt x="13775" y="6399"/>
                        <a:pt x="28539" y="10495"/>
                        <a:pt x="35797" y="11924"/>
                      </a:cubicBezTo>
                      <a:cubicBezTo>
                        <a:pt x="39674" y="12685"/>
                        <a:pt x="45665" y="14829"/>
                        <a:pt x="51732" y="16381"/>
                      </a:cubicBezTo>
                      <a:cubicBezTo>
                        <a:pt x="52913" y="16676"/>
                        <a:pt x="53809" y="16296"/>
                        <a:pt x="54990" y="16552"/>
                      </a:cubicBezTo>
                      <a:cubicBezTo>
                        <a:pt x="57438" y="12676"/>
                        <a:pt x="59667" y="8666"/>
                        <a:pt x="62019" y="4722"/>
                      </a:cubicBezTo>
                      <a:cubicBezTo>
                        <a:pt x="61581" y="4885"/>
                        <a:pt x="60076" y="5865"/>
                        <a:pt x="59790" y="5923"/>
                      </a:cubicBezTo>
                      <a:cubicBezTo>
                        <a:pt x="59400" y="5989"/>
                        <a:pt x="55209" y="5056"/>
                        <a:pt x="53790" y="4722"/>
                      </a:cubicBezTo>
                      <a:cubicBezTo>
                        <a:pt x="48951" y="3608"/>
                        <a:pt x="42274" y="1580"/>
                        <a:pt x="33397" y="608"/>
                      </a:cubicBezTo>
                      <a:cubicBezTo>
                        <a:pt x="26396" y="-154"/>
                        <a:pt x="19719" y="-116"/>
                        <a:pt x="14375" y="26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1" name="Google Shape;1371;p37"/>
                <p:cNvSpPr/>
                <p:nvPr/>
              </p:nvSpPr>
              <p:spPr>
                <a:xfrm>
                  <a:off x="5419155" y="5398123"/>
                  <a:ext cx="46022" cy="15781"/>
                </a:xfrm>
                <a:custGeom>
                  <a:rect b="b" l="l" r="r" t="t"/>
                  <a:pathLst>
                    <a:path extrusionOk="0" h="15781" w="46022">
                      <a:moveTo>
                        <a:pt x="14657" y="18"/>
                      </a:moveTo>
                      <a:cubicBezTo>
                        <a:pt x="10275" y="94"/>
                        <a:pt x="7618" y="571"/>
                        <a:pt x="5570" y="1047"/>
                      </a:cubicBezTo>
                      <a:cubicBezTo>
                        <a:pt x="5113" y="1152"/>
                        <a:pt x="3827" y="1104"/>
                        <a:pt x="3513" y="1218"/>
                      </a:cubicBezTo>
                      <a:cubicBezTo>
                        <a:pt x="-2574" y="3438"/>
                        <a:pt x="474" y="7247"/>
                        <a:pt x="3513" y="6695"/>
                      </a:cubicBezTo>
                      <a:cubicBezTo>
                        <a:pt x="4065" y="6600"/>
                        <a:pt x="5399" y="7210"/>
                        <a:pt x="6084" y="7210"/>
                      </a:cubicBezTo>
                      <a:cubicBezTo>
                        <a:pt x="13733" y="7276"/>
                        <a:pt x="28382" y="12658"/>
                        <a:pt x="35564" y="14753"/>
                      </a:cubicBezTo>
                      <a:cubicBezTo>
                        <a:pt x="36193" y="14934"/>
                        <a:pt x="37412" y="15525"/>
                        <a:pt x="38136" y="15782"/>
                      </a:cubicBezTo>
                      <a:cubicBezTo>
                        <a:pt x="40841" y="12363"/>
                        <a:pt x="43403" y="8829"/>
                        <a:pt x="46022" y="5324"/>
                      </a:cubicBezTo>
                      <a:cubicBezTo>
                        <a:pt x="41279" y="3666"/>
                        <a:pt x="39069" y="2580"/>
                        <a:pt x="33678" y="1561"/>
                      </a:cubicBezTo>
                      <a:cubicBezTo>
                        <a:pt x="26725" y="237"/>
                        <a:pt x="20019" y="-86"/>
                        <a:pt x="14657" y="18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2" name="Google Shape;1372;p37"/>
                <p:cNvSpPr/>
                <p:nvPr/>
              </p:nvSpPr>
              <p:spPr>
                <a:xfrm>
                  <a:off x="5397081" y="5434833"/>
                  <a:ext cx="37417" cy="15400"/>
                </a:xfrm>
                <a:custGeom>
                  <a:rect b="b" l="l" r="r" t="t"/>
                  <a:pathLst>
                    <a:path extrusionOk="0" h="15400" w="37417">
                      <a:moveTo>
                        <a:pt x="14966" y="151"/>
                      </a:moveTo>
                      <a:cubicBezTo>
                        <a:pt x="11185" y="-192"/>
                        <a:pt x="9214" y="131"/>
                        <a:pt x="7080" y="322"/>
                      </a:cubicBezTo>
                      <a:cubicBezTo>
                        <a:pt x="6203" y="398"/>
                        <a:pt x="4327" y="189"/>
                        <a:pt x="3822" y="322"/>
                      </a:cubicBezTo>
                      <a:cubicBezTo>
                        <a:pt x="-2483" y="2017"/>
                        <a:pt x="231" y="6228"/>
                        <a:pt x="3308" y="5980"/>
                      </a:cubicBezTo>
                      <a:cubicBezTo>
                        <a:pt x="3698" y="5951"/>
                        <a:pt x="4584" y="6466"/>
                        <a:pt x="5023" y="6494"/>
                      </a:cubicBezTo>
                      <a:cubicBezTo>
                        <a:pt x="11004" y="6894"/>
                        <a:pt x="20701" y="11619"/>
                        <a:pt x="28502" y="15400"/>
                      </a:cubicBezTo>
                      <a:cubicBezTo>
                        <a:pt x="31597" y="12209"/>
                        <a:pt x="34417" y="8752"/>
                        <a:pt x="37417" y="5465"/>
                      </a:cubicBezTo>
                      <a:cubicBezTo>
                        <a:pt x="35817" y="4818"/>
                        <a:pt x="35408" y="4428"/>
                        <a:pt x="33816" y="3923"/>
                      </a:cubicBezTo>
                      <a:cubicBezTo>
                        <a:pt x="27054" y="1760"/>
                        <a:pt x="20310" y="637"/>
                        <a:pt x="14966" y="151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73" name="Google Shape;1373;p37"/>
            <p:cNvSpPr/>
            <p:nvPr/>
          </p:nvSpPr>
          <p:spPr>
            <a:xfrm>
              <a:off x="4802952" y="5042525"/>
              <a:ext cx="698946" cy="473525"/>
            </a:xfrm>
            <a:custGeom>
              <a:rect b="b" l="l" r="r" t="t"/>
              <a:pathLst>
                <a:path extrusionOk="0" h="473525" w="698946">
                  <a:moveTo>
                    <a:pt x="431197" y="0"/>
                  </a:moveTo>
                  <a:cubicBezTo>
                    <a:pt x="425215" y="-9"/>
                    <a:pt x="418814" y="924"/>
                    <a:pt x="412689" y="1191"/>
                  </a:cubicBezTo>
                  <a:cubicBezTo>
                    <a:pt x="406518" y="1467"/>
                    <a:pt x="400317" y="1667"/>
                    <a:pt x="394011" y="2220"/>
                  </a:cubicBezTo>
                  <a:cubicBezTo>
                    <a:pt x="386743" y="2857"/>
                    <a:pt x="379514" y="3439"/>
                    <a:pt x="372075" y="4449"/>
                  </a:cubicBezTo>
                  <a:cubicBezTo>
                    <a:pt x="367312" y="5096"/>
                    <a:pt x="362341" y="6211"/>
                    <a:pt x="357502" y="7020"/>
                  </a:cubicBezTo>
                  <a:cubicBezTo>
                    <a:pt x="357502" y="7020"/>
                    <a:pt x="357331" y="7020"/>
                    <a:pt x="357331" y="7020"/>
                  </a:cubicBezTo>
                  <a:cubicBezTo>
                    <a:pt x="348748" y="8449"/>
                    <a:pt x="340271" y="9725"/>
                    <a:pt x="331451" y="11649"/>
                  </a:cubicBezTo>
                  <a:cubicBezTo>
                    <a:pt x="329469" y="12078"/>
                    <a:pt x="327622" y="12221"/>
                    <a:pt x="325631" y="12678"/>
                  </a:cubicBezTo>
                  <a:cubicBezTo>
                    <a:pt x="322650" y="13364"/>
                    <a:pt x="320164" y="14516"/>
                    <a:pt x="317230" y="15250"/>
                  </a:cubicBezTo>
                  <a:cubicBezTo>
                    <a:pt x="307829" y="17602"/>
                    <a:pt x="299238" y="20793"/>
                    <a:pt x="290322" y="23651"/>
                  </a:cubicBezTo>
                  <a:cubicBezTo>
                    <a:pt x="285435" y="25213"/>
                    <a:pt x="280330" y="26556"/>
                    <a:pt x="275587" y="28270"/>
                  </a:cubicBezTo>
                  <a:cubicBezTo>
                    <a:pt x="269148" y="30604"/>
                    <a:pt x="262566" y="32709"/>
                    <a:pt x="256394" y="35300"/>
                  </a:cubicBezTo>
                  <a:cubicBezTo>
                    <a:pt x="256394" y="35357"/>
                    <a:pt x="256384" y="35414"/>
                    <a:pt x="256394" y="35471"/>
                  </a:cubicBezTo>
                  <a:cubicBezTo>
                    <a:pt x="251050" y="37719"/>
                    <a:pt x="246288" y="40567"/>
                    <a:pt x="241135" y="43015"/>
                  </a:cubicBezTo>
                  <a:cubicBezTo>
                    <a:pt x="234553" y="46139"/>
                    <a:pt x="227886" y="49159"/>
                    <a:pt x="221599" y="52607"/>
                  </a:cubicBezTo>
                  <a:cubicBezTo>
                    <a:pt x="221599" y="52588"/>
                    <a:pt x="221437" y="52626"/>
                    <a:pt x="221428" y="52607"/>
                  </a:cubicBezTo>
                  <a:cubicBezTo>
                    <a:pt x="217389" y="54807"/>
                    <a:pt x="212817" y="56436"/>
                    <a:pt x="208922" y="58779"/>
                  </a:cubicBezTo>
                  <a:cubicBezTo>
                    <a:pt x="201720" y="63103"/>
                    <a:pt x="195482" y="68418"/>
                    <a:pt x="188690" y="73171"/>
                  </a:cubicBezTo>
                  <a:cubicBezTo>
                    <a:pt x="184728" y="75952"/>
                    <a:pt x="180860" y="78820"/>
                    <a:pt x="177041" y="81744"/>
                  </a:cubicBezTo>
                  <a:cubicBezTo>
                    <a:pt x="170974" y="86383"/>
                    <a:pt x="164420" y="90468"/>
                    <a:pt x="158705" y="95460"/>
                  </a:cubicBezTo>
                  <a:cubicBezTo>
                    <a:pt x="154838" y="98822"/>
                    <a:pt x="151609" y="102899"/>
                    <a:pt x="147904" y="106423"/>
                  </a:cubicBezTo>
                  <a:cubicBezTo>
                    <a:pt x="143961" y="110176"/>
                    <a:pt x="140189" y="114148"/>
                    <a:pt x="136427" y="118082"/>
                  </a:cubicBezTo>
                  <a:cubicBezTo>
                    <a:pt x="132255" y="122415"/>
                    <a:pt x="127702" y="126388"/>
                    <a:pt x="123739" y="130931"/>
                  </a:cubicBezTo>
                  <a:cubicBezTo>
                    <a:pt x="121958" y="132979"/>
                    <a:pt x="119825" y="134674"/>
                    <a:pt x="118081" y="136760"/>
                  </a:cubicBezTo>
                  <a:cubicBezTo>
                    <a:pt x="115233" y="140180"/>
                    <a:pt x="113033" y="143494"/>
                    <a:pt x="110376" y="146866"/>
                  </a:cubicBezTo>
                  <a:cubicBezTo>
                    <a:pt x="106737" y="151486"/>
                    <a:pt x="103241" y="156143"/>
                    <a:pt x="99917" y="160754"/>
                  </a:cubicBezTo>
                  <a:cubicBezTo>
                    <a:pt x="96698" y="165230"/>
                    <a:pt x="93478" y="169926"/>
                    <a:pt x="90497" y="174460"/>
                  </a:cubicBezTo>
                  <a:cubicBezTo>
                    <a:pt x="87230" y="179432"/>
                    <a:pt x="84115" y="184575"/>
                    <a:pt x="81067" y="189719"/>
                  </a:cubicBezTo>
                  <a:cubicBezTo>
                    <a:pt x="77657" y="195463"/>
                    <a:pt x="74180" y="201454"/>
                    <a:pt x="70952" y="207540"/>
                  </a:cubicBezTo>
                  <a:cubicBezTo>
                    <a:pt x="68466" y="212237"/>
                    <a:pt x="66008" y="217313"/>
                    <a:pt x="63589" y="222275"/>
                  </a:cubicBezTo>
                  <a:cubicBezTo>
                    <a:pt x="63589" y="222295"/>
                    <a:pt x="63579" y="222438"/>
                    <a:pt x="63589" y="222447"/>
                  </a:cubicBezTo>
                  <a:cubicBezTo>
                    <a:pt x="61198" y="227305"/>
                    <a:pt x="58579" y="231657"/>
                    <a:pt x="56216" y="236849"/>
                  </a:cubicBezTo>
                  <a:cubicBezTo>
                    <a:pt x="53587" y="242602"/>
                    <a:pt x="50825" y="249479"/>
                    <a:pt x="48158" y="255699"/>
                  </a:cubicBezTo>
                  <a:cubicBezTo>
                    <a:pt x="46025" y="260699"/>
                    <a:pt x="43844" y="265605"/>
                    <a:pt x="41653" y="270948"/>
                  </a:cubicBezTo>
                  <a:cubicBezTo>
                    <a:pt x="40243" y="274368"/>
                    <a:pt x="38976" y="277149"/>
                    <a:pt x="37538" y="280721"/>
                  </a:cubicBezTo>
                  <a:cubicBezTo>
                    <a:pt x="36690" y="282817"/>
                    <a:pt x="36128" y="285255"/>
                    <a:pt x="35309" y="287398"/>
                  </a:cubicBezTo>
                  <a:cubicBezTo>
                    <a:pt x="33014" y="293428"/>
                    <a:pt x="30880" y="299724"/>
                    <a:pt x="28794" y="306086"/>
                  </a:cubicBezTo>
                  <a:cubicBezTo>
                    <a:pt x="27013" y="311525"/>
                    <a:pt x="25279" y="317021"/>
                    <a:pt x="23651" y="322707"/>
                  </a:cubicBezTo>
                  <a:cubicBezTo>
                    <a:pt x="21765" y="329327"/>
                    <a:pt x="20021" y="336166"/>
                    <a:pt x="18345" y="343100"/>
                  </a:cubicBezTo>
                  <a:cubicBezTo>
                    <a:pt x="16859" y="349206"/>
                    <a:pt x="15545" y="355616"/>
                    <a:pt x="14230" y="361950"/>
                  </a:cubicBezTo>
                  <a:cubicBezTo>
                    <a:pt x="13163" y="367075"/>
                    <a:pt x="12620" y="372961"/>
                    <a:pt x="11659" y="378238"/>
                  </a:cubicBezTo>
                  <a:cubicBezTo>
                    <a:pt x="10554" y="384277"/>
                    <a:pt x="9715" y="390677"/>
                    <a:pt x="8744" y="396917"/>
                  </a:cubicBezTo>
                  <a:cubicBezTo>
                    <a:pt x="8753" y="396926"/>
                    <a:pt x="8734" y="397078"/>
                    <a:pt x="8744" y="397088"/>
                  </a:cubicBezTo>
                  <a:cubicBezTo>
                    <a:pt x="8039" y="401555"/>
                    <a:pt x="7144" y="405879"/>
                    <a:pt x="6515" y="410452"/>
                  </a:cubicBezTo>
                  <a:cubicBezTo>
                    <a:pt x="5629" y="416890"/>
                    <a:pt x="4353" y="422682"/>
                    <a:pt x="3600" y="429311"/>
                  </a:cubicBezTo>
                  <a:cubicBezTo>
                    <a:pt x="3210" y="432740"/>
                    <a:pt x="2410" y="435588"/>
                    <a:pt x="2057" y="439074"/>
                  </a:cubicBezTo>
                  <a:cubicBezTo>
                    <a:pt x="1724" y="442341"/>
                    <a:pt x="1629" y="445713"/>
                    <a:pt x="1371" y="449018"/>
                  </a:cubicBezTo>
                  <a:cubicBezTo>
                    <a:pt x="933" y="454552"/>
                    <a:pt x="381" y="460067"/>
                    <a:pt x="0" y="465639"/>
                  </a:cubicBezTo>
                  <a:cubicBezTo>
                    <a:pt x="48" y="465668"/>
                    <a:pt x="457" y="466116"/>
                    <a:pt x="514" y="466154"/>
                  </a:cubicBezTo>
                  <a:cubicBezTo>
                    <a:pt x="581" y="466201"/>
                    <a:pt x="619" y="466277"/>
                    <a:pt x="686" y="466325"/>
                  </a:cubicBezTo>
                  <a:cubicBezTo>
                    <a:pt x="4029" y="468687"/>
                    <a:pt x="7230" y="471250"/>
                    <a:pt x="10630" y="473526"/>
                  </a:cubicBezTo>
                  <a:cubicBezTo>
                    <a:pt x="10973" y="468126"/>
                    <a:pt x="11449" y="462792"/>
                    <a:pt x="11830" y="457410"/>
                  </a:cubicBezTo>
                  <a:cubicBezTo>
                    <a:pt x="12097" y="453581"/>
                    <a:pt x="12354" y="449733"/>
                    <a:pt x="12687" y="445932"/>
                  </a:cubicBezTo>
                  <a:cubicBezTo>
                    <a:pt x="12659" y="445875"/>
                    <a:pt x="12716" y="445818"/>
                    <a:pt x="12687" y="445761"/>
                  </a:cubicBezTo>
                  <a:cubicBezTo>
                    <a:pt x="12849" y="443951"/>
                    <a:pt x="12849" y="442074"/>
                    <a:pt x="13030" y="440274"/>
                  </a:cubicBezTo>
                  <a:cubicBezTo>
                    <a:pt x="13811" y="432625"/>
                    <a:pt x="15507" y="426254"/>
                    <a:pt x="16459" y="418852"/>
                  </a:cubicBezTo>
                  <a:cubicBezTo>
                    <a:pt x="16640" y="417433"/>
                    <a:pt x="16945" y="416138"/>
                    <a:pt x="17145" y="414738"/>
                  </a:cubicBezTo>
                  <a:cubicBezTo>
                    <a:pt x="17116" y="414681"/>
                    <a:pt x="17173" y="414633"/>
                    <a:pt x="17145" y="414566"/>
                  </a:cubicBezTo>
                  <a:cubicBezTo>
                    <a:pt x="18364" y="405460"/>
                    <a:pt x="19764" y="396707"/>
                    <a:pt x="21250" y="388001"/>
                  </a:cubicBezTo>
                  <a:cubicBezTo>
                    <a:pt x="21727" y="385248"/>
                    <a:pt x="22127" y="382324"/>
                    <a:pt x="22622" y="379609"/>
                  </a:cubicBezTo>
                  <a:cubicBezTo>
                    <a:pt x="24127" y="371447"/>
                    <a:pt x="25165" y="362379"/>
                    <a:pt x="26908" y="354587"/>
                  </a:cubicBezTo>
                  <a:cubicBezTo>
                    <a:pt x="26889" y="354539"/>
                    <a:pt x="26937" y="354463"/>
                    <a:pt x="26908" y="354416"/>
                  </a:cubicBezTo>
                  <a:cubicBezTo>
                    <a:pt x="28118" y="349072"/>
                    <a:pt x="29527" y="344148"/>
                    <a:pt x="30851" y="338985"/>
                  </a:cubicBezTo>
                  <a:cubicBezTo>
                    <a:pt x="32833" y="331261"/>
                    <a:pt x="34766" y="323488"/>
                    <a:pt x="37024" y="316192"/>
                  </a:cubicBezTo>
                  <a:cubicBezTo>
                    <a:pt x="37004" y="316145"/>
                    <a:pt x="37043" y="316068"/>
                    <a:pt x="37024" y="316021"/>
                  </a:cubicBezTo>
                  <a:cubicBezTo>
                    <a:pt x="38281" y="311963"/>
                    <a:pt x="39786" y="308286"/>
                    <a:pt x="41138" y="304372"/>
                  </a:cubicBezTo>
                  <a:cubicBezTo>
                    <a:pt x="41110" y="304305"/>
                    <a:pt x="41157" y="304267"/>
                    <a:pt x="41138" y="304200"/>
                  </a:cubicBezTo>
                  <a:cubicBezTo>
                    <a:pt x="43358" y="297704"/>
                    <a:pt x="45358" y="290941"/>
                    <a:pt x="47815" y="284836"/>
                  </a:cubicBezTo>
                  <a:cubicBezTo>
                    <a:pt x="48120" y="284083"/>
                    <a:pt x="48377" y="283521"/>
                    <a:pt x="48673" y="282778"/>
                  </a:cubicBezTo>
                  <a:cubicBezTo>
                    <a:pt x="50178" y="279054"/>
                    <a:pt x="51492" y="276044"/>
                    <a:pt x="52959" y="272492"/>
                  </a:cubicBezTo>
                  <a:cubicBezTo>
                    <a:pt x="52978" y="272444"/>
                    <a:pt x="52940" y="272368"/>
                    <a:pt x="52959" y="272320"/>
                  </a:cubicBezTo>
                  <a:cubicBezTo>
                    <a:pt x="56121" y="264671"/>
                    <a:pt x="59322" y="257156"/>
                    <a:pt x="62389" y="250213"/>
                  </a:cubicBezTo>
                  <a:cubicBezTo>
                    <a:pt x="64236" y="246022"/>
                    <a:pt x="66208" y="241678"/>
                    <a:pt x="68046" y="237706"/>
                  </a:cubicBezTo>
                  <a:cubicBezTo>
                    <a:pt x="68066" y="237649"/>
                    <a:pt x="68018" y="237582"/>
                    <a:pt x="68046" y="237534"/>
                  </a:cubicBezTo>
                  <a:cubicBezTo>
                    <a:pt x="70913" y="231344"/>
                    <a:pt x="74047" y="225790"/>
                    <a:pt x="76952" y="220047"/>
                  </a:cubicBezTo>
                  <a:cubicBezTo>
                    <a:pt x="79362" y="215294"/>
                    <a:pt x="81839" y="210179"/>
                    <a:pt x="84325" y="205654"/>
                  </a:cubicBezTo>
                  <a:cubicBezTo>
                    <a:pt x="84315" y="205588"/>
                    <a:pt x="84334" y="205550"/>
                    <a:pt x="84325" y="205483"/>
                  </a:cubicBezTo>
                  <a:cubicBezTo>
                    <a:pt x="87744" y="199282"/>
                    <a:pt x="91621" y="193529"/>
                    <a:pt x="95288" y="187662"/>
                  </a:cubicBezTo>
                  <a:cubicBezTo>
                    <a:pt x="95278" y="187604"/>
                    <a:pt x="95298" y="187547"/>
                    <a:pt x="95288" y="187490"/>
                  </a:cubicBezTo>
                  <a:cubicBezTo>
                    <a:pt x="97822" y="183423"/>
                    <a:pt x="100126" y="179118"/>
                    <a:pt x="102832" y="175146"/>
                  </a:cubicBezTo>
                  <a:cubicBezTo>
                    <a:pt x="106156" y="170259"/>
                    <a:pt x="110166" y="165421"/>
                    <a:pt x="113805" y="160582"/>
                  </a:cubicBezTo>
                  <a:cubicBezTo>
                    <a:pt x="117672" y="155429"/>
                    <a:pt x="121320" y="150362"/>
                    <a:pt x="125625" y="145152"/>
                  </a:cubicBezTo>
                  <a:cubicBezTo>
                    <a:pt x="125616" y="145085"/>
                    <a:pt x="125635" y="145056"/>
                    <a:pt x="125625" y="144980"/>
                  </a:cubicBezTo>
                  <a:cubicBezTo>
                    <a:pt x="125949" y="144590"/>
                    <a:pt x="126159" y="144180"/>
                    <a:pt x="126482" y="143790"/>
                  </a:cubicBezTo>
                  <a:cubicBezTo>
                    <a:pt x="130207" y="139322"/>
                    <a:pt x="134741" y="135703"/>
                    <a:pt x="138655" y="131445"/>
                  </a:cubicBezTo>
                  <a:cubicBezTo>
                    <a:pt x="142237" y="127540"/>
                    <a:pt x="146047" y="123863"/>
                    <a:pt x="149790" y="120129"/>
                  </a:cubicBezTo>
                  <a:cubicBezTo>
                    <a:pt x="153591" y="116348"/>
                    <a:pt x="157124" y="112262"/>
                    <a:pt x="161106" y="108652"/>
                  </a:cubicBezTo>
                  <a:cubicBezTo>
                    <a:pt x="166259" y="103975"/>
                    <a:pt x="171765" y="99651"/>
                    <a:pt x="177212" y="95288"/>
                  </a:cubicBezTo>
                  <a:cubicBezTo>
                    <a:pt x="181366" y="91954"/>
                    <a:pt x="185909" y="89012"/>
                    <a:pt x="190233" y="85859"/>
                  </a:cubicBezTo>
                  <a:cubicBezTo>
                    <a:pt x="196586" y="81249"/>
                    <a:pt x="202530" y="76191"/>
                    <a:pt x="209264" y="71981"/>
                  </a:cubicBezTo>
                  <a:cubicBezTo>
                    <a:pt x="213446" y="69352"/>
                    <a:pt x="217941" y="67066"/>
                    <a:pt x="222285" y="64608"/>
                  </a:cubicBezTo>
                  <a:cubicBezTo>
                    <a:pt x="228124" y="61293"/>
                    <a:pt x="234496" y="58551"/>
                    <a:pt x="240620" y="55522"/>
                  </a:cubicBezTo>
                  <a:cubicBezTo>
                    <a:pt x="245716" y="53007"/>
                    <a:pt x="250584" y="50292"/>
                    <a:pt x="255880" y="47987"/>
                  </a:cubicBezTo>
                  <a:cubicBezTo>
                    <a:pt x="262309" y="45178"/>
                    <a:pt x="268681" y="42263"/>
                    <a:pt x="275415" y="39758"/>
                  </a:cubicBezTo>
                  <a:cubicBezTo>
                    <a:pt x="280102" y="38015"/>
                    <a:pt x="285322" y="36890"/>
                    <a:pt x="290150" y="35300"/>
                  </a:cubicBezTo>
                  <a:cubicBezTo>
                    <a:pt x="298780" y="32452"/>
                    <a:pt x="307267" y="29433"/>
                    <a:pt x="316373" y="27071"/>
                  </a:cubicBezTo>
                  <a:cubicBezTo>
                    <a:pt x="320411" y="26022"/>
                    <a:pt x="323888" y="24422"/>
                    <a:pt x="328031" y="23479"/>
                  </a:cubicBezTo>
                  <a:cubicBezTo>
                    <a:pt x="328908" y="23270"/>
                    <a:pt x="329717" y="23156"/>
                    <a:pt x="330603" y="22965"/>
                  </a:cubicBezTo>
                  <a:cubicBezTo>
                    <a:pt x="339147" y="21041"/>
                    <a:pt x="347291" y="19965"/>
                    <a:pt x="355616" y="18507"/>
                  </a:cubicBezTo>
                  <a:cubicBezTo>
                    <a:pt x="360464" y="17659"/>
                    <a:pt x="365417" y="16621"/>
                    <a:pt x="370189" y="15936"/>
                  </a:cubicBezTo>
                  <a:cubicBezTo>
                    <a:pt x="379038" y="14650"/>
                    <a:pt x="387658" y="13764"/>
                    <a:pt x="396240" y="13021"/>
                  </a:cubicBezTo>
                  <a:cubicBezTo>
                    <a:pt x="401384" y="12573"/>
                    <a:pt x="406451" y="12412"/>
                    <a:pt x="411489" y="12164"/>
                  </a:cubicBezTo>
                  <a:cubicBezTo>
                    <a:pt x="419785" y="11754"/>
                    <a:pt x="428149" y="11183"/>
                    <a:pt x="436169" y="11306"/>
                  </a:cubicBezTo>
                  <a:cubicBezTo>
                    <a:pt x="441274" y="11383"/>
                    <a:pt x="446084" y="12049"/>
                    <a:pt x="451075" y="12335"/>
                  </a:cubicBezTo>
                  <a:cubicBezTo>
                    <a:pt x="460362" y="12878"/>
                    <a:pt x="469792" y="13107"/>
                    <a:pt x="478669" y="14392"/>
                  </a:cubicBezTo>
                  <a:cubicBezTo>
                    <a:pt x="483575" y="15097"/>
                    <a:pt x="488109" y="16545"/>
                    <a:pt x="492900" y="17479"/>
                  </a:cubicBezTo>
                  <a:cubicBezTo>
                    <a:pt x="500672" y="18993"/>
                    <a:pt x="508588" y="20327"/>
                    <a:pt x="516036" y="22450"/>
                  </a:cubicBezTo>
                  <a:cubicBezTo>
                    <a:pt x="520675" y="23765"/>
                    <a:pt x="525066" y="25518"/>
                    <a:pt x="529571" y="27071"/>
                  </a:cubicBezTo>
                  <a:cubicBezTo>
                    <a:pt x="539029" y="30328"/>
                    <a:pt x="548468" y="33585"/>
                    <a:pt x="557336" y="37872"/>
                  </a:cubicBezTo>
                  <a:cubicBezTo>
                    <a:pt x="561870" y="40062"/>
                    <a:pt x="565985" y="42958"/>
                    <a:pt x="570357" y="45415"/>
                  </a:cubicBezTo>
                  <a:cubicBezTo>
                    <a:pt x="577720" y="49549"/>
                    <a:pt x="585045" y="53712"/>
                    <a:pt x="591960" y="58608"/>
                  </a:cubicBezTo>
                  <a:cubicBezTo>
                    <a:pt x="595751" y="61303"/>
                    <a:pt x="599275" y="64428"/>
                    <a:pt x="602923" y="67351"/>
                  </a:cubicBezTo>
                  <a:cubicBezTo>
                    <a:pt x="609762" y="72819"/>
                    <a:pt x="616458" y="78553"/>
                    <a:pt x="622802" y="84830"/>
                  </a:cubicBezTo>
                  <a:cubicBezTo>
                    <a:pt x="622792" y="84849"/>
                    <a:pt x="622811" y="84982"/>
                    <a:pt x="622802" y="85001"/>
                  </a:cubicBezTo>
                  <a:cubicBezTo>
                    <a:pt x="625354" y="87526"/>
                    <a:pt x="628050" y="89888"/>
                    <a:pt x="630517" y="92545"/>
                  </a:cubicBezTo>
                  <a:cubicBezTo>
                    <a:pt x="637004" y="99527"/>
                    <a:pt x="642938" y="107271"/>
                    <a:pt x="648852" y="115167"/>
                  </a:cubicBezTo>
                  <a:cubicBezTo>
                    <a:pt x="651053" y="118100"/>
                    <a:pt x="653586" y="120501"/>
                    <a:pt x="655711" y="123558"/>
                  </a:cubicBezTo>
                  <a:cubicBezTo>
                    <a:pt x="656120" y="124159"/>
                    <a:pt x="656501" y="124835"/>
                    <a:pt x="656911" y="125444"/>
                  </a:cubicBezTo>
                  <a:cubicBezTo>
                    <a:pt x="661825" y="132788"/>
                    <a:pt x="665979" y="140922"/>
                    <a:pt x="669760" y="149438"/>
                  </a:cubicBezTo>
                  <a:cubicBezTo>
                    <a:pt x="672132" y="154781"/>
                    <a:pt x="674522" y="160144"/>
                    <a:pt x="676447" y="165897"/>
                  </a:cubicBezTo>
                  <a:cubicBezTo>
                    <a:pt x="678913" y="173288"/>
                    <a:pt x="680895" y="181013"/>
                    <a:pt x="682619" y="189033"/>
                  </a:cubicBezTo>
                  <a:cubicBezTo>
                    <a:pt x="683523" y="193253"/>
                    <a:pt x="684152" y="197682"/>
                    <a:pt x="684847" y="202054"/>
                  </a:cubicBezTo>
                  <a:cubicBezTo>
                    <a:pt x="686315" y="211303"/>
                    <a:pt x="686886" y="221152"/>
                    <a:pt x="687419" y="231020"/>
                  </a:cubicBezTo>
                  <a:cubicBezTo>
                    <a:pt x="687714" y="236573"/>
                    <a:pt x="687419" y="242431"/>
                    <a:pt x="687419" y="248155"/>
                  </a:cubicBezTo>
                  <a:cubicBezTo>
                    <a:pt x="687419" y="259271"/>
                    <a:pt x="687705" y="270091"/>
                    <a:pt x="686562" y="281750"/>
                  </a:cubicBezTo>
                  <a:cubicBezTo>
                    <a:pt x="686191" y="285474"/>
                    <a:pt x="685162" y="289465"/>
                    <a:pt x="684676" y="293228"/>
                  </a:cubicBezTo>
                  <a:cubicBezTo>
                    <a:pt x="683457" y="302753"/>
                    <a:pt x="681676" y="312430"/>
                    <a:pt x="679704" y="322193"/>
                  </a:cubicBezTo>
                  <a:cubicBezTo>
                    <a:pt x="678904" y="326127"/>
                    <a:pt x="678561" y="329889"/>
                    <a:pt x="677646" y="333851"/>
                  </a:cubicBezTo>
                  <a:cubicBezTo>
                    <a:pt x="677066" y="336347"/>
                    <a:pt x="677075" y="338709"/>
                    <a:pt x="676447" y="341214"/>
                  </a:cubicBezTo>
                  <a:cubicBezTo>
                    <a:pt x="677999" y="338861"/>
                    <a:pt x="679399" y="336404"/>
                    <a:pt x="680904" y="334023"/>
                  </a:cubicBezTo>
                  <a:cubicBezTo>
                    <a:pt x="681837" y="332547"/>
                    <a:pt x="682761" y="331061"/>
                    <a:pt x="683647" y="329565"/>
                  </a:cubicBezTo>
                  <a:cubicBezTo>
                    <a:pt x="685086" y="327117"/>
                    <a:pt x="686476" y="324641"/>
                    <a:pt x="687934" y="322193"/>
                  </a:cubicBezTo>
                  <a:cubicBezTo>
                    <a:pt x="689924" y="318840"/>
                    <a:pt x="692192" y="315659"/>
                    <a:pt x="694096" y="312249"/>
                  </a:cubicBezTo>
                  <a:cubicBezTo>
                    <a:pt x="695258" y="305505"/>
                    <a:pt x="695182" y="299181"/>
                    <a:pt x="695982" y="292542"/>
                  </a:cubicBezTo>
                  <a:cubicBezTo>
                    <a:pt x="695982" y="292542"/>
                    <a:pt x="696153" y="292551"/>
                    <a:pt x="696153" y="292542"/>
                  </a:cubicBezTo>
                  <a:cubicBezTo>
                    <a:pt x="696839" y="286893"/>
                    <a:pt x="697268" y="281302"/>
                    <a:pt x="697696" y="275749"/>
                  </a:cubicBezTo>
                  <a:cubicBezTo>
                    <a:pt x="698582" y="264223"/>
                    <a:pt x="699116" y="252994"/>
                    <a:pt x="698897" y="241983"/>
                  </a:cubicBezTo>
                  <a:cubicBezTo>
                    <a:pt x="698735" y="234106"/>
                    <a:pt x="698249" y="226419"/>
                    <a:pt x="697525" y="218847"/>
                  </a:cubicBezTo>
                  <a:cubicBezTo>
                    <a:pt x="696725" y="210417"/>
                    <a:pt x="695944" y="202149"/>
                    <a:pt x="694439" y="194167"/>
                  </a:cubicBezTo>
                  <a:cubicBezTo>
                    <a:pt x="694430" y="194120"/>
                    <a:pt x="694449" y="194053"/>
                    <a:pt x="694439" y="193996"/>
                  </a:cubicBezTo>
                  <a:cubicBezTo>
                    <a:pt x="693344" y="188214"/>
                    <a:pt x="691610" y="182899"/>
                    <a:pt x="690153" y="177375"/>
                  </a:cubicBezTo>
                  <a:cubicBezTo>
                    <a:pt x="688219" y="170022"/>
                    <a:pt x="686724" y="162277"/>
                    <a:pt x="684162" y="155439"/>
                  </a:cubicBezTo>
                  <a:cubicBezTo>
                    <a:pt x="684143" y="155391"/>
                    <a:pt x="684181" y="155315"/>
                    <a:pt x="684162" y="155267"/>
                  </a:cubicBezTo>
                  <a:cubicBezTo>
                    <a:pt x="681609" y="148533"/>
                    <a:pt x="678923" y="141904"/>
                    <a:pt x="675761" y="135731"/>
                  </a:cubicBezTo>
                  <a:cubicBezTo>
                    <a:pt x="672417" y="129207"/>
                    <a:pt x="668655" y="123044"/>
                    <a:pt x="664626" y="117224"/>
                  </a:cubicBezTo>
                  <a:cubicBezTo>
                    <a:pt x="664197" y="116605"/>
                    <a:pt x="663683" y="116120"/>
                    <a:pt x="663254" y="115510"/>
                  </a:cubicBezTo>
                  <a:cubicBezTo>
                    <a:pt x="659806" y="110614"/>
                    <a:pt x="656091" y="106204"/>
                    <a:pt x="652453" y="101622"/>
                  </a:cubicBezTo>
                  <a:cubicBezTo>
                    <a:pt x="647557" y="95460"/>
                    <a:pt x="642633" y="89402"/>
                    <a:pt x="637375" y="83801"/>
                  </a:cubicBezTo>
                  <a:cubicBezTo>
                    <a:pt x="633365" y="79534"/>
                    <a:pt x="629241" y="75400"/>
                    <a:pt x="625030" y="71466"/>
                  </a:cubicBezTo>
                  <a:cubicBezTo>
                    <a:pt x="619858" y="66627"/>
                    <a:pt x="614400" y="62265"/>
                    <a:pt x="608924" y="57922"/>
                  </a:cubicBezTo>
                  <a:cubicBezTo>
                    <a:pt x="603295" y="53454"/>
                    <a:pt x="597722" y="49016"/>
                    <a:pt x="591788" y="45072"/>
                  </a:cubicBezTo>
                  <a:cubicBezTo>
                    <a:pt x="586035" y="41253"/>
                    <a:pt x="580006" y="37938"/>
                    <a:pt x="573957" y="34614"/>
                  </a:cubicBezTo>
                  <a:cubicBezTo>
                    <a:pt x="567776" y="31214"/>
                    <a:pt x="561413" y="28080"/>
                    <a:pt x="554936" y="25185"/>
                  </a:cubicBezTo>
                  <a:cubicBezTo>
                    <a:pt x="547907" y="22041"/>
                    <a:pt x="540887" y="18650"/>
                    <a:pt x="533514" y="16107"/>
                  </a:cubicBezTo>
                  <a:cubicBezTo>
                    <a:pt x="527523" y="14040"/>
                    <a:pt x="521218" y="12630"/>
                    <a:pt x="515007" y="10963"/>
                  </a:cubicBezTo>
                  <a:cubicBezTo>
                    <a:pt x="508845" y="9316"/>
                    <a:pt x="502691" y="7773"/>
                    <a:pt x="496328" y="6505"/>
                  </a:cubicBezTo>
                  <a:cubicBezTo>
                    <a:pt x="490280" y="5306"/>
                    <a:pt x="484051" y="4449"/>
                    <a:pt x="477812" y="3591"/>
                  </a:cubicBezTo>
                  <a:cubicBezTo>
                    <a:pt x="470021" y="2534"/>
                    <a:pt x="462067" y="1714"/>
                    <a:pt x="453990" y="1191"/>
                  </a:cubicBezTo>
                  <a:cubicBezTo>
                    <a:pt x="448380" y="838"/>
                    <a:pt x="442779" y="438"/>
                    <a:pt x="437026" y="343"/>
                  </a:cubicBezTo>
                  <a:cubicBezTo>
                    <a:pt x="435054" y="305"/>
                    <a:pt x="433188" y="0"/>
                    <a:pt x="431197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4" name="Google Shape;1374;p37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37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37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37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38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1383" name="Google Shape;1383;p38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1384" name="Google Shape;1384;p38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39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1390" name="Google Shape;1390;p39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1391" name="Google Shape;1391;p39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2" name="Google Shape;1392;p39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1393" name="Google Shape;1393;p39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9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95" name="Google Shape;1395;p39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1396" name="Google Shape;1396;p39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7" name="Google Shape;1397;p39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1398" name="Google Shape;1398;p39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9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9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9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9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9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9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9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9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9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9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09" name="Google Shape;1409;p39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1410" name="Google Shape;1410;p39"/>
          <p:cNvGrpSpPr/>
          <p:nvPr/>
        </p:nvGrpSpPr>
        <p:grpSpPr>
          <a:xfrm>
            <a:off x="3580541" y="4427153"/>
            <a:ext cx="1502568" cy="1177231"/>
            <a:chOff x="5443356" y="372129"/>
            <a:chExt cx="2276963" cy="1783954"/>
          </a:xfrm>
        </p:grpSpPr>
        <p:grpSp>
          <p:nvGrpSpPr>
            <p:cNvPr id="1411" name="Google Shape;1411;p39"/>
            <p:cNvGrpSpPr/>
            <p:nvPr/>
          </p:nvGrpSpPr>
          <p:grpSpPr>
            <a:xfrm>
              <a:off x="5443356" y="372129"/>
              <a:ext cx="2276963" cy="1783952"/>
              <a:chOff x="5443356" y="372129"/>
              <a:chExt cx="2276963" cy="1783952"/>
            </a:xfrm>
          </p:grpSpPr>
          <p:grpSp>
            <p:nvGrpSpPr>
              <p:cNvPr id="1412" name="Google Shape;1412;p39"/>
              <p:cNvGrpSpPr/>
              <p:nvPr/>
            </p:nvGrpSpPr>
            <p:grpSpPr>
              <a:xfrm>
                <a:off x="5443356" y="372129"/>
                <a:ext cx="2276963" cy="1783952"/>
                <a:chOff x="5443356" y="372129"/>
                <a:chExt cx="2276963" cy="1783952"/>
              </a:xfrm>
            </p:grpSpPr>
            <p:sp>
              <p:nvSpPr>
                <p:cNvPr id="1413" name="Google Shape;1413;p39"/>
                <p:cNvSpPr/>
                <p:nvPr/>
              </p:nvSpPr>
              <p:spPr>
                <a:xfrm>
                  <a:off x="5443356" y="372153"/>
                  <a:ext cx="2276963" cy="1783928"/>
                </a:xfrm>
                <a:custGeom>
                  <a:rect b="b" l="l" r="r" t="t"/>
                  <a:pathLst>
                    <a:path extrusionOk="0" h="1783928" w="2276963">
                      <a:moveTo>
                        <a:pt x="20327" y="1605941"/>
                      </a:moveTo>
                      <a:cubicBezTo>
                        <a:pt x="-38852" y="1524159"/>
                        <a:pt x="-5096" y="864753"/>
                        <a:pt x="626707" y="340648"/>
                      </a:cubicBezTo>
                      <a:cubicBezTo>
                        <a:pt x="1354827" y="-263356"/>
                        <a:pt x="2228127" y="104869"/>
                        <a:pt x="2263017" y="177889"/>
                      </a:cubicBezTo>
                      <a:cubicBezTo>
                        <a:pt x="2294678" y="244151"/>
                        <a:pt x="2335102" y="886899"/>
                        <a:pt x="1610469" y="1484964"/>
                      </a:cubicBezTo>
                      <a:cubicBezTo>
                        <a:pt x="994706" y="1993161"/>
                        <a:pt x="106881" y="1725556"/>
                        <a:pt x="20327" y="1605941"/>
                      </a:cubicBezTo>
                      <a:close/>
                    </a:path>
                  </a:pathLst>
                </a:custGeom>
                <a:solidFill>
                  <a:srgbClr val="903D1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4" name="Google Shape;1414;p39"/>
                <p:cNvSpPr/>
                <p:nvPr/>
              </p:nvSpPr>
              <p:spPr>
                <a:xfrm>
                  <a:off x="5541635" y="1143590"/>
                  <a:ext cx="741835" cy="1011833"/>
                </a:xfrm>
                <a:custGeom>
                  <a:rect b="b" l="l" r="r" t="t"/>
                  <a:pathLst>
                    <a:path extrusionOk="0" h="1011833" w="741835">
                      <a:moveTo>
                        <a:pt x="144361" y="0"/>
                      </a:moveTo>
                      <a:cubicBezTo>
                        <a:pt x="119386" y="38852"/>
                        <a:pt x="97117" y="77267"/>
                        <a:pt x="76495" y="115338"/>
                      </a:cubicBezTo>
                      <a:cubicBezTo>
                        <a:pt x="69085" y="129130"/>
                        <a:pt x="61579" y="142875"/>
                        <a:pt x="54721" y="156524"/>
                      </a:cubicBezTo>
                      <a:cubicBezTo>
                        <a:pt x="47882" y="170040"/>
                        <a:pt x="41414" y="183585"/>
                        <a:pt x="35109" y="196929"/>
                      </a:cubicBezTo>
                      <a:cubicBezTo>
                        <a:pt x="24593" y="219380"/>
                        <a:pt x="14554" y="241554"/>
                        <a:pt x="5496" y="263423"/>
                      </a:cubicBezTo>
                      <a:cubicBezTo>
                        <a:pt x="3915" y="267224"/>
                        <a:pt x="1924" y="271215"/>
                        <a:pt x="391" y="274996"/>
                      </a:cubicBezTo>
                      <a:cubicBezTo>
                        <a:pt x="238" y="275368"/>
                        <a:pt x="152" y="275806"/>
                        <a:pt x="0" y="276177"/>
                      </a:cubicBezTo>
                      <a:cubicBezTo>
                        <a:pt x="30451" y="381057"/>
                        <a:pt x="81239" y="515388"/>
                        <a:pt x="163001" y="636699"/>
                      </a:cubicBezTo>
                      <a:cubicBezTo>
                        <a:pt x="262537" y="784384"/>
                        <a:pt x="394821" y="918248"/>
                        <a:pt x="488804" y="1006631"/>
                      </a:cubicBezTo>
                      <a:cubicBezTo>
                        <a:pt x="569195" y="1012793"/>
                        <a:pt x="654091" y="1013927"/>
                        <a:pt x="741836" y="1007612"/>
                      </a:cubicBezTo>
                      <a:cubicBezTo>
                        <a:pt x="588559" y="843553"/>
                        <a:pt x="387258" y="600066"/>
                        <a:pt x="253622" y="346786"/>
                      </a:cubicBezTo>
                      <a:cubicBezTo>
                        <a:pt x="187985" y="222399"/>
                        <a:pt x="155257" y="105575"/>
                        <a:pt x="144361" y="0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5" name="Google Shape;1415;p39"/>
                <p:cNvSpPr/>
                <p:nvPr/>
              </p:nvSpPr>
              <p:spPr>
                <a:xfrm>
                  <a:off x="6954688" y="372129"/>
                  <a:ext cx="691029" cy="914450"/>
                </a:xfrm>
                <a:custGeom>
                  <a:rect b="b" l="l" r="r" t="t"/>
                  <a:pathLst>
                    <a:path extrusionOk="0" h="914450" w="691029">
                      <a:moveTo>
                        <a:pt x="71990" y="8"/>
                      </a:moveTo>
                      <a:cubicBezTo>
                        <a:pt x="48559" y="-135"/>
                        <a:pt x="24089" y="1616"/>
                        <a:pt x="0" y="2558"/>
                      </a:cubicBezTo>
                      <a:cubicBezTo>
                        <a:pt x="44215" y="37151"/>
                        <a:pt x="89868" y="74440"/>
                        <a:pt x="137503" y="117697"/>
                      </a:cubicBezTo>
                      <a:cubicBezTo>
                        <a:pt x="316602" y="280372"/>
                        <a:pt x="458457" y="523264"/>
                        <a:pt x="511950" y="672010"/>
                      </a:cubicBezTo>
                      <a:cubicBezTo>
                        <a:pt x="543668" y="760222"/>
                        <a:pt x="567557" y="841527"/>
                        <a:pt x="586292" y="914450"/>
                      </a:cubicBezTo>
                      <a:cubicBezTo>
                        <a:pt x="586769" y="913584"/>
                        <a:pt x="587187" y="912764"/>
                        <a:pt x="587664" y="911898"/>
                      </a:cubicBezTo>
                      <a:cubicBezTo>
                        <a:pt x="608686" y="873855"/>
                        <a:pt x="627126" y="836622"/>
                        <a:pt x="643566" y="800293"/>
                      </a:cubicBezTo>
                      <a:cubicBezTo>
                        <a:pt x="645662" y="795674"/>
                        <a:pt x="647414" y="791159"/>
                        <a:pt x="649453" y="786568"/>
                      </a:cubicBezTo>
                      <a:cubicBezTo>
                        <a:pt x="665036" y="751182"/>
                        <a:pt x="679123" y="716502"/>
                        <a:pt x="691029" y="682993"/>
                      </a:cubicBezTo>
                      <a:cubicBezTo>
                        <a:pt x="681076" y="654218"/>
                        <a:pt x="678256" y="644102"/>
                        <a:pt x="666512" y="610812"/>
                      </a:cubicBezTo>
                      <a:cubicBezTo>
                        <a:pt x="600390" y="423369"/>
                        <a:pt x="552831" y="295498"/>
                        <a:pt x="381115" y="105732"/>
                      </a:cubicBezTo>
                      <a:cubicBezTo>
                        <a:pt x="350158" y="71516"/>
                        <a:pt x="328403" y="46052"/>
                        <a:pt x="304029" y="18250"/>
                      </a:cubicBezTo>
                      <a:cubicBezTo>
                        <a:pt x="232229" y="7391"/>
                        <a:pt x="154334" y="514"/>
                        <a:pt x="71990" y="8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16" name="Google Shape;1416;p39"/>
              <p:cNvSpPr/>
              <p:nvPr/>
            </p:nvSpPr>
            <p:spPr>
              <a:xfrm>
                <a:off x="5460806" y="464084"/>
                <a:ext cx="2171947" cy="1529955"/>
              </a:xfrm>
              <a:custGeom>
                <a:rect b="b" l="l" r="r" t="t"/>
                <a:pathLst>
                  <a:path extrusionOk="0" h="1529955" w="2171947">
                    <a:moveTo>
                      <a:pt x="2088395" y="0"/>
                    </a:moveTo>
                    <a:cubicBezTo>
                      <a:pt x="2033683" y="6400"/>
                      <a:pt x="1970447" y="18793"/>
                      <a:pt x="1897142" y="39426"/>
                    </a:cubicBezTo>
                    <a:cubicBezTo>
                      <a:pt x="1904867" y="48299"/>
                      <a:pt x="1912506" y="57280"/>
                      <a:pt x="1919707" y="65906"/>
                    </a:cubicBezTo>
                    <a:cubicBezTo>
                      <a:pt x="1912478" y="57248"/>
                      <a:pt x="1904705" y="48333"/>
                      <a:pt x="1896952" y="39426"/>
                    </a:cubicBezTo>
                    <a:cubicBezTo>
                      <a:pt x="1892142" y="40772"/>
                      <a:pt x="1887931" y="41725"/>
                      <a:pt x="1883026" y="43153"/>
                    </a:cubicBezTo>
                    <a:cubicBezTo>
                      <a:pt x="1828057" y="59133"/>
                      <a:pt x="1769573" y="79393"/>
                      <a:pt x="1708062" y="103174"/>
                    </a:cubicBezTo>
                    <a:cubicBezTo>
                      <a:pt x="1502673" y="182570"/>
                      <a:pt x="1260682" y="306189"/>
                      <a:pt x="978580" y="482329"/>
                    </a:cubicBezTo>
                    <a:cubicBezTo>
                      <a:pt x="908618" y="526011"/>
                      <a:pt x="841972" y="570997"/>
                      <a:pt x="778316" y="617279"/>
                    </a:cubicBezTo>
                    <a:cubicBezTo>
                      <a:pt x="601485" y="745828"/>
                      <a:pt x="453285" y="880579"/>
                      <a:pt x="330308" y="1017424"/>
                    </a:cubicBezTo>
                    <a:cubicBezTo>
                      <a:pt x="274577" y="1079442"/>
                      <a:pt x="224343" y="1141783"/>
                      <a:pt x="178889" y="1204352"/>
                    </a:cubicBezTo>
                    <a:cubicBezTo>
                      <a:pt x="169193" y="1217687"/>
                      <a:pt x="159096" y="1231023"/>
                      <a:pt x="149857" y="1244367"/>
                    </a:cubicBezTo>
                    <a:cubicBezTo>
                      <a:pt x="97812" y="1319548"/>
                      <a:pt x="56769" y="1389547"/>
                      <a:pt x="25498" y="1452479"/>
                    </a:cubicBezTo>
                    <a:cubicBezTo>
                      <a:pt x="15183" y="1473234"/>
                      <a:pt x="6925" y="1491264"/>
                      <a:pt x="0" y="1507600"/>
                    </a:cubicBezTo>
                    <a:cubicBezTo>
                      <a:pt x="1019" y="1509486"/>
                      <a:pt x="1848" y="1512562"/>
                      <a:pt x="2943" y="1514067"/>
                    </a:cubicBezTo>
                    <a:cubicBezTo>
                      <a:pt x="4229" y="1515858"/>
                      <a:pt x="7372" y="1517906"/>
                      <a:pt x="9020" y="1519754"/>
                    </a:cubicBezTo>
                    <a:cubicBezTo>
                      <a:pt x="11954" y="1523059"/>
                      <a:pt x="15773" y="1526488"/>
                      <a:pt x="19812" y="1529955"/>
                    </a:cubicBezTo>
                    <a:cubicBezTo>
                      <a:pt x="24889" y="1518420"/>
                      <a:pt x="29842" y="1507038"/>
                      <a:pt x="36681" y="1493274"/>
                    </a:cubicBezTo>
                    <a:cubicBezTo>
                      <a:pt x="67952" y="1430352"/>
                      <a:pt x="108995" y="1360543"/>
                      <a:pt x="161039" y="1285363"/>
                    </a:cubicBezTo>
                    <a:cubicBezTo>
                      <a:pt x="172212" y="1269218"/>
                      <a:pt x="184299" y="1253044"/>
                      <a:pt x="196149" y="1236909"/>
                    </a:cubicBezTo>
                    <a:cubicBezTo>
                      <a:pt x="241907" y="1174558"/>
                      <a:pt x="292161" y="1112332"/>
                      <a:pt x="348158" y="1050571"/>
                    </a:cubicBezTo>
                    <a:cubicBezTo>
                      <a:pt x="469764" y="916450"/>
                      <a:pt x="616001" y="784595"/>
                      <a:pt x="789499" y="658475"/>
                    </a:cubicBezTo>
                    <a:cubicBezTo>
                      <a:pt x="853154" y="612193"/>
                      <a:pt x="919801" y="567016"/>
                      <a:pt x="989762" y="523324"/>
                    </a:cubicBezTo>
                    <a:cubicBezTo>
                      <a:pt x="1280646" y="341700"/>
                      <a:pt x="1528667" y="216510"/>
                      <a:pt x="1738065" y="137500"/>
                    </a:cubicBezTo>
                    <a:cubicBezTo>
                      <a:pt x="1792577" y="116935"/>
                      <a:pt x="1845136" y="98664"/>
                      <a:pt x="1894399" y="84344"/>
                    </a:cubicBezTo>
                    <a:cubicBezTo>
                      <a:pt x="1906286" y="80887"/>
                      <a:pt x="1916735" y="78577"/>
                      <a:pt x="1928136" y="75517"/>
                    </a:cubicBezTo>
                    <a:cubicBezTo>
                      <a:pt x="2027091" y="48967"/>
                      <a:pt x="2107940" y="36772"/>
                      <a:pt x="2171948" y="35895"/>
                    </a:cubicBezTo>
                    <a:cubicBezTo>
                      <a:pt x="2169100" y="34476"/>
                      <a:pt x="2166138" y="32998"/>
                      <a:pt x="2163318" y="31580"/>
                    </a:cubicBezTo>
                    <a:cubicBezTo>
                      <a:pt x="2160261" y="30113"/>
                      <a:pt x="2157708" y="28750"/>
                      <a:pt x="2154488" y="27264"/>
                    </a:cubicBezTo>
                    <a:cubicBezTo>
                      <a:pt x="2154441" y="27242"/>
                      <a:pt x="2154346" y="27287"/>
                      <a:pt x="2154298" y="27264"/>
                    </a:cubicBezTo>
                    <a:cubicBezTo>
                      <a:pt x="2134943" y="18338"/>
                      <a:pt x="2113083" y="9201"/>
                      <a:pt x="2088395" y="0"/>
                    </a:cubicBezTo>
                    <a:close/>
                  </a:path>
                </a:pathLst>
              </a:custGeom>
              <a:solidFill>
                <a:srgbClr val="000000">
                  <a:alpha val="274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39"/>
              <p:cNvSpPr/>
              <p:nvPr/>
            </p:nvSpPr>
            <p:spPr>
              <a:xfrm>
                <a:off x="5469826" y="491342"/>
                <a:ext cx="2201179" cy="1521527"/>
              </a:xfrm>
              <a:custGeom>
                <a:rect b="b" l="l" r="r" t="t"/>
                <a:pathLst>
                  <a:path extrusionOk="0" h="1521527" w="2201179">
                    <a:moveTo>
                      <a:pt x="2145278" y="6"/>
                    </a:moveTo>
                    <a:cubicBezTo>
                      <a:pt x="2082975" y="1485"/>
                      <a:pt x="2005279" y="13539"/>
                      <a:pt x="1910877" y="38648"/>
                    </a:cubicBezTo>
                    <a:cubicBezTo>
                      <a:pt x="1910849" y="38616"/>
                      <a:pt x="1910706" y="38680"/>
                      <a:pt x="1910686" y="38648"/>
                    </a:cubicBezTo>
                    <a:cubicBezTo>
                      <a:pt x="1898266" y="41951"/>
                      <a:pt x="1886798" y="44481"/>
                      <a:pt x="1873805" y="48259"/>
                    </a:cubicBezTo>
                    <a:cubicBezTo>
                      <a:pt x="1825400" y="62331"/>
                      <a:pt x="1773688" y="79938"/>
                      <a:pt x="1720225" y="100043"/>
                    </a:cubicBezTo>
                    <a:cubicBezTo>
                      <a:pt x="1510256" y="178991"/>
                      <a:pt x="1261557" y="304799"/>
                      <a:pt x="969369" y="487237"/>
                    </a:cubicBezTo>
                    <a:cubicBezTo>
                      <a:pt x="899398" y="530928"/>
                      <a:pt x="832561" y="576105"/>
                      <a:pt x="768905" y="622387"/>
                    </a:cubicBezTo>
                    <a:cubicBezTo>
                      <a:pt x="597303" y="747136"/>
                      <a:pt x="452504" y="877533"/>
                      <a:pt x="331689" y="1010169"/>
                    </a:cubicBezTo>
                    <a:cubicBezTo>
                      <a:pt x="275520" y="1071834"/>
                      <a:pt x="225037" y="1133860"/>
                      <a:pt x="179079" y="1196116"/>
                    </a:cubicBezTo>
                    <a:cubicBezTo>
                      <a:pt x="166021" y="1213823"/>
                      <a:pt x="152705" y="1231558"/>
                      <a:pt x="140446" y="1249275"/>
                    </a:cubicBezTo>
                    <a:cubicBezTo>
                      <a:pt x="88402" y="1324456"/>
                      <a:pt x="47358" y="1394464"/>
                      <a:pt x="16087" y="1457387"/>
                    </a:cubicBezTo>
                    <a:cubicBezTo>
                      <a:pt x="9525" y="1470588"/>
                      <a:pt x="5000" y="1481304"/>
                      <a:pt x="0" y="1492496"/>
                    </a:cubicBezTo>
                    <a:cubicBezTo>
                      <a:pt x="2934" y="1495801"/>
                      <a:pt x="6753" y="1499230"/>
                      <a:pt x="10792" y="1502697"/>
                    </a:cubicBezTo>
                    <a:cubicBezTo>
                      <a:pt x="17879" y="1508802"/>
                      <a:pt x="26584" y="1515041"/>
                      <a:pt x="36881" y="1521528"/>
                    </a:cubicBezTo>
                    <a:cubicBezTo>
                      <a:pt x="38405" y="1517556"/>
                      <a:pt x="40262" y="1512898"/>
                      <a:pt x="42567" y="1507412"/>
                    </a:cubicBezTo>
                    <a:cubicBezTo>
                      <a:pt x="49235" y="1491496"/>
                      <a:pt x="57826" y="1472874"/>
                      <a:pt x="68256" y="1451900"/>
                    </a:cubicBezTo>
                    <a:cubicBezTo>
                      <a:pt x="98260" y="1391540"/>
                      <a:pt x="137741" y="1324189"/>
                      <a:pt x="188109" y="1251437"/>
                    </a:cubicBezTo>
                    <a:cubicBezTo>
                      <a:pt x="192291" y="1245389"/>
                      <a:pt x="197158" y="1239435"/>
                      <a:pt x="201444" y="1233387"/>
                    </a:cubicBezTo>
                    <a:cubicBezTo>
                      <a:pt x="201416" y="1233339"/>
                      <a:pt x="201473" y="1233235"/>
                      <a:pt x="201444" y="1233187"/>
                    </a:cubicBezTo>
                    <a:cubicBezTo>
                      <a:pt x="246012" y="1170265"/>
                      <a:pt x="295799" y="1107219"/>
                      <a:pt x="351111" y="1044697"/>
                    </a:cubicBezTo>
                    <a:cubicBezTo>
                      <a:pt x="473812" y="905975"/>
                      <a:pt x="623097" y="769329"/>
                      <a:pt x="802834" y="638665"/>
                    </a:cubicBezTo>
                    <a:cubicBezTo>
                      <a:pt x="865384" y="593193"/>
                      <a:pt x="930964" y="548835"/>
                      <a:pt x="999773" y="505877"/>
                    </a:cubicBezTo>
                    <a:cubicBezTo>
                      <a:pt x="1289189" y="325160"/>
                      <a:pt x="1534706" y="201049"/>
                      <a:pt x="1740818" y="123580"/>
                    </a:cubicBezTo>
                    <a:cubicBezTo>
                      <a:pt x="1792757" y="104058"/>
                      <a:pt x="1842802" y="86608"/>
                      <a:pt x="1889693" y="72973"/>
                    </a:cubicBezTo>
                    <a:cubicBezTo>
                      <a:pt x="1904466" y="68681"/>
                      <a:pt x="1916763" y="66419"/>
                      <a:pt x="1930689" y="62774"/>
                    </a:cubicBezTo>
                    <a:cubicBezTo>
                      <a:pt x="2050742" y="31341"/>
                      <a:pt x="2139791" y="22886"/>
                      <a:pt x="2201180" y="29625"/>
                    </a:cubicBezTo>
                    <a:cubicBezTo>
                      <a:pt x="2200894" y="29447"/>
                      <a:pt x="2200684" y="29216"/>
                      <a:pt x="2200389" y="29037"/>
                    </a:cubicBezTo>
                    <a:cubicBezTo>
                      <a:pt x="2189969" y="22552"/>
                      <a:pt x="2177625" y="15950"/>
                      <a:pt x="2162927" y="8637"/>
                    </a:cubicBezTo>
                    <a:cubicBezTo>
                      <a:pt x="2160079" y="7218"/>
                      <a:pt x="2157117" y="5740"/>
                      <a:pt x="2154298" y="4322"/>
                    </a:cubicBezTo>
                    <a:cubicBezTo>
                      <a:pt x="2151240" y="2855"/>
                      <a:pt x="2148688" y="1492"/>
                      <a:pt x="2145468" y="6"/>
                    </a:cubicBezTo>
                    <a:cubicBezTo>
                      <a:pt x="2145420" y="-16"/>
                      <a:pt x="2145326" y="29"/>
                      <a:pt x="2145278" y="6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8" name="Google Shape;1418;p39"/>
            <p:cNvSpPr/>
            <p:nvPr/>
          </p:nvSpPr>
          <p:spPr>
            <a:xfrm>
              <a:off x="5872262" y="568287"/>
              <a:ext cx="1221508" cy="885308"/>
            </a:xfrm>
            <a:custGeom>
              <a:rect b="b" l="l" r="r" t="t"/>
              <a:pathLst>
                <a:path extrusionOk="0" h="885308" w="1221508">
                  <a:moveTo>
                    <a:pt x="1034210" y="211"/>
                  </a:moveTo>
                  <a:cubicBezTo>
                    <a:pt x="1003711" y="-1966"/>
                    <a:pt x="977727" y="12750"/>
                    <a:pt x="973527" y="42258"/>
                  </a:cubicBezTo>
                  <a:cubicBezTo>
                    <a:pt x="972412" y="50073"/>
                    <a:pt x="973812" y="57733"/>
                    <a:pt x="977241" y="64684"/>
                  </a:cubicBezTo>
                  <a:cubicBezTo>
                    <a:pt x="980604" y="71507"/>
                    <a:pt x="985452" y="76429"/>
                    <a:pt x="992119" y="82250"/>
                  </a:cubicBezTo>
                  <a:cubicBezTo>
                    <a:pt x="982632" y="86906"/>
                    <a:pt x="972708" y="91750"/>
                    <a:pt x="962953" y="96640"/>
                  </a:cubicBezTo>
                  <a:cubicBezTo>
                    <a:pt x="958372" y="91959"/>
                    <a:pt x="955629" y="88369"/>
                    <a:pt x="948276" y="81503"/>
                  </a:cubicBezTo>
                  <a:cubicBezTo>
                    <a:pt x="925673" y="60408"/>
                    <a:pt x="899917" y="51806"/>
                    <a:pt x="874276" y="53658"/>
                  </a:cubicBezTo>
                  <a:cubicBezTo>
                    <a:pt x="865208" y="54311"/>
                    <a:pt x="856779" y="56291"/>
                    <a:pt x="849226" y="59077"/>
                  </a:cubicBezTo>
                  <a:cubicBezTo>
                    <a:pt x="846482" y="60086"/>
                    <a:pt x="844015" y="61168"/>
                    <a:pt x="841786" y="62254"/>
                  </a:cubicBezTo>
                  <a:cubicBezTo>
                    <a:pt x="840910" y="62679"/>
                    <a:pt x="838452" y="64012"/>
                    <a:pt x="838262" y="64123"/>
                  </a:cubicBezTo>
                  <a:cubicBezTo>
                    <a:pt x="838157" y="64182"/>
                    <a:pt x="836500" y="65064"/>
                    <a:pt x="836500" y="65057"/>
                  </a:cubicBezTo>
                  <a:lnTo>
                    <a:pt x="836109" y="65432"/>
                  </a:lnTo>
                  <a:cubicBezTo>
                    <a:pt x="815297" y="79784"/>
                    <a:pt x="811230" y="107399"/>
                    <a:pt x="826127" y="127101"/>
                  </a:cubicBezTo>
                  <a:cubicBezTo>
                    <a:pt x="826880" y="128098"/>
                    <a:pt x="827794" y="129182"/>
                    <a:pt x="828670" y="130091"/>
                  </a:cubicBezTo>
                  <a:cubicBezTo>
                    <a:pt x="829337" y="130782"/>
                    <a:pt x="839414" y="141240"/>
                    <a:pt x="843349" y="145415"/>
                  </a:cubicBezTo>
                  <a:cubicBezTo>
                    <a:pt x="846301" y="148545"/>
                    <a:pt x="849359" y="151934"/>
                    <a:pt x="852359" y="155132"/>
                  </a:cubicBezTo>
                  <a:cubicBezTo>
                    <a:pt x="843615" y="159841"/>
                    <a:pt x="834938" y="164590"/>
                    <a:pt x="825927" y="169522"/>
                  </a:cubicBezTo>
                  <a:cubicBezTo>
                    <a:pt x="825127" y="168714"/>
                    <a:pt x="824079" y="167181"/>
                    <a:pt x="823184" y="166345"/>
                  </a:cubicBezTo>
                  <a:cubicBezTo>
                    <a:pt x="793218" y="138229"/>
                    <a:pt x="769063" y="126389"/>
                    <a:pt x="744298" y="127848"/>
                  </a:cubicBezTo>
                  <a:cubicBezTo>
                    <a:pt x="738088" y="128213"/>
                    <a:pt x="733620" y="129140"/>
                    <a:pt x="726877" y="131026"/>
                  </a:cubicBezTo>
                  <a:cubicBezTo>
                    <a:pt x="707550" y="136460"/>
                    <a:pt x="693834" y="143381"/>
                    <a:pt x="685376" y="157375"/>
                  </a:cubicBezTo>
                  <a:cubicBezTo>
                    <a:pt x="671832" y="179832"/>
                    <a:pt x="682347" y="202003"/>
                    <a:pt x="705541" y="219418"/>
                  </a:cubicBezTo>
                  <a:cubicBezTo>
                    <a:pt x="705360" y="219282"/>
                    <a:pt x="706217" y="219830"/>
                    <a:pt x="707493" y="220913"/>
                  </a:cubicBezTo>
                  <a:cubicBezTo>
                    <a:pt x="709817" y="222865"/>
                    <a:pt x="712513" y="225273"/>
                    <a:pt x="715523" y="228015"/>
                  </a:cubicBezTo>
                  <a:cubicBezTo>
                    <a:pt x="716246" y="228675"/>
                    <a:pt x="717152" y="229572"/>
                    <a:pt x="717875" y="230257"/>
                  </a:cubicBezTo>
                  <a:cubicBezTo>
                    <a:pt x="704645" y="237996"/>
                    <a:pt x="691158" y="245920"/>
                    <a:pt x="679309" y="253056"/>
                  </a:cubicBezTo>
                  <a:cubicBezTo>
                    <a:pt x="675041" y="248233"/>
                    <a:pt x="672117" y="243618"/>
                    <a:pt x="666002" y="237359"/>
                  </a:cubicBezTo>
                  <a:cubicBezTo>
                    <a:pt x="644400" y="215328"/>
                    <a:pt x="619073" y="205767"/>
                    <a:pt x="593374" y="206524"/>
                  </a:cubicBezTo>
                  <a:cubicBezTo>
                    <a:pt x="584621" y="206782"/>
                    <a:pt x="576410" y="208142"/>
                    <a:pt x="568904" y="210448"/>
                  </a:cubicBezTo>
                  <a:cubicBezTo>
                    <a:pt x="563637" y="212070"/>
                    <a:pt x="559513" y="213942"/>
                    <a:pt x="556570" y="215494"/>
                  </a:cubicBezTo>
                  <a:cubicBezTo>
                    <a:pt x="555893" y="215855"/>
                    <a:pt x="555255" y="216207"/>
                    <a:pt x="554617" y="216615"/>
                  </a:cubicBezTo>
                  <a:cubicBezTo>
                    <a:pt x="533081" y="230120"/>
                    <a:pt x="527966" y="257665"/>
                    <a:pt x="541891" y="277911"/>
                  </a:cubicBezTo>
                  <a:cubicBezTo>
                    <a:pt x="542625" y="278977"/>
                    <a:pt x="543387" y="279934"/>
                    <a:pt x="544235" y="280901"/>
                  </a:cubicBezTo>
                  <a:cubicBezTo>
                    <a:pt x="544997" y="281742"/>
                    <a:pt x="556027" y="294263"/>
                    <a:pt x="560294" y="299215"/>
                  </a:cubicBezTo>
                  <a:cubicBezTo>
                    <a:pt x="565504" y="305276"/>
                    <a:pt x="570743" y="311642"/>
                    <a:pt x="575953" y="317903"/>
                  </a:cubicBezTo>
                  <a:cubicBezTo>
                    <a:pt x="568133" y="322885"/>
                    <a:pt x="560589" y="327604"/>
                    <a:pt x="557751" y="329489"/>
                  </a:cubicBezTo>
                  <a:cubicBezTo>
                    <a:pt x="548350" y="335720"/>
                    <a:pt x="540234" y="341365"/>
                    <a:pt x="525842" y="351541"/>
                  </a:cubicBezTo>
                  <a:cubicBezTo>
                    <a:pt x="525766" y="351595"/>
                    <a:pt x="525328" y="351850"/>
                    <a:pt x="525252" y="351914"/>
                  </a:cubicBezTo>
                  <a:cubicBezTo>
                    <a:pt x="519022" y="343870"/>
                    <a:pt x="512821" y="335548"/>
                    <a:pt x="506659" y="327807"/>
                  </a:cubicBezTo>
                  <a:cubicBezTo>
                    <a:pt x="502296" y="322349"/>
                    <a:pt x="490447" y="307704"/>
                    <a:pt x="490209" y="307438"/>
                  </a:cubicBezTo>
                  <a:cubicBezTo>
                    <a:pt x="490952" y="308822"/>
                    <a:pt x="490638" y="308155"/>
                    <a:pt x="491190" y="309119"/>
                  </a:cubicBezTo>
                  <a:cubicBezTo>
                    <a:pt x="484504" y="299769"/>
                    <a:pt x="474616" y="293125"/>
                    <a:pt x="463196" y="290619"/>
                  </a:cubicBezTo>
                  <a:cubicBezTo>
                    <a:pt x="451252" y="287997"/>
                    <a:pt x="438488" y="289683"/>
                    <a:pt x="427763" y="296412"/>
                  </a:cubicBezTo>
                  <a:lnTo>
                    <a:pt x="398988" y="314539"/>
                  </a:lnTo>
                  <a:cubicBezTo>
                    <a:pt x="377709" y="327885"/>
                    <a:pt x="372299" y="355312"/>
                    <a:pt x="386262" y="375648"/>
                  </a:cubicBezTo>
                  <a:cubicBezTo>
                    <a:pt x="387005" y="376731"/>
                    <a:pt x="387929" y="377850"/>
                    <a:pt x="388815" y="378825"/>
                  </a:cubicBezTo>
                  <a:cubicBezTo>
                    <a:pt x="389625" y="379733"/>
                    <a:pt x="401445" y="393280"/>
                    <a:pt x="406036" y="398633"/>
                  </a:cubicBezTo>
                  <a:cubicBezTo>
                    <a:pt x="412485" y="406139"/>
                    <a:pt x="418638" y="414073"/>
                    <a:pt x="425029" y="421808"/>
                  </a:cubicBezTo>
                  <a:cubicBezTo>
                    <a:pt x="410094" y="432142"/>
                    <a:pt x="394654" y="442839"/>
                    <a:pt x="391549" y="444982"/>
                  </a:cubicBezTo>
                  <a:cubicBezTo>
                    <a:pt x="387272" y="447954"/>
                    <a:pt x="384272" y="450097"/>
                    <a:pt x="380395" y="452831"/>
                  </a:cubicBezTo>
                  <a:lnTo>
                    <a:pt x="348486" y="411340"/>
                  </a:lnTo>
                  <a:cubicBezTo>
                    <a:pt x="341286" y="402015"/>
                    <a:pt x="330646" y="395547"/>
                    <a:pt x="318731" y="393585"/>
                  </a:cubicBezTo>
                  <a:cubicBezTo>
                    <a:pt x="306557" y="391566"/>
                    <a:pt x="294051" y="394252"/>
                    <a:pt x="283888" y="401434"/>
                  </a:cubicBezTo>
                  <a:lnTo>
                    <a:pt x="256094" y="420684"/>
                  </a:lnTo>
                  <a:cubicBezTo>
                    <a:pt x="235358" y="435266"/>
                    <a:pt x="231624" y="463156"/>
                    <a:pt x="246693" y="482730"/>
                  </a:cubicBezTo>
                  <a:lnTo>
                    <a:pt x="280754" y="526830"/>
                  </a:lnTo>
                  <a:cubicBezTo>
                    <a:pt x="271134" y="534012"/>
                    <a:pt x="261704" y="541137"/>
                    <a:pt x="254132" y="546823"/>
                  </a:cubicBezTo>
                  <a:lnTo>
                    <a:pt x="223985" y="507771"/>
                  </a:lnTo>
                  <a:cubicBezTo>
                    <a:pt x="216613" y="498217"/>
                    <a:pt x="205726" y="492093"/>
                    <a:pt x="193839" y="490388"/>
                  </a:cubicBezTo>
                  <a:cubicBezTo>
                    <a:pt x="182027" y="488683"/>
                    <a:pt x="169816" y="491388"/>
                    <a:pt x="159777" y="498427"/>
                  </a:cubicBezTo>
                  <a:lnTo>
                    <a:pt x="131983" y="518048"/>
                  </a:lnTo>
                  <a:cubicBezTo>
                    <a:pt x="111695" y="532317"/>
                    <a:pt x="107247" y="559806"/>
                    <a:pt x="122391" y="579342"/>
                  </a:cubicBezTo>
                  <a:lnTo>
                    <a:pt x="155472" y="622328"/>
                  </a:lnTo>
                  <a:cubicBezTo>
                    <a:pt x="142451" y="632558"/>
                    <a:pt x="128726" y="643216"/>
                    <a:pt x="118676" y="651293"/>
                  </a:cubicBezTo>
                  <a:lnTo>
                    <a:pt x="108885" y="638587"/>
                  </a:lnTo>
                  <a:cubicBezTo>
                    <a:pt x="94864" y="620413"/>
                    <a:pt x="71509" y="611308"/>
                    <a:pt x="48982" y="615603"/>
                  </a:cubicBezTo>
                  <a:cubicBezTo>
                    <a:pt x="41048" y="617108"/>
                    <a:pt x="33437" y="620328"/>
                    <a:pt x="26865" y="624938"/>
                  </a:cubicBezTo>
                  <a:lnTo>
                    <a:pt x="23141" y="627376"/>
                  </a:lnTo>
                  <a:cubicBezTo>
                    <a:pt x="-3377" y="646017"/>
                    <a:pt x="-7205" y="681535"/>
                    <a:pt x="12178" y="706605"/>
                  </a:cubicBezTo>
                  <a:lnTo>
                    <a:pt x="27056" y="725855"/>
                  </a:lnTo>
                  <a:lnTo>
                    <a:pt x="33714" y="734456"/>
                  </a:lnTo>
                  <a:lnTo>
                    <a:pt x="43896" y="747725"/>
                  </a:lnTo>
                  <a:lnTo>
                    <a:pt x="26475" y="760612"/>
                  </a:lnTo>
                  <a:lnTo>
                    <a:pt x="50945" y="794254"/>
                  </a:lnTo>
                  <a:cubicBezTo>
                    <a:pt x="54354" y="798950"/>
                    <a:pt x="85397" y="839850"/>
                    <a:pt x="85397" y="839850"/>
                  </a:cubicBezTo>
                  <a:cubicBezTo>
                    <a:pt x="94036" y="851728"/>
                    <a:pt x="109637" y="855271"/>
                    <a:pt x="122782" y="850128"/>
                  </a:cubicBezTo>
                  <a:lnTo>
                    <a:pt x="131393" y="861158"/>
                  </a:lnTo>
                  <a:cubicBezTo>
                    <a:pt x="150747" y="886228"/>
                    <a:pt x="187257" y="893381"/>
                    <a:pt x="213413" y="874988"/>
                  </a:cubicBezTo>
                  <a:lnTo>
                    <a:pt x="217918" y="871616"/>
                  </a:lnTo>
                  <a:cubicBezTo>
                    <a:pt x="243664" y="853519"/>
                    <a:pt x="247455" y="818200"/>
                    <a:pt x="228100" y="793130"/>
                  </a:cubicBezTo>
                  <a:lnTo>
                    <a:pt x="214203" y="775195"/>
                  </a:lnTo>
                  <a:cubicBezTo>
                    <a:pt x="225719" y="765489"/>
                    <a:pt x="237749" y="755411"/>
                    <a:pt x="250217" y="745105"/>
                  </a:cubicBezTo>
                  <a:lnTo>
                    <a:pt x="269791" y="770518"/>
                  </a:lnTo>
                  <a:cubicBezTo>
                    <a:pt x="284859" y="790035"/>
                    <a:pt x="313758" y="794235"/>
                    <a:pt x="334199" y="779862"/>
                  </a:cubicBezTo>
                  <a:lnTo>
                    <a:pt x="361993" y="760059"/>
                  </a:lnTo>
                  <a:cubicBezTo>
                    <a:pt x="382281" y="745791"/>
                    <a:pt x="386720" y="718302"/>
                    <a:pt x="371584" y="698756"/>
                  </a:cubicBezTo>
                  <a:lnTo>
                    <a:pt x="347115" y="667181"/>
                  </a:lnTo>
                  <a:cubicBezTo>
                    <a:pt x="353163" y="662428"/>
                    <a:pt x="363451" y="654599"/>
                    <a:pt x="373547" y="646807"/>
                  </a:cubicBezTo>
                  <a:lnTo>
                    <a:pt x="400950" y="682497"/>
                  </a:lnTo>
                  <a:cubicBezTo>
                    <a:pt x="416076" y="702100"/>
                    <a:pt x="444927" y="706729"/>
                    <a:pt x="465549" y="692222"/>
                  </a:cubicBezTo>
                  <a:lnTo>
                    <a:pt x="493152" y="672782"/>
                  </a:lnTo>
                  <a:cubicBezTo>
                    <a:pt x="513793" y="658266"/>
                    <a:pt x="517593" y="630491"/>
                    <a:pt x="502544" y="610926"/>
                  </a:cubicBezTo>
                  <a:lnTo>
                    <a:pt x="472007" y="571312"/>
                  </a:lnTo>
                  <a:cubicBezTo>
                    <a:pt x="484475" y="562063"/>
                    <a:pt x="496762" y="553243"/>
                    <a:pt x="508421" y="544775"/>
                  </a:cubicBezTo>
                  <a:cubicBezTo>
                    <a:pt x="511202" y="549852"/>
                    <a:pt x="514183" y="555091"/>
                    <a:pt x="516831" y="560092"/>
                  </a:cubicBezTo>
                  <a:cubicBezTo>
                    <a:pt x="519641" y="565368"/>
                    <a:pt x="526547" y="578627"/>
                    <a:pt x="527014" y="579532"/>
                  </a:cubicBezTo>
                  <a:cubicBezTo>
                    <a:pt x="527614" y="580713"/>
                    <a:pt x="528233" y="581990"/>
                    <a:pt x="528966" y="583085"/>
                  </a:cubicBezTo>
                  <a:cubicBezTo>
                    <a:pt x="542949" y="603402"/>
                    <a:pt x="571515" y="609469"/>
                    <a:pt x="592984" y="595972"/>
                  </a:cubicBezTo>
                  <a:lnTo>
                    <a:pt x="621559" y="578037"/>
                  </a:lnTo>
                  <a:cubicBezTo>
                    <a:pt x="642304" y="565035"/>
                    <a:pt x="647609" y="539098"/>
                    <a:pt x="635265" y="518982"/>
                  </a:cubicBezTo>
                  <a:lnTo>
                    <a:pt x="635655" y="518801"/>
                  </a:lnTo>
                  <a:cubicBezTo>
                    <a:pt x="635637" y="518772"/>
                    <a:pt x="634627" y="517172"/>
                    <a:pt x="634484" y="516924"/>
                  </a:cubicBezTo>
                  <a:cubicBezTo>
                    <a:pt x="633008" y="514429"/>
                    <a:pt x="626483" y="503046"/>
                    <a:pt x="623521" y="498055"/>
                  </a:cubicBezTo>
                  <a:cubicBezTo>
                    <a:pt x="618854" y="490254"/>
                    <a:pt x="613891" y="482282"/>
                    <a:pt x="609033" y="474319"/>
                  </a:cubicBezTo>
                  <a:cubicBezTo>
                    <a:pt x="626340" y="462508"/>
                    <a:pt x="645495" y="449144"/>
                    <a:pt x="657382" y="441429"/>
                  </a:cubicBezTo>
                  <a:cubicBezTo>
                    <a:pt x="658116" y="440953"/>
                    <a:pt x="659192" y="440219"/>
                    <a:pt x="659925" y="439743"/>
                  </a:cubicBezTo>
                  <a:cubicBezTo>
                    <a:pt x="663830" y="446754"/>
                    <a:pt x="667984" y="453783"/>
                    <a:pt x="671669" y="460679"/>
                  </a:cubicBezTo>
                  <a:cubicBezTo>
                    <a:pt x="674689" y="466318"/>
                    <a:pt x="682652" y="481615"/>
                    <a:pt x="682633" y="481606"/>
                  </a:cubicBezTo>
                  <a:cubicBezTo>
                    <a:pt x="683223" y="482777"/>
                    <a:pt x="683852" y="484044"/>
                    <a:pt x="684595" y="485158"/>
                  </a:cubicBezTo>
                  <a:cubicBezTo>
                    <a:pt x="698578" y="505475"/>
                    <a:pt x="727153" y="511533"/>
                    <a:pt x="748603" y="498055"/>
                  </a:cubicBezTo>
                  <a:lnTo>
                    <a:pt x="777187" y="480110"/>
                  </a:lnTo>
                  <a:cubicBezTo>
                    <a:pt x="798590" y="466689"/>
                    <a:pt x="804077" y="439343"/>
                    <a:pt x="790104" y="419007"/>
                  </a:cubicBezTo>
                  <a:cubicBezTo>
                    <a:pt x="790084" y="418969"/>
                    <a:pt x="790532" y="419407"/>
                    <a:pt x="790494" y="419379"/>
                  </a:cubicBezTo>
                  <a:cubicBezTo>
                    <a:pt x="789780" y="418140"/>
                    <a:pt x="782112" y="405225"/>
                    <a:pt x="778750" y="399567"/>
                  </a:cubicBezTo>
                  <a:cubicBezTo>
                    <a:pt x="774159" y="391842"/>
                    <a:pt x="769225" y="384063"/>
                    <a:pt x="764462" y="376209"/>
                  </a:cubicBezTo>
                  <a:cubicBezTo>
                    <a:pt x="778769" y="367782"/>
                    <a:pt x="792780" y="359818"/>
                    <a:pt x="806353" y="352102"/>
                  </a:cubicBezTo>
                  <a:cubicBezTo>
                    <a:pt x="810592" y="359689"/>
                    <a:pt x="815068" y="367226"/>
                    <a:pt x="819079" y="374713"/>
                  </a:cubicBezTo>
                  <a:cubicBezTo>
                    <a:pt x="822146" y="380471"/>
                    <a:pt x="830118" y="396014"/>
                    <a:pt x="830232" y="396204"/>
                  </a:cubicBezTo>
                  <a:cubicBezTo>
                    <a:pt x="827004" y="388575"/>
                    <a:pt x="828680" y="394623"/>
                    <a:pt x="832195" y="399757"/>
                  </a:cubicBezTo>
                  <a:cubicBezTo>
                    <a:pt x="846168" y="420074"/>
                    <a:pt x="874762" y="426132"/>
                    <a:pt x="896202" y="412654"/>
                  </a:cubicBezTo>
                  <a:lnTo>
                    <a:pt x="924977" y="394899"/>
                  </a:lnTo>
                  <a:cubicBezTo>
                    <a:pt x="945523" y="382012"/>
                    <a:pt x="950523" y="356658"/>
                    <a:pt x="939075" y="336777"/>
                  </a:cubicBezTo>
                  <a:lnTo>
                    <a:pt x="939465" y="336590"/>
                  </a:lnTo>
                  <a:cubicBezTo>
                    <a:pt x="939379" y="336432"/>
                    <a:pt x="938046" y="334255"/>
                    <a:pt x="937703" y="333600"/>
                  </a:cubicBezTo>
                  <a:cubicBezTo>
                    <a:pt x="935636" y="329747"/>
                    <a:pt x="930626" y="320303"/>
                    <a:pt x="927911" y="315473"/>
                  </a:cubicBezTo>
                  <a:cubicBezTo>
                    <a:pt x="923892" y="308255"/>
                    <a:pt x="919310" y="300638"/>
                    <a:pt x="914995" y="293235"/>
                  </a:cubicBezTo>
                  <a:cubicBezTo>
                    <a:pt x="925520" y="287795"/>
                    <a:pt x="936255" y="282260"/>
                    <a:pt x="947095" y="276789"/>
                  </a:cubicBezTo>
                  <a:cubicBezTo>
                    <a:pt x="952591" y="285558"/>
                    <a:pt x="958392" y="294274"/>
                    <a:pt x="963544" y="302953"/>
                  </a:cubicBezTo>
                  <a:cubicBezTo>
                    <a:pt x="966983" y="308755"/>
                    <a:pt x="976270" y="325004"/>
                    <a:pt x="976270" y="325004"/>
                  </a:cubicBezTo>
                  <a:lnTo>
                    <a:pt x="978222" y="327994"/>
                  </a:lnTo>
                  <a:cubicBezTo>
                    <a:pt x="993100" y="347651"/>
                    <a:pt x="1022152" y="352860"/>
                    <a:pt x="1043021" y="338459"/>
                  </a:cubicBezTo>
                  <a:lnTo>
                    <a:pt x="1070815" y="319211"/>
                  </a:lnTo>
                  <a:cubicBezTo>
                    <a:pt x="1090903" y="305353"/>
                    <a:pt x="1095027" y="279144"/>
                    <a:pt x="1081778" y="259597"/>
                  </a:cubicBezTo>
                  <a:lnTo>
                    <a:pt x="1081969" y="259410"/>
                  </a:lnTo>
                  <a:cubicBezTo>
                    <a:pt x="1081969" y="259410"/>
                    <a:pt x="1081111" y="257914"/>
                    <a:pt x="1080997" y="257728"/>
                  </a:cubicBezTo>
                  <a:cubicBezTo>
                    <a:pt x="1080978" y="257703"/>
                    <a:pt x="1080816" y="257563"/>
                    <a:pt x="1080797" y="257541"/>
                  </a:cubicBezTo>
                  <a:cubicBezTo>
                    <a:pt x="1079311" y="255271"/>
                    <a:pt x="1072377" y="244510"/>
                    <a:pt x="1069253" y="239788"/>
                  </a:cubicBezTo>
                  <a:cubicBezTo>
                    <a:pt x="1065605" y="234282"/>
                    <a:pt x="1061652" y="228573"/>
                    <a:pt x="1057899" y="222969"/>
                  </a:cubicBezTo>
                  <a:cubicBezTo>
                    <a:pt x="1067157" y="218723"/>
                    <a:pt x="1078073" y="213706"/>
                    <a:pt x="1088827" y="208953"/>
                  </a:cubicBezTo>
                  <a:cubicBezTo>
                    <a:pt x="1091217" y="213751"/>
                    <a:pt x="1093418" y="217794"/>
                    <a:pt x="1095484" y="221661"/>
                  </a:cubicBezTo>
                  <a:cubicBezTo>
                    <a:pt x="1099999" y="230116"/>
                    <a:pt x="1104486" y="237699"/>
                    <a:pt x="1109572" y="245394"/>
                  </a:cubicBezTo>
                  <a:cubicBezTo>
                    <a:pt x="1129108" y="274860"/>
                    <a:pt x="1173018" y="279975"/>
                    <a:pt x="1200602" y="260158"/>
                  </a:cubicBezTo>
                  <a:cubicBezTo>
                    <a:pt x="1222281" y="244591"/>
                    <a:pt x="1225434" y="220363"/>
                    <a:pt x="1217633" y="192321"/>
                  </a:cubicBezTo>
                  <a:cubicBezTo>
                    <a:pt x="1214747" y="181980"/>
                    <a:pt x="1209823" y="170391"/>
                    <a:pt x="1203927" y="158309"/>
                  </a:cubicBezTo>
                  <a:cubicBezTo>
                    <a:pt x="1220548" y="150344"/>
                    <a:pt x="1227720" y="129556"/>
                    <a:pt x="1214890" y="113833"/>
                  </a:cubicBezTo>
                  <a:cubicBezTo>
                    <a:pt x="1214890" y="113833"/>
                    <a:pt x="1175999" y="69943"/>
                    <a:pt x="1174952" y="68982"/>
                  </a:cubicBezTo>
                  <a:lnTo>
                    <a:pt x="1138157" y="34971"/>
                  </a:lnTo>
                  <a:cubicBezTo>
                    <a:pt x="1129184" y="26683"/>
                    <a:pt x="1116116" y="24716"/>
                    <a:pt x="1104676" y="29177"/>
                  </a:cubicBezTo>
                  <a:cubicBezTo>
                    <a:pt x="1081454" y="12554"/>
                    <a:pt x="1056499" y="1794"/>
                    <a:pt x="1034210" y="211"/>
                  </a:cubicBezTo>
                  <a:close/>
                </a:path>
              </a:pathLst>
            </a:custGeom>
            <a:solidFill>
              <a:srgbClr val="000000">
                <a:alpha val="36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9" name="Google Shape;1419;p39"/>
            <p:cNvGrpSpPr/>
            <p:nvPr/>
          </p:nvGrpSpPr>
          <p:grpSpPr>
            <a:xfrm>
              <a:off x="5902399" y="568287"/>
              <a:ext cx="1161238" cy="866284"/>
              <a:chOff x="5902399" y="568287"/>
              <a:chExt cx="1161238" cy="866284"/>
            </a:xfrm>
          </p:grpSpPr>
          <p:grpSp>
            <p:nvGrpSpPr>
              <p:cNvPr id="1420" name="Google Shape;1420;p39"/>
              <p:cNvGrpSpPr/>
              <p:nvPr/>
            </p:nvGrpSpPr>
            <p:grpSpPr>
              <a:xfrm>
                <a:off x="5923178" y="596070"/>
                <a:ext cx="1140456" cy="804571"/>
                <a:chOff x="5923178" y="596070"/>
                <a:chExt cx="1140456" cy="804571"/>
              </a:xfrm>
            </p:grpSpPr>
            <p:sp>
              <p:nvSpPr>
                <p:cNvPr id="1421" name="Google Shape;1421;p39"/>
                <p:cNvSpPr/>
                <p:nvPr/>
              </p:nvSpPr>
              <p:spPr>
                <a:xfrm>
                  <a:off x="5923178" y="596070"/>
                  <a:ext cx="1103461" cy="756631"/>
                </a:xfrm>
                <a:custGeom>
                  <a:rect b="b" l="l" r="r" t="t"/>
                  <a:pathLst>
                    <a:path extrusionOk="0" h="756631" w="1103461">
                      <a:moveTo>
                        <a:pt x="0" y="721323"/>
                      </a:moveTo>
                      <a:cubicBezTo>
                        <a:pt x="0" y="721323"/>
                        <a:pt x="254270" y="500257"/>
                        <a:pt x="524503" y="312572"/>
                      </a:cubicBezTo>
                      <a:cubicBezTo>
                        <a:pt x="794747" y="124891"/>
                        <a:pt x="1066514" y="0"/>
                        <a:pt x="1066514" y="0"/>
                      </a:cubicBezTo>
                      <a:lnTo>
                        <a:pt x="1103462" y="35710"/>
                      </a:lnTo>
                      <a:cubicBezTo>
                        <a:pt x="1103462" y="35710"/>
                        <a:pt x="827218" y="167075"/>
                        <a:pt x="554402" y="352681"/>
                      </a:cubicBezTo>
                      <a:cubicBezTo>
                        <a:pt x="281578" y="538290"/>
                        <a:pt x="24555" y="756632"/>
                        <a:pt x="24555" y="756632"/>
                      </a:cubicBezTo>
                      <a:lnTo>
                        <a:pt x="0" y="721323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2" name="Google Shape;1422;p39"/>
                <p:cNvSpPr/>
                <p:nvPr/>
              </p:nvSpPr>
              <p:spPr>
                <a:xfrm>
                  <a:off x="5957782" y="640279"/>
                  <a:ext cx="1105852" cy="760362"/>
                </a:xfrm>
                <a:custGeom>
                  <a:rect b="b" l="l" r="r" t="t"/>
                  <a:pathLst>
                    <a:path extrusionOk="0" h="760362" w="1105852">
                      <a:moveTo>
                        <a:pt x="0" y="725044"/>
                      </a:moveTo>
                      <a:cubicBezTo>
                        <a:pt x="0" y="725044"/>
                        <a:pt x="254279" y="503978"/>
                        <a:pt x="524513" y="316298"/>
                      </a:cubicBezTo>
                      <a:cubicBezTo>
                        <a:pt x="794756" y="128614"/>
                        <a:pt x="1078135" y="0"/>
                        <a:pt x="1078135" y="0"/>
                      </a:cubicBezTo>
                      <a:lnTo>
                        <a:pt x="1105852" y="35545"/>
                      </a:lnTo>
                      <a:cubicBezTo>
                        <a:pt x="1105852" y="35545"/>
                        <a:pt x="827055" y="148503"/>
                        <a:pt x="554241" y="334109"/>
                      </a:cubicBezTo>
                      <a:cubicBezTo>
                        <a:pt x="281416" y="519713"/>
                        <a:pt x="24565" y="760363"/>
                        <a:pt x="24565" y="760363"/>
                      </a:cubicBezTo>
                      <a:lnTo>
                        <a:pt x="0" y="725044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23" name="Google Shape;1423;p39"/>
              <p:cNvGrpSpPr/>
              <p:nvPr/>
            </p:nvGrpSpPr>
            <p:grpSpPr>
              <a:xfrm>
                <a:off x="5902399" y="568287"/>
                <a:ext cx="1161238" cy="866284"/>
                <a:chOff x="5902399" y="568287"/>
                <a:chExt cx="1161238" cy="866284"/>
              </a:xfrm>
            </p:grpSpPr>
            <p:sp>
              <p:nvSpPr>
                <p:cNvPr id="1424" name="Google Shape;1424;p39"/>
                <p:cNvSpPr/>
                <p:nvPr/>
              </p:nvSpPr>
              <p:spPr>
                <a:xfrm>
                  <a:off x="6016063" y="1082580"/>
                  <a:ext cx="204773" cy="250306"/>
                </a:xfrm>
                <a:custGeom>
                  <a:rect b="b" l="l" r="r" t="t"/>
                  <a:pathLst>
                    <a:path extrusionOk="0" h="250306" w="204773">
                      <a:moveTo>
                        <a:pt x="2850" y="43722"/>
                      </a:moveTo>
                      <a:cubicBezTo>
                        <a:pt x="-1941" y="37217"/>
                        <a:pt x="-550" y="28053"/>
                        <a:pt x="5955" y="23262"/>
                      </a:cubicBezTo>
                      <a:lnTo>
                        <a:pt x="33664" y="2850"/>
                      </a:lnTo>
                      <a:cubicBezTo>
                        <a:pt x="40170" y="-1941"/>
                        <a:pt x="49332" y="-550"/>
                        <a:pt x="54123" y="5955"/>
                      </a:cubicBezTo>
                      <a:lnTo>
                        <a:pt x="201923" y="206581"/>
                      </a:lnTo>
                      <a:cubicBezTo>
                        <a:pt x="206714" y="213086"/>
                        <a:pt x="205323" y="222249"/>
                        <a:pt x="198818" y="227040"/>
                      </a:cubicBezTo>
                      <a:lnTo>
                        <a:pt x="171110" y="247452"/>
                      </a:lnTo>
                      <a:cubicBezTo>
                        <a:pt x="164604" y="252244"/>
                        <a:pt x="155441" y="250862"/>
                        <a:pt x="150650" y="244357"/>
                      </a:cubicBezTo>
                      <a:lnTo>
                        <a:pt x="2850" y="43722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5" name="Google Shape;1425;p39"/>
                <p:cNvSpPr/>
                <p:nvPr/>
              </p:nvSpPr>
              <p:spPr>
                <a:xfrm>
                  <a:off x="6140490" y="980845"/>
                  <a:ext cx="211840" cy="260124"/>
                </a:xfrm>
                <a:custGeom>
                  <a:rect b="b" l="l" r="r" t="t"/>
                  <a:pathLst>
                    <a:path extrusionOk="0" h="260124" w="211840">
                      <a:moveTo>
                        <a:pt x="3086" y="44149"/>
                      </a:moveTo>
                      <a:cubicBezTo>
                        <a:pt x="-1924" y="37358"/>
                        <a:pt x="-705" y="27957"/>
                        <a:pt x="5801" y="23166"/>
                      </a:cubicBezTo>
                      <a:lnTo>
                        <a:pt x="33510" y="2753"/>
                      </a:lnTo>
                      <a:cubicBezTo>
                        <a:pt x="40015" y="-2038"/>
                        <a:pt x="49349" y="-418"/>
                        <a:pt x="54350" y="6383"/>
                      </a:cubicBezTo>
                      <a:lnTo>
                        <a:pt x="208750" y="215971"/>
                      </a:lnTo>
                      <a:cubicBezTo>
                        <a:pt x="213760" y="222771"/>
                        <a:pt x="212551" y="232163"/>
                        <a:pt x="206045" y="236954"/>
                      </a:cubicBezTo>
                      <a:lnTo>
                        <a:pt x="178328" y="257366"/>
                      </a:lnTo>
                      <a:cubicBezTo>
                        <a:pt x="171822" y="262167"/>
                        <a:pt x="162487" y="260538"/>
                        <a:pt x="157487" y="253747"/>
                      </a:cubicBezTo>
                      <a:lnTo>
                        <a:pt x="3086" y="44149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6" name="Google Shape;1426;p39"/>
                <p:cNvSpPr/>
                <p:nvPr/>
              </p:nvSpPr>
              <p:spPr>
                <a:xfrm>
                  <a:off x="6281710" y="872047"/>
                  <a:ext cx="201361" cy="266660"/>
                </a:xfrm>
                <a:custGeom>
                  <a:rect b="b" l="l" r="r" t="t"/>
                  <a:pathLst>
                    <a:path extrusionOk="0" h="266660" w="201361">
                      <a:moveTo>
                        <a:pt x="2608" y="42022"/>
                      </a:moveTo>
                      <a:cubicBezTo>
                        <a:pt x="-2031" y="34967"/>
                        <a:pt x="-316" y="25651"/>
                        <a:pt x="6437" y="21215"/>
                      </a:cubicBezTo>
                      <a:lnTo>
                        <a:pt x="35203" y="2318"/>
                      </a:lnTo>
                      <a:cubicBezTo>
                        <a:pt x="41956" y="-2119"/>
                        <a:pt x="51195" y="4"/>
                        <a:pt x="55824" y="7059"/>
                      </a:cubicBezTo>
                      <a:cubicBezTo>
                        <a:pt x="55824" y="7059"/>
                        <a:pt x="94925" y="54403"/>
                        <a:pt x="130662" y="108799"/>
                      </a:cubicBezTo>
                      <a:cubicBezTo>
                        <a:pt x="166391" y="163196"/>
                        <a:pt x="198757" y="224632"/>
                        <a:pt x="198757" y="224632"/>
                      </a:cubicBezTo>
                      <a:cubicBezTo>
                        <a:pt x="203395" y="231690"/>
                        <a:pt x="201671" y="241006"/>
                        <a:pt x="194918" y="245444"/>
                      </a:cubicBezTo>
                      <a:lnTo>
                        <a:pt x="166152" y="264342"/>
                      </a:lnTo>
                      <a:cubicBezTo>
                        <a:pt x="159399" y="268781"/>
                        <a:pt x="150169" y="266657"/>
                        <a:pt x="145540" y="259599"/>
                      </a:cubicBezTo>
                      <a:cubicBezTo>
                        <a:pt x="145540" y="259599"/>
                        <a:pt x="120471" y="201163"/>
                        <a:pt x="84742" y="146765"/>
                      </a:cubicBezTo>
                      <a:cubicBezTo>
                        <a:pt x="49005" y="92378"/>
                        <a:pt x="2608" y="42022"/>
                        <a:pt x="2608" y="4202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7" name="Google Shape;1427;p39"/>
                <p:cNvSpPr/>
                <p:nvPr/>
              </p:nvSpPr>
              <p:spPr>
                <a:xfrm>
                  <a:off x="6437626" y="784930"/>
                  <a:ext cx="201363" cy="250996"/>
                </a:xfrm>
                <a:custGeom>
                  <a:rect b="b" l="l" r="r" t="t"/>
                  <a:pathLst>
                    <a:path extrusionOk="0" h="250996" w="201363">
                      <a:moveTo>
                        <a:pt x="2608" y="26362"/>
                      </a:moveTo>
                      <a:cubicBezTo>
                        <a:pt x="-2031" y="19307"/>
                        <a:pt x="-317" y="9991"/>
                        <a:pt x="6446" y="5554"/>
                      </a:cubicBezTo>
                      <a:cubicBezTo>
                        <a:pt x="6446" y="5554"/>
                        <a:pt x="42470" y="-14903"/>
                        <a:pt x="77665" y="22705"/>
                      </a:cubicBezTo>
                      <a:cubicBezTo>
                        <a:pt x="100610" y="47228"/>
                        <a:pt x="94933" y="38743"/>
                        <a:pt x="130661" y="93137"/>
                      </a:cubicBezTo>
                      <a:cubicBezTo>
                        <a:pt x="166399" y="147532"/>
                        <a:pt x="198755" y="208975"/>
                        <a:pt x="198755" y="208975"/>
                      </a:cubicBezTo>
                      <a:cubicBezTo>
                        <a:pt x="203394" y="216033"/>
                        <a:pt x="201680" y="225348"/>
                        <a:pt x="194927" y="229787"/>
                      </a:cubicBezTo>
                      <a:lnTo>
                        <a:pt x="166161" y="248684"/>
                      </a:lnTo>
                      <a:cubicBezTo>
                        <a:pt x="159408" y="253113"/>
                        <a:pt x="150169" y="250989"/>
                        <a:pt x="145539" y="243941"/>
                      </a:cubicBezTo>
                      <a:cubicBezTo>
                        <a:pt x="145539" y="243941"/>
                        <a:pt x="120479" y="185505"/>
                        <a:pt x="84741" y="131108"/>
                      </a:cubicBezTo>
                      <a:cubicBezTo>
                        <a:pt x="49013" y="76713"/>
                        <a:pt x="2608" y="26362"/>
                        <a:pt x="2608" y="2636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8" name="Google Shape;1428;p39"/>
                <p:cNvSpPr/>
                <p:nvPr/>
              </p:nvSpPr>
              <p:spPr>
                <a:xfrm>
                  <a:off x="6583574" y="702433"/>
                  <a:ext cx="203412" cy="243808"/>
                </a:xfrm>
                <a:custGeom>
                  <a:rect b="b" l="l" r="r" t="t"/>
                  <a:pathLst>
                    <a:path extrusionOk="0" h="243808" w="203412">
                      <a:moveTo>
                        <a:pt x="13727" y="39968"/>
                      </a:moveTo>
                      <a:cubicBezTo>
                        <a:pt x="-13095" y="18855"/>
                        <a:pt x="4211" y="8171"/>
                        <a:pt x="24652" y="2152"/>
                      </a:cubicBezTo>
                      <a:cubicBezTo>
                        <a:pt x="37654" y="-1676"/>
                        <a:pt x="53484" y="-4499"/>
                        <a:pt x="90222" y="31603"/>
                      </a:cubicBezTo>
                      <a:cubicBezTo>
                        <a:pt x="142019" y="82497"/>
                        <a:pt x="200807" y="201786"/>
                        <a:pt x="200807" y="201786"/>
                      </a:cubicBezTo>
                      <a:cubicBezTo>
                        <a:pt x="205446" y="208841"/>
                        <a:pt x="203722" y="218157"/>
                        <a:pt x="196968" y="222593"/>
                      </a:cubicBezTo>
                      <a:lnTo>
                        <a:pt x="168203" y="241491"/>
                      </a:lnTo>
                      <a:cubicBezTo>
                        <a:pt x="161450" y="245928"/>
                        <a:pt x="152220" y="243804"/>
                        <a:pt x="147581" y="236749"/>
                      </a:cubicBezTo>
                      <a:cubicBezTo>
                        <a:pt x="147581" y="236749"/>
                        <a:pt x="122521" y="178312"/>
                        <a:pt x="86793" y="123918"/>
                      </a:cubicBezTo>
                      <a:cubicBezTo>
                        <a:pt x="51055" y="69524"/>
                        <a:pt x="13727" y="39968"/>
                        <a:pt x="13727" y="3996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9" name="Google Shape;1429;p39"/>
                <p:cNvSpPr/>
                <p:nvPr/>
              </p:nvSpPr>
              <p:spPr>
                <a:xfrm>
                  <a:off x="6721317" y="624349"/>
                  <a:ext cx="210074" cy="245138"/>
                </a:xfrm>
                <a:custGeom>
                  <a:rect b="b" l="l" r="r" t="t"/>
                  <a:pathLst>
                    <a:path extrusionOk="0" h="245138" w="210074">
                      <a:moveTo>
                        <a:pt x="2999" y="27634"/>
                      </a:moveTo>
                      <a:cubicBezTo>
                        <a:pt x="-1945" y="20792"/>
                        <a:pt x="-639" y="11409"/>
                        <a:pt x="5904" y="6676"/>
                      </a:cubicBezTo>
                      <a:cubicBezTo>
                        <a:pt x="5904" y="6676"/>
                        <a:pt x="40985" y="-15362"/>
                        <a:pt x="77818" y="20644"/>
                      </a:cubicBezTo>
                      <a:cubicBezTo>
                        <a:pt x="101830" y="44122"/>
                        <a:pt x="95782" y="35898"/>
                        <a:pt x="133901" y="88651"/>
                      </a:cubicBezTo>
                      <a:cubicBezTo>
                        <a:pt x="172010" y="141403"/>
                        <a:pt x="207072" y="201348"/>
                        <a:pt x="207072" y="201348"/>
                      </a:cubicBezTo>
                      <a:cubicBezTo>
                        <a:pt x="212016" y="208190"/>
                        <a:pt x="210720" y="217573"/>
                        <a:pt x="204167" y="222306"/>
                      </a:cubicBezTo>
                      <a:lnTo>
                        <a:pt x="176268" y="242462"/>
                      </a:lnTo>
                      <a:cubicBezTo>
                        <a:pt x="169725" y="247194"/>
                        <a:pt x="160409" y="245485"/>
                        <a:pt x="155456" y="238642"/>
                      </a:cubicBezTo>
                      <a:cubicBezTo>
                        <a:pt x="155456" y="238642"/>
                        <a:pt x="127824" y="181378"/>
                        <a:pt x="89714" y="128625"/>
                      </a:cubicBezTo>
                      <a:cubicBezTo>
                        <a:pt x="51596" y="75873"/>
                        <a:pt x="2999" y="27634"/>
                        <a:pt x="2999" y="27634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0" name="Google Shape;1430;p39"/>
                <p:cNvSpPr/>
                <p:nvPr/>
              </p:nvSpPr>
              <p:spPr>
                <a:xfrm>
                  <a:off x="6877567" y="568287"/>
                  <a:ext cx="186070" cy="222763"/>
                </a:xfrm>
                <a:custGeom>
                  <a:rect b="b" l="l" r="r" t="t"/>
                  <a:pathLst>
                    <a:path extrusionOk="0" h="222763" w="186070">
                      <a:moveTo>
                        <a:pt x="93" y="17257"/>
                      </a:moveTo>
                      <a:cubicBezTo>
                        <a:pt x="4693" y="-16619"/>
                        <a:pt x="72825" y="499"/>
                        <a:pt x="116926" y="58782"/>
                      </a:cubicBezTo>
                      <a:cubicBezTo>
                        <a:pt x="156207" y="110678"/>
                        <a:pt x="206118" y="195271"/>
                        <a:pt x="177705" y="216643"/>
                      </a:cubicBezTo>
                      <a:cubicBezTo>
                        <a:pt x="164980" y="226213"/>
                        <a:pt x="141606" y="225070"/>
                        <a:pt x="131804" y="209584"/>
                      </a:cubicBezTo>
                      <a:cubicBezTo>
                        <a:pt x="110344" y="175684"/>
                        <a:pt x="106744" y="151147"/>
                        <a:pt x="71006" y="96753"/>
                      </a:cubicBezTo>
                      <a:cubicBezTo>
                        <a:pt x="35278" y="42358"/>
                        <a:pt x="-2108" y="33425"/>
                        <a:pt x="93" y="1725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1" name="Google Shape;1431;p39"/>
                <p:cNvSpPr/>
                <p:nvPr/>
              </p:nvSpPr>
              <p:spPr>
                <a:xfrm>
                  <a:off x="5902399" y="1213343"/>
                  <a:ext cx="177963" cy="221228"/>
                </a:xfrm>
                <a:custGeom>
                  <a:rect b="b" l="l" r="r" t="t"/>
                  <a:pathLst>
                    <a:path extrusionOk="0" h="221228" w="177963">
                      <a:moveTo>
                        <a:pt x="6120" y="46605"/>
                      </a:moveTo>
                      <a:cubicBezTo>
                        <a:pt x="-3367" y="33717"/>
                        <a:pt x="-1634" y="16334"/>
                        <a:pt x="9997" y="7762"/>
                      </a:cubicBezTo>
                      <a:lnTo>
                        <a:pt x="14168" y="4695"/>
                      </a:lnTo>
                      <a:cubicBezTo>
                        <a:pt x="25799" y="-3878"/>
                        <a:pt x="42915" y="-382"/>
                        <a:pt x="52402" y="12505"/>
                      </a:cubicBezTo>
                      <a:lnTo>
                        <a:pt x="171836" y="174630"/>
                      </a:lnTo>
                      <a:cubicBezTo>
                        <a:pt x="181332" y="187508"/>
                        <a:pt x="179599" y="204901"/>
                        <a:pt x="167969" y="213464"/>
                      </a:cubicBezTo>
                      <a:lnTo>
                        <a:pt x="163797" y="216540"/>
                      </a:lnTo>
                      <a:cubicBezTo>
                        <a:pt x="152167" y="225103"/>
                        <a:pt x="135041" y="221608"/>
                        <a:pt x="125554" y="208730"/>
                      </a:cubicBezTo>
                      <a:lnTo>
                        <a:pt x="6120" y="46605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32" name="Google Shape;1432;p39"/>
            <p:cNvSpPr/>
            <p:nvPr/>
          </p:nvSpPr>
          <p:spPr>
            <a:xfrm>
              <a:off x="6430276" y="449091"/>
              <a:ext cx="772067" cy="487541"/>
            </a:xfrm>
            <a:custGeom>
              <a:rect b="b" l="l" r="r" t="t"/>
              <a:pathLst>
                <a:path extrusionOk="0" h="487541" w="772067">
                  <a:moveTo>
                    <a:pt x="6976" y="380129"/>
                  </a:moveTo>
                  <a:cubicBezTo>
                    <a:pt x="-33163" y="268546"/>
                    <a:pt x="104006" y="117042"/>
                    <a:pt x="313356" y="41734"/>
                  </a:cubicBezTo>
                  <a:cubicBezTo>
                    <a:pt x="522706" y="-33574"/>
                    <a:pt x="724951" y="-4169"/>
                    <a:pt x="765089" y="107413"/>
                  </a:cubicBezTo>
                  <a:cubicBezTo>
                    <a:pt x="805237" y="218996"/>
                    <a:pt x="668058" y="370500"/>
                    <a:pt x="458718" y="445808"/>
                  </a:cubicBezTo>
                  <a:cubicBezTo>
                    <a:pt x="249368" y="521115"/>
                    <a:pt x="47114" y="491711"/>
                    <a:pt x="6976" y="380129"/>
                  </a:cubicBezTo>
                  <a:close/>
                </a:path>
              </a:pathLst>
            </a:custGeom>
            <a:solidFill>
              <a:srgbClr val="FFFFFF">
                <a:alpha val="113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3" name="Google Shape;1433;p39"/>
            <p:cNvGrpSpPr/>
            <p:nvPr/>
          </p:nvGrpSpPr>
          <p:grpSpPr>
            <a:xfrm>
              <a:off x="5443357" y="424823"/>
              <a:ext cx="2276658" cy="1731260"/>
              <a:chOff x="5443357" y="424823"/>
              <a:chExt cx="2276658" cy="1731260"/>
            </a:xfrm>
          </p:grpSpPr>
          <p:sp>
            <p:nvSpPr>
              <p:cNvPr id="1434" name="Google Shape;1434;p39"/>
              <p:cNvSpPr/>
              <p:nvPr/>
            </p:nvSpPr>
            <p:spPr>
              <a:xfrm>
                <a:off x="5443357" y="989533"/>
                <a:ext cx="353986" cy="1098041"/>
              </a:xfrm>
              <a:custGeom>
                <a:rect b="b" l="l" r="r" t="t"/>
                <a:pathLst>
                  <a:path extrusionOk="0" h="1098041" w="353986">
                    <a:moveTo>
                      <a:pt x="353986" y="0"/>
                    </a:moveTo>
                    <a:cubicBezTo>
                      <a:pt x="-12879" y="455733"/>
                      <a:pt x="-28938" y="920763"/>
                      <a:pt x="20144" y="988590"/>
                    </a:cubicBezTo>
                    <a:cubicBezTo>
                      <a:pt x="43233" y="1020499"/>
                      <a:pt x="124443" y="1062609"/>
                      <a:pt x="241200" y="1098042"/>
                    </a:cubicBezTo>
                    <a:cubicBezTo>
                      <a:pt x="238867" y="946776"/>
                      <a:pt x="241896" y="771687"/>
                      <a:pt x="257679" y="598056"/>
                    </a:cubicBezTo>
                    <a:cubicBezTo>
                      <a:pt x="277462" y="380400"/>
                      <a:pt x="317372" y="166964"/>
                      <a:pt x="353986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39"/>
              <p:cNvSpPr/>
              <p:nvPr/>
            </p:nvSpPr>
            <p:spPr>
              <a:xfrm>
                <a:off x="7422041" y="424823"/>
                <a:ext cx="297974" cy="968188"/>
              </a:xfrm>
              <a:custGeom>
                <a:rect b="b" l="l" r="r" t="t"/>
                <a:pathLst>
                  <a:path extrusionOk="0" h="968188" w="297974">
                    <a:moveTo>
                      <a:pt x="0" y="0"/>
                    </a:moveTo>
                    <a:cubicBezTo>
                      <a:pt x="25784" y="69981"/>
                      <a:pt x="48187" y="151395"/>
                      <a:pt x="61199" y="245775"/>
                    </a:cubicBezTo>
                    <a:cubicBezTo>
                      <a:pt x="91126" y="462876"/>
                      <a:pt x="73181" y="757829"/>
                      <a:pt x="54140" y="968189"/>
                    </a:cubicBezTo>
                    <a:cubicBezTo>
                      <a:pt x="334937" y="539345"/>
                      <a:pt x="307658" y="174190"/>
                      <a:pt x="284217" y="125143"/>
                    </a:cubicBezTo>
                    <a:cubicBezTo>
                      <a:pt x="272472" y="100560"/>
                      <a:pt x="164268" y="43139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39"/>
              <p:cNvSpPr/>
              <p:nvPr/>
            </p:nvSpPr>
            <p:spPr>
              <a:xfrm>
                <a:off x="5443596" y="1209808"/>
                <a:ext cx="2137132" cy="946275"/>
              </a:xfrm>
              <a:custGeom>
                <a:rect b="b" l="l" r="r" t="t"/>
                <a:pathLst>
                  <a:path extrusionOk="0" h="946275" w="2137132">
                    <a:moveTo>
                      <a:pt x="2137133" y="0"/>
                    </a:moveTo>
                    <a:cubicBezTo>
                      <a:pt x="1861336" y="179441"/>
                      <a:pt x="1442284" y="431816"/>
                      <a:pt x="1137950" y="523523"/>
                    </a:cubicBezTo>
                    <a:cubicBezTo>
                      <a:pt x="689428" y="658682"/>
                      <a:pt x="279214" y="624945"/>
                      <a:pt x="4609" y="568833"/>
                    </a:cubicBezTo>
                    <a:cubicBezTo>
                      <a:pt x="-6002" y="671741"/>
                      <a:pt x="2799" y="744684"/>
                      <a:pt x="19906" y="768315"/>
                    </a:cubicBezTo>
                    <a:cubicBezTo>
                      <a:pt x="106459" y="887930"/>
                      <a:pt x="994323" y="1155487"/>
                      <a:pt x="1610076" y="647290"/>
                    </a:cubicBezTo>
                    <a:cubicBezTo>
                      <a:pt x="1876776" y="427177"/>
                      <a:pt x="2039120" y="201254"/>
                      <a:pt x="2137133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37" name="Google Shape;1437;p39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8" name="Google Shape;1438;p39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39" name="Google Shape;1439;p39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p39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40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1446" name="Google Shape;1446;p40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grpSp>
        <p:nvGrpSpPr>
          <p:cNvPr id="1447" name="Google Shape;1447;p40"/>
          <p:cNvGrpSpPr/>
          <p:nvPr/>
        </p:nvGrpSpPr>
        <p:grpSpPr>
          <a:xfrm>
            <a:off x="8247423" y="4522829"/>
            <a:ext cx="2532438" cy="1984114"/>
            <a:chOff x="5443356" y="372129"/>
            <a:chExt cx="2276963" cy="1783954"/>
          </a:xfrm>
        </p:grpSpPr>
        <p:grpSp>
          <p:nvGrpSpPr>
            <p:cNvPr id="1448" name="Google Shape;1448;p40"/>
            <p:cNvGrpSpPr/>
            <p:nvPr/>
          </p:nvGrpSpPr>
          <p:grpSpPr>
            <a:xfrm>
              <a:off x="5443356" y="372129"/>
              <a:ext cx="2276963" cy="1783952"/>
              <a:chOff x="5443356" y="372129"/>
              <a:chExt cx="2276963" cy="1783952"/>
            </a:xfrm>
          </p:grpSpPr>
          <p:grpSp>
            <p:nvGrpSpPr>
              <p:cNvPr id="1449" name="Google Shape;1449;p40"/>
              <p:cNvGrpSpPr/>
              <p:nvPr/>
            </p:nvGrpSpPr>
            <p:grpSpPr>
              <a:xfrm>
                <a:off x="5443356" y="372129"/>
                <a:ext cx="2276963" cy="1783952"/>
                <a:chOff x="5443356" y="372129"/>
                <a:chExt cx="2276963" cy="1783952"/>
              </a:xfrm>
            </p:grpSpPr>
            <p:sp>
              <p:nvSpPr>
                <p:cNvPr id="1450" name="Google Shape;1450;p40"/>
                <p:cNvSpPr/>
                <p:nvPr/>
              </p:nvSpPr>
              <p:spPr>
                <a:xfrm>
                  <a:off x="5443356" y="372153"/>
                  <a:ext cx="2276963" cy="1783928"/>
                </a:xfrm>
                <a:custGeom>
                  <a:rect b="b" l="l" r="r" t="t"/>
                  <a:pathLst>
                    <a:path extrusionOk="0" h="1783928" w="2276963">
                      <a:moveTo>
                        <a:pt x="20327" y="1605941"/>
                      </a:moveTo>
                      <a:cubicBezTo>
                        <a:pt x="-38852" y="1524159"/>
                        <a:pt x="-5096" y="864753"/>
                        <a:pt x="626707" y="340648"/>
                      </a:cubicBezTo>
                      <a:cubicBezTo>
                        <a:pt x="1354827" y="-263356"/>
                        <a:pt x="2228127" y="104869"/>
                        <a:pt x="2263017" y="177889"/>
                      </a:cubicBezTo>
                      <a:cubicBezTo>
                        <a:pt x="2294678" y="244151"/>
                        <a:pt x="2335102" y="886899"/>
                        <a:pt x="1610469" y="1484964"/>
                      </a:cubicBezTo>
                      <a:cubicBezTo>
                        <a:pt x="994706" y="1993161"/>
                        <a:pt x="106881" y="1725556"/>
                        <a:pt x="20327" y="1605941"/>
                      </a:cubicBezTo>
                      <a:close/>
                    </a:path>
                  </a:pathLst>
                </a:custGeom>
                <a:solidFill>
                  <a:srgbClr val="903D1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1" name="Google Shape;1451;p40"/>
                <p:cNvSpPr/>
                <p:nvPr/>
              </p:nvSpPr>
              <p:spPr>
                <a:xfrm>
                  <a:off x="5541635" y="1143590"/>
                  <a:ext cx="741835" cy="1011833"/>
                </a:xfrm>
                <a:custGeom>
                  <a:rect b="b" l="l" r="r" t="t"/>
                  <a:pathLst>
                    <a:path extrusionOk="0" h="1011833" w="741835">
                      <a:moveTo>
                        <a:pt x="144361" y="0"/>
                      </a:moveTo>
                      <a:cubicBezTo>
                        <a:pt x="119386" y="38852"/>
                        <a:pt x="97117" y="77267"/>
                        <a:pt x="76495" y="115338"/>
                      </a:cubicBezTo>
                      <a:cubicBezTo>
                        <a:pt x="69085" y="129130"/>
                        <a:pt x="61579" y="142875"/>
                        <a:pt x="54721" y="156524"/>
                      </a:cubicBezTo>
                      <a:cubicBezTo>
                        <a:pt x="47882" y="170040"/>
                        <a:pt x="41414" y="183585"/>
                        <a:pt x="35109" y="196929"/>
                      </a:cubicBezTo>
                      <a:cubicBezTo>
                        <a:pt x="24593" y="219380"/>
                        <a:pt x="14554" y="241554"/>
                        <a:pt x="5496" y="263423"/>
                      </a:cubicBezTo>
                      <a:cubicBezTo>
                        <a:pt x="3915" y="267224"/>
                        <a:pt x="1924" y="271215"/>
                        <a:pt x="391" y="274996"/>
                      </a:cubicBezTo>
                      <a:cubicBezTo>
                        <a:pt x="238" y="275368"/>
                        <a:pt x="152" y="275806"/>
                        <a:pt x="0" y="276177"/>
                      </a:cubicBezTo>
                      <a:cubicBezTo>
                        <a:pt x="30451" y="381057"/>
                        <a:pt x="81239" y="515388"/>
                        <a:pt x="163001" y="636699"/>
                      </a:cubicBezTo>
                      <a:cubicBezTo>
                        <a:pt x="262537" y="784384"/>
                        <a:pt x="394821" y="918248"/>
                        <a:pt x="488804" y="1006631"/>
                      </a:cubicBezTo>
                      <a:cubicBezTo>
                        <a:pt x="569195" y="1012793"/>
                        <a:pt x="654091" y="1013927"/>
                        <a:pt x="741836" y="1007612"/>
                      </a:cubicBezTo>
                      <a:cubicBezTo>
                        <a:pt x="588559" y="843553"/>
                        <a:pt x="387258" y="600066"/>
                        <a:pt x="253622" y="346786"/>
                      </a:cubicBezTo>
                      <a:cubicBezTo>
                        <a:pt x="187985" y="222399"/>
                        <a:pt x="155257" y="105575"/>
                        <a:pt x="144361" y="0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2" name="Google Shape;1452;p40"/>
                <p:cNvSpPr/>
                <p:nvPr/>
              </p:nvSpPr>
              <p:spPr>
                <a:xfrm>
                  <a:off x="6954688" y="372129"/>
                  <a:ext cx="691029" cy="914450"/>
                </a:xfrm>
                <a:custGeom>
                  <a:rect b="b" l="l" r="r" t="t"/>
                  <a:pathLst>
                    <a:path extrusionOk="0" h="914450" w="691029">
                      <a:moveTo>
                        <a:pt x="71990" y="8"/>
                      </a:moveTo>
                      <a:cubicBezTo>
                        <a:pt x="48559" y="-135"/>
                        <a:pt x="24089" y="1616"/>
                        <a:pt x="0" y="2558"/>
                      </a:cubicBezTo>
                      <a:cubicBezTo>
                        <a:pt x="44215" y="37151"/>
                        <a:pt x="89868" y="74440"/>
                        <a:pt x="137503" y="117697"/>
                      </a:cubicBezTo>
                      <a:cubicBezTo>
                        <a:pt x="316602" y="280372"/>
                        <a:pt x="458457" y="523264"/>
                        <a:pt x="511950" y="672010"/>
                      </a:cubicBezTo>
                      <a:cubicBezTo>
                        <a:pt x="543668" y="760222"/>
                        <a:pt x="567557" y="841527"/>
                        <a:pt x="586292" y="914450"/>
                      </a:cubicBezTo>
                      <a:cubicBezTo>
                        <a:pt x="586769" y="913584"/>
                        <a:pt x="587187" y="912764"/>
                        <a:pt x="587664" y="911898"/>
                      </a:cubicBezTo>
                      <a:cubicBezTo>
                        <a:pt x="608686" y="873855"/>
                        <a:pt x="627126" y="836622"/>
                        <a:pt x="643566" y="800293"/>
                      </a:cubicBezTo>
                      <a:cubicBezTo>
                        <a:pt x="645662" y="795674"/>
                        <a:pt x="647414" y="791159"/>
                        <a:pt x="649453" y="786568"/>
                      </a:cubicBezTo>
                      <a:cubicBezTo>
                        <a:pt x="665036" y="751182"/>
                        <a:pt x="679123" y="716502"/>
                        <a:pt x="691029" y="682993"/>
                      </a:cubicBezTo>
                      <a:cubicBezTo>
                        <a:pt x="681076" y="654218"/>
                        <a:pt x="678256" y="644102"/>
                        <a:pt x="666512" y="610812"/>
                      </a:cubicBezTo>
                      <a:cubicBezTo>
                        <a:pt x="600390" y="423369"/>
                        <a:pt x="552831" y="295498"/>
                        <a:pt x="381115" y="105732"/>
                      </a:cubicBezTo>
                      <a:cubicBezTo>
                        <a:pt x="350158" y="71516"/>
                        <a:pt x="328403" y="46052"/>
                        <a:pt x="304029" y="18250"/>
                      </a:cubicBezTo>
                      <a:cubicBezTo>
                        <a:pt x="232229" y="7391"/>
                        <a:pt x="154334" y="514"/>
                        <a:pt x="71990" y="8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53" name="Google Shape;1453;p40"/>
              <p:cNvSpPr/>
              <p:nvPr/>
            </p:nvSpPr>
            <p:spPr>
              <a:xfrm>
                <a:off x="5460806" y="464084"/>
                <a:ext cx="2171947" cy="1529955"/>
              </a:xfrm>
              <a:custGeom>
                <a:rect b="b" l="l" r="r" t="t"/>
                <a:pathLst>
                  <a:path extrusionOk="0" h="1529955" w="2171947">
                    <a:moveTo>
                      <a:pt x="2088395" y="0"/>
                    </a:moveTo>
                    <a:cubicBezTo>
                      <a:pt x="2033683" y="6400"/>
                      <a:pt x="1970447" y="18793"/>
                      <a:pt x="1897142" y="39426"/>
                    </a:cubicBezTo>
                    <a:cubicBezTo>
                      <a:pt x="1904867" y="48299"/>
                      <a:pt x="1912506" y="57280"/>
                      <a:pt x="1919707" y="65906"/>
                    </a:cubicBezTo>
                    <a:cubicBezTo>
                      <a:pt x="1912478" y="57248"/>
                      <a:pt x="1904705" y="48333"/>
                      <a:pt x="1896952" y="39426"/>
                    </a:cubicBezTo>
                    <a:cubicBezTo>
                      <a:pt x="1892142" y="40772"/>
                      <a:pt x="1887931" y="41725"/>
                      <a:pt x="1883026" y="43153"/>
                    </a:cubicBezTo>
                    <a:cubicBezTo>
                      <a:pt x="1828057" y="59133"/>
                      <a:pt x="1769573" y="79393"/>
                      <a:pt x="1708062" y="103174"/>
                    </a:cubicBezTo>
                    <a:cubicBezTo>
                      <a:pt x="1502673" y="182570"/>
                      <a:pt x="1260682" y="306189"/>
                      <a:pt x="978580" y="482329"/>
                    </a:cubicBezTo>
                    <a:cubicBezTo>
                      <a:pt x="908618" y="526011"/>
                      <a:pt x="841972" y="570997"/>
                      <a:pt x="778316" y="617279"/>
                    </a:cubicBezTo>
                    <a:cubicBezTo>
                      <a:pt x="601485" y="745828"/>
                      <a:pt x="453285" y="880579"/>
                      <a:pt x="330308" y="1017424"/>
                    </a:cubicBezTo>
                    <a:cubicBezTo>
                      <a:pt x="274577" y="1079442"/>
                      <a:pt x="224343" y="1141783"/>
                      <a:pt x="178889" y="1204352"/>
                    </a:cubicBezTo>
                    <a:cubicBezTo>
                      <a:pt x="169193" y="1217687"/>
                      <a:pt x="159096" y="1231023"/>
                      <a:pt x="149857" y="1244367"/>
                    </a:cubicBezTo>
                    <a:cubicBezTo>
                      <a:pt x="97812" y="1319548"/>
                      <a:pt x="56769" y="1389547"/>
                      <a:pt x="25498" y="1452479"/>
                    </a:cubicBezTo>
                    <a:cubicBezTo>
                      <a:pt x="15183" y="1473234"/>
                      <a:pt x="6925" y="1491264"/>
                      <a:pt x="0" y="1507600"/>
                    </a:cubicBezTo>
                    <a:cubicBezTo>
                      <a:pt x="1019" y="1509486"/>
                      <a:pt x="1848" y="1512562"/>
                      <a:pt x="2943" y="1514067"/>
                    </a:cubicBezTo>
                    <a:cubicBezTo>
                      <a:pt x="4229" y="1515858"/>
                      <a:pt x="7372" y="1517906"/>
                      <a:pt x="9020" y="1519754"/>
                    </a:cubicBezTo>
                    <a:cubicBezTo>
                      <a:pt x="11954" y="1523059"/>
                      <a:pt x="15773" y="1526488"/>
                      <a:pt x="19812" y="1529955"/>
                    </a:cubicBezTo>
                    <a:cubicBezTo>
                      <a:pt x="24889" y="1518420"/>
                      <a:pt x="29842" y="1507038"/>
                      <a:pt x="36681" y="1493274"/>
                    </a:cubicBezTo>
                    <a:cubicBezTo>
                      <a:pt x="67952" y="1430352"/>
                      <a:pt x="108995" y="1360543"/>
                      <a:pt x="161039" y="1285363"/>
                    </a:cubicBezTo>
                    <a:cubicBezTo>
                      <a:pt x="172212" y="1269218"/>
                      <a:pt x="184299" y="1253044"/>
                      <a:pt x="196149" y="1236909"/>
                    </a:cubicBezTo>
                    <a:cubicBezTo>
                      <a:pt x="241907" y="1174558"/>
                      <a:pt x="292161" y="1112332"/>
                      <a:pt x="348158" y="1050571"/>
                    </a:cubicBezTo>
                    <a:cubicBezTo>
                      <a:pt x="469764" y="916450"/>
                      <a:pt x="616001" y="784595"/>
                      <a:pt x="789499" y="658475"/>
                    </a:cubicBezTo>
                    <a:cubicBezTo>
                      <a:pt x="853154" y="612193"/>
                      <a:pt x="919801" y="567016"/>
                      <a:pt x="989762" y="523324"/>
                    </a:cubicBezTo>
                    <a:cubicBezTo>
                      <a:pt x="1280646" y="341700"/>
                      <a:pt x="1528667" y="216510"/>
                      <a:pt x="1738065" y="137500"/>
                    </a:cubicBezTo>
                    <a:cubicBezTo>
                      <a:pt x="1792577" y="116935"/>
                      <a:pt x="1845136" y="98664"/>
                      <a:pt x="1894399" y="84344"/>
                    </a:cubicBezTo>
                    <a:cubicBezTo>
                      <a:pt x="1906286" y="80887"/>
                      <a:pt x="1916735" y="78577"/>
                      <a:pt x="1928136" y="75517"/>
                    </a:cubicBezTo>
                    <a:cubicBezTo>
                      <a:pt x="2027091" y="48967"/>
                      <a:pt x="2107940" y="36772"/>
                      <a:pt x="2171948" y="35895"/>
                    </a:cubicBezTo>
                    <a:cubicBezTo>
                      <a:pt x="2169100" y="34476"/>
                      <a:pt x="2166138" y="32998"/>
                      <a:pt x="2163318" y="31580"/>
                    </a:cubicBezTo>
                    <a:cubicBezTo>
                      <a:pt x="2160261" y="30113"/>
                      <a:pt x="2157708" y="28750"/>
                      <a:pt x="2154488" y="27264"/>
                    </a:cubicBezTo>
                    <a:cubicBezTo>
                      <a:pt x="2154441" y="27242"/>
                      <a:pt x="2154346" y="27287"/>
                      <a:pt x="2154298" y="27264"/>
                    </a:cubicBezTo>
                    <a:cubicBezTo>
                      <a:pt x="2134943" y="18338"/>
                      <a:pt x="2113083" y="9201"/>
                      <a:pt x="2088395" y="0"/>
                    </a:cubicBezTo>
                    <a:close/>
                  </a:path>
                </a:pathLst>
              </a:custGeom>
              <a:solidFill>
                <a:srgbClr val="000000">
                  <a:alpha val="274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40"/>
              <p:cNvSpPr/>
              <p:nvPr/>
            </p:nvSpPr>
            <p:spPr>
              <a:xfrm>
                <a:off x="5469826" y="491342"/>
                <a:ext cx="2201179" cy="1521527"/>
              </a:xfrm>
              <a:custGeom>
                <a:rect b="b" l="l" r="r" t="t"/>
                <a:pathLst>
                  <a:path extrusionOk="0" h="1521527" w="2201179">
                    <a:moveTo>
                      <a:pt x="2145278" y="6"/>
                    </a:moveTo>
                    <a:cubicBezTo>
                      <a:pt x="2082975" y="1485"/>
                      <a:pt x="2005279" y="13539"/>
                      <a:pt x="1910877" y="38648"/>
                    </a:cubicBezTo>
                    <a:cubicBezTo>
                      <a:pt x="1910849" y="38616"/>
                      <a:pt x="1910706" y="38680"/>
                      <a:pt x="1910686" y="38648"/>
                    </a:cubicBezTo>
                    <a:cubicBezTo>
                      <a:pt x="1898266" y="41951"/>
                      <a:pt x="1886798" y="44481"/>
                      <a:pt x="1873805" y="48259"/>
                    </a:cubicBezTo>
                    <a:cubicBezTo>
                      <a:pt x="1825400" y="62331"/>
                      <a:pt x="1773688" y="79938"/>
                      <a:pt x="1720225" y="100043"/>
                    </a:cubicBezTo>
                    <a:cubicBezTo>
                      <a:pt x="1510256" y="178991"/>
                      <a:pt x="1261557" y="304799"/>
                      <a:pt x="969369" y="487237"/>
                    </a:cubicBezTo>
                    <a:cubicBezTo>
                      <a:pt x="899398" y="530928"/>
                      <a:pt x="832561" y="576105"/>
                      <a:pt x="768905" y="622387"/>
                    </a:cubicBezTo>
                    <a:cubicBezTo>
                      <a:pt x="597303" y="747136"/>
                      <a:pt x="452504" y="877533"/>
                      <a:pt x="331689" y="1010169"/>
                    </a:cubicBezTo>
                    <a:cubicBezTo>
                      <a:pt x="275520" y="1071834"/>
                      <a:pt x="225037" y="1133860"/>
                      <a:pt x="179079" y="1196116"/>
                    </a:cubicBezTo>
                    <a:cubicBezTo>
                      <a:pt x="166021" y="1213823"/>
                      <a:pt x="152705" y="1231558"/>
                      <a:pt x="140446" y="1249275"/>
                    </a:cubicBezTo>
                    <a:cubicBezTo>
                      <a:pt x="88402" y="1324456"/>
                      <a:pt x="47358" y="1394464"/>
                      <a:pt x="16087" y="1457387"/>
                    </a:cubicBezTo>
                    <a:cubicBezTo>
                      <a:pt x="9525" y="1470588"/>
                      <a:pt x="5000" y="1481304"/>
                      <a:pt x="0" y="1492496"/>
                    </a:cubicBezTo>
                    <a:cubicBezTo>
                      <a:pt x="2934" y="1495801"/>
                      <a:pt x="6753" y="1499230"/>
                      <a:pt x="10792" y="1502697"/>
                    </a:cubicBezTo>
                    <a:cubicBezTo>
                      <a:pt x="17879" y="1508802"/>
                      <a:pt x="26584" y="1515041"/>
                      <a:pt x="36881" y="1521528"/>
                    </a:cubicBezTo>
                    <a:cubicBezTo>
                      <a:pt x="38405" y="1517556"/>
                      <a:pt x="40262" y="1512898"/>
                      <a:pt x="42567" y="1507412"/>
                    </a:cubicBezTo>
                    <a:cubicBezTo>
                      <a:pt x="49235" y="1491496"/>
                      <a:pt x="57826" y="1472874"/>
                      <a:pt x="68256" y="1451900"/>
                    </a:cubicBezTo>
                    <a:cubicBezTo>
                      <a:pt x="98260" y="1391540"/>
                      <a:pt x="137741" y="1324189"/>
                      <a:pt x="188109" y="1251437"/>
                    </a:cubicBezTo>
                    <a:cubicBezTo>
                      <a:pt x="192291" y="1245389"/>
                      <a:pt x="197158" y="1239435"/>
                      <a:pt x="201444" y="1233387"/>
                    </a:cubicBezTo>
                    <a:cubicBezTo>
                      <a:pt x="201416" y="1233339"/>
                      <a:pt x="201473" y="1233235"/>
                      <a:pt x="201444" y="1233187"/>
                    </a:cubicBezTo>
                    <a:cubicBezTo>
                      <a:pt x="246012" y="1170265"/>
                      <a:pt x="295799" y="1107219"/>
                      <a:pt x="351111" y="1044697"/>
                    </a:cubicBezTo>
                    <a:cubicBezTo>
                      <a:pt x="473812" y="905975"/>
                      <a:pt x="623097" y="769329"/>
                      <a:pt x="802834" y="638665"/>
                    </a:cubicBezTo>
                    <a:cubicBezTo>
                      <a:pt x="865384" y="593193"/>
                      <a:pt x="930964" y="548835"/>
                      <a:pt x="999773" y="505877"/>
                    </a:cubicBezTo>
                    <a:cubicBezTo>
                      <a:pt x="1289189" y="325160"/>
                      <a:pt x="1534706" y="201049"/>
                      <a:pt x="1740818" y="123580"/>
                    </a:cubicBezTo>
                    <a:cubicBezTo>
                      <a:pt x="1792757" y="104058"/>
                      <a:pt x="1842802" y="86608"/>
                      <a:pt x="1889693" y="72973"/>
                    </a:cubicBezTo>
                    <a:cubicBezTo>
                      <a:pt x="1904466" y="68681"/>
                      <a:pt x="1916763" y="66419"/>
                      <a:pt x="1930689" y="62774"/>
                    </a:cubicBezTo>
                    <a:cubicBezTo>
                      <a:pt x="2050742" y="31341"/>
                      <a:pt x="2139791" y="22886"/>
                      <a:pt x="2201180" y="29625"/>
                    </a:cubicBezTo>
                    <a:cubicBezTo>
                      <a:pt x="2200894" y="29447"/>
                      <a:pt x="2200684" y="29216"/>
                      <a:pt x="2200389" y="29037"/>
                    </a:cubicBezTo>
                    <a:cubicBezTo>
                      <a:pt x="2189969" y="22552"/>
                      <a:pt x="2177625" y="15950"/>
                      <a:pt x="2162927" y="8637"/>
                    </a:cubicBezTo>
                    <a:cubicBezTo>
                      <a:pt x="2160079" y="7218"/>
                      <a:pt x="2157117" y="5740"/>
                      <a:pt x="2154298" y="4322"/>
                    </a:cubicBezTo>
                    <a:cubicBezTo>
                      <a:pt x="2151240" y="2855"/>
                      <a:pt x="2148688" y="1492"/>
                      <a:pt x="2145468" y="6"/>
                    </a:cubicBezTo>
                    <a:cubicBezTo>
                      <a:pt x="2145420" y="-16"/>
                      <a:pt x="2145326" y="29"/>
                      <a:pt x="2145278" y="6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5" name="Google Shape;1455;p40"/>
            <p:cNvSpPr/>
            <p:nvPr/>
          </p:nvSpPr>
          <p:spPr>
            <a:xfrm>
              <a:off x="5872262" y="568287"/>
              <a:ext cx="1221508" cy="885308"/>
            </a:xfrm>
            <a:custGeom>
              <a:rect b="b" l="l" r="r" t="t"/>
              <a:pathLst>
                <a:path extrusionOk="0" h="885308" w="1221508">
                  <a:moveTo>
                    <a:pt x="1034210" y="211"/>
                  </a:moveTo>
                  <a:cubicBezTo>
                    <a:pt x="1003711" y="-1966"/>
                    <a:pt x="977727" y="12750"/>
                    <a:pt x="973527" y="42258"/>
                  </a:cubicBezTo>
                  <a:cubicBezTo>
                    <a:pt x="972412" y="50073"/>
                    <a:pt x="973812" y="57733"/>
                    <a:pt x="977241" y="64684"/>
                  </a:cubicBezTo>
                  <a:cubicBezTo>
                    <a:pt x="980604" y="71507"/>
                    <a:pt x="985452" y="76429"/>
                    <a:pt x="992119" y="82250"/>
                  </a:cubicBezTo>
                  <a:cubicBezTo>
                    <a:pt x="982632" y="86906"/>
                    <a:pt x="972708" y="91750"/>
                    <a:pt x="962953" y="96640"/>
                  </a:cubicBezTo>
                  <a:cubicBezTo>
                    <a:pt x="958372" y="91959"/>
                    <a:pt x="955629" y="88369"/>
                    <a:pt x="948276" y="81503"/>
                  </a:cubicBezTo>
                  <a:cubicBezTo>
                    <a:pt x="925673" y="60408"/>
                    <a:pt x="899917" y="51806"/>
                    <a:pt x="874276" y="53658"/>
                  </a:cubicBezTo>
                  <a:cubicBezTo>
                    <a:pt x="865208" y="54311"/>
                    <a:pt x="856779" y="56291"/>
                    <a:pt x="849226" y="59077"/>
                  </a:cubicBezTo>
                  <a:cubicBezTo>
                    <a:pt x="846482" y="60086"/>
                    <a:pt x="844015" y="61168"/>
                    <a:pt x="841786" y="62254"/>
                  </a:cubicBezTo>
                  <a:cubicBezTo>
                    <a:pt x="840910" y="62679"/>
                    <a:pt x="838452" y="64012"/>
                    <a:pt x="838262" y="64123"/>
                  </a:cubicBezTo>
                  <a:cubicBezTo>
                    <a:pt x="838157" y="64182"/>
                    <a:pt x="836500" y="65064"/>
                    <a:pt x="836500" y="65057"/>
                  </a:cubicBezTo>
                  <a:lnTo>
                    <a:pt x="836109" y="65432"/>
                  </a:lnTo>
                  <a:cubicBezTo>
                    <a:pt x="815297" y="79784"/>
                    <a:pt x="811230" y="107399"/>
                    <a:pt x="826127" y="127101"/>
                  </a:cubicBezTo>
                  <a:cubicBezTo>
                    <a:pt x="826880" y="128098"/>
                    <a:pt x="827794" y="129182"/>
                    <a:pt x="828670" y="130091"/>
                  </a:cubicBezTo>
                  <a:cubicBezTo>
                    <a:pt x="829337" y="130782"/>
                    <a:pt x="839414" y="141240"/>
                    <a:pt x="843349" y="145415"/>
                  </a:cubicBezTo>
                  <a:cubicBezTo>
                    <a:pt x="846301" y="148545"/>
                    <a:pt x="849359" y="151934"/>
                    <a:pt x="852359" y="155132"/>
                  </a:cubicBezTo>
                  <a:cubicBezTo>
                    <a:pt x="843615" y="159841"/>
                    <a:pt x="834938" y="164590"/>
                    <a:pt x="825927" y="169522"/>
                  </a:cubicBezTo>
                  <a:cubicBezTo>
                    <a:pt x="825127" y="168714"/>
                    <a:pt x="824079" y="167181"/>
                    <a:pt x="823184" y="166345"/>
                  </a:cubicBezTo>
                  <a:cubicBezTo>
                    <a:pt x="793218" y="138229"/>
                    <a:pt x="769063" y="126389"/>
                    <a:pt x="744298" y="127848"/>
                  </a:cubicBezTo>
                  <a:cubicBezTo>
                    <a:pt x="738088" y="128213"/>
                    <a:pt x="733620" y="129140"/>
                    <a:pt x="726877" y="131026"/>
                  </a:cubicBezTo>
                  <a:cubicBezTo>
                    <a:pt x="707550" y="136460"/>
                    <a:pt x="693834" y="143381"/>
                    <a:pt x="685376" y="157375"/>
                  </a:cubicBezTo>
                  <a:cubicBezTo>
                    <a:pt x="671832" y="179832"/>
                    <a:pt x="682347" y="202003"/>
                    <a:pt x="705541" y="219418"/>
                  </a:cubicBezTo>
                  <a:cubicBezTo>
                    <a:pt x="705360" y="219282"/>
                    <a:pt x="706217" y="219830"/>
                    <a:pt x="707493" y="220913"/>
                  </a:cubicBezTo>
                  <a:cubicBezTo>
                    <a:pt x="709817" y="222865"/>
                    <a:pt x="712513" y="225273"/>
                    <a:pt x="715523" y="228015"/>
                  </a:cubicBezTo>
                  <a:cubicBezTo>
                    <a:pt x="716246" y="228675"/>
                    <a:pt x="717152" y="229572"/>
                    <a:pt x="717875" y="230257"/>
                  </a:cubicBezTo>
                  <a:cubicBezTo>
                    <a:pt x="704645" y="237996"/>
                    <a:pt x="691158" y="245920"/>
                    <a:pt x="679309" y="253056"/>
                  </a:cubicBezTo>
                  <a:cubicBezTo>
                    <a:pt x="675041" y="248233"/>
                    <a:pt x="672117" y="243618"/>
                    <a:pt x="666002" y="237359"/>
                  </a:cubicBezTo>
                  <a:cubicBezTo>
                    <a:pt x="644400" y="215328"/>
                    <a:pt x="619073" y="205767"/>
                    <a:pt x="593374" y="206524"/>
                  </a:cubicBezTo>
                  <a:cubicBezTo>
                    <a:pt x="584621" y="206782"/>
                    <a:pt x="576410" y="208142"/>
                    <a:pt x="568904" y="210448"/>
                  </a:cubicBezTo>
                  <a:cubicBezTo>
                    <a:pt x="563637" y="212070"/>
                    <a:pt x="559513" y="213942"/>
                    <a:pt x="556570" y="215494"/>
                  </a:cubicBezTo>
                  <a:cubicBezTo>
                    <a:pt x="555893" y="215855"/>
                    <a:pt x="555255" y="216207"/>
                    <a:pt x="554617" y="216615"/>
                  </a:cubicBezTo>
                  <a:cubicBezTo>
                    <a:pt x="533081" y="230120"/>
                    <a:pt x="527966" y="257665"/>
                    <a:pt x="541891" y="277911"/>
                  </a:cubicBezTo>
                  <a:cubicBezTo>
                    <a:pt x="542625" y="278977"/>
                    <a:pt x="543387" y="279934"/>
                    <a:pt x="544235" y="280901"/>
                  </a:cubicBezTo>
                  <a:cubicBezTo>
                    <a:pt x="544997" y="281742"/>
                    <a:pt x="556027" y="294263"/>
                    <a:pt x="560294" y="299215"/>
                  </a:cubicBezTo>
                  <a:cubicBezTo>
                    <a:pt x="565504" y="305276"/>
                    <a:pt x="570743" y="311642"/>
                    <a:pt x="575953" y="317903"/>
                  </a:cubicBezTo>
                  <a:cubicBezTo>
                    <a:pt x="568133" y="322885"/>
                    <a:pt x="560589" y="327604"/>
                    <a:pt x="557751" y="329489"/>
                  </a:cubicBezTo>
                  <a:cubicBezTo>
                    <a:pt x="548350" y="335720"/>
                    <a:pt x="540234" y="341365"/>
                    <a:pt x="525842" y="351541"/>
                  </a:cubicBezTo>
                  <a:cubicBezTo>
                    <a:pt x="525766" y="351595"/>
                    <a:pt x="525328" y="351850"/>
                    <a:pt x="525252" y="351914"/>
                  </a:cubicBezTo>
                  <a:cubicBezTo>
                    <a:pt x="519022" y="343870"/>
                    <a:pt x="512821" y="335548"/>
                    <a:pt x="506659" y="327807"/>
                  </a:cubicBezTo>
                  <a:cubicBezTo>
                    <a:pt x="502296" y="322349"/>
                    <a:pt x="490447" y="307704"/>
                    <a:pt x="490209" y="307438"/>
                  </a:cubicBezTo>
                  <a:cubicBezTo>
                    <a:pt x="490952" y="308822"/>
                    <a:pt x="490638" y="308155"/>
                    <a:pt x="491190" y="309119"/>
                  </a:cubicBezTo>
                  <a:cubicBezTo>
                    <a:pt x="484504" y="299769"/>
                    <a:pt x="474616" y="293125"/>
                    <a:pt x="463196" y="290619"/>
                  </a:cubicBezTo>
                  <a:cubicBezTo>
                    <a:pt x="451252" y="287997"/>
                    <a:pt x="438488" y="289683"/>
                    <a:pt x="427763" y="296412"/>
                  </a:cubicBezTo>
                  <a:lnTo>
                    <a:pt x="398988" y="314539"/>
                  </a:lnTo>
                  <a:cubicBezTo>
                    <a:pt x="377709" y="327885"/>
                    <a:pt x="372299" y="355312"/>
                    <a:pt x="386262" y="375648"/>
                  </a:cubicBezTo>
                  <a:cubicBezTo>
                    <a:pt x="387005" y="376731"/>
                    <a:pt x="387929" y="377850"/>
                    <a:pt x="388815" y="378825"/>
                  </a:cubicBezTo>
                  <a:cubicBezTo>
                    <a:pt x="389625" y="379733"/>
                    <a:pt x="401445" y="393280"/>
                    <a:pt x="406036" y="398633"/>
                  </a:cubicBezTo>
                  <a:cubicBezTo>
                    <a:pt x="412485" y="406139"/>
                    <a:pt x="418638" y="414073"/>
                    <a:pt x="425029" y="421808"/>
                  </a:cubicBezTo>
                  <a:cubicBezTo>
                    <a:pt x="410094" y="432142"/>
                    <a:pt x="394654" y="442839"/>
                    <a:pt x="391549" y="444982"/>
                  </a:cubicBezTo>
                  <a:cubicBezTo>
                    <a:pt x="387272" y="447954"/>
                    <a:pt x="384272" y="450097"/>
                    <a:pt x="380395" y="452831"/>
                  </a:cubicBezTo>
                  <a:lnTo>
                    <a:pt x="348486" y="411340"/>
                  </a:lnTo>
                  <a:cubicBezTo>
                    <a:pt x="341286" y="402015"/>
                    <a:pt x="330646" y="395547"/>
                    <a:pt x="318731" y="393585"/>
                  </a:cubicBezTo>
                  <a:cubicBezTo>
                    <a:pt x="306557" y="391566"/>
                    <a:pt x="294051" y="394252"/>
                    <a:pt x="283888" y="401434"/>
                  </a:cubicBezTo>
                  <a:lnTo>
                    <a:pt x="256094" y="420684"/>
                  </a:lnTo>
                  <a:cubicBezTo>
                    <a:pt x="235358" y="435266"/>
                    <a:pt x="231624" y="463156"/>
                    <a:pt x="246693" y="482730"/>
                  </a:cubicBezTo>
                  <a:lnTo>
                    <a:pt x="280754" y="526830"/>
                  </a:lnTo>
                  <a:cubicBezTo>
                    <a:pt x="271134" y="534012"/>
                    <a:pt x="261704" y="541137"/>
                    <a:pt x="254132" y="546823"/>
                  </a:cubicBezTo>
                  <a:lnTo>
                    <a:pt x="223985" y="507771"/>
                  </a:lnTo>
                  <a:cubicBezTo>
                    <a:pt x="216613" y="498217"/>
                    <a:pt x="205726" y="492093"/>
                    <a:pt x="193839" y="490388"/>
                  </a:cubicBezTo>
                  <a:cubicBezTo>
                    <a:pt x="182027" y="488683"/>
                    <a:pt x="169816" y="491388"/>
                    <a:pt x="159777" y="498427"/>
                  </a:cubicBezTo>
                  <a:lnTo>
                    <a:pt x="131983" y="518048"/>
                  </a:lnTo>
                  <a:cubicBezTo>
                    <a:pt x="111695" y="532317"/>
                    <a:pt x="107247" y="559806"/>
                    <a:pt x="122391" y="579342"/>
                  </a:cubicBezTo>
                  <a:lnTo>
                    <a:pt x="155472" y="622328"/>
                  </a:lnTo>
                  <a:cubicBezTo>
                    <a:pt x="142451" y="632558"/>
                    <a:pt x="128726" y="643216"/>
                    <a:pt x="118676" y="651293"/>
                  </a:cubicBezTo>
                  <a:lnTo>
                    <a:pt x="108885" y="638587"/>
                  </a:lnTo>
                  <a:cubicBezTo>
                    <a:pt x="94864" y="620413"/>
                    <a:pt x="71509" y="611308"/>
                    <a:pt x="48982" y="615603"/>
                  </a:cubicBezTo>
                  <a:cubicBezTo>
                    <a:pt x="41048" y="617108"/>
                    <a:pt x="33437" y="620328"/>
                    <a:pt x="26865" y="624938"/>
                  </a:cubicBezTo>
                  <a:lnTo>
                    <a:pt x="23141" y="627376"/>
                  </a:lnTo>
                  <a:cubicBezTo>
                    <a:pt x="-3377" y="646017"/>
                    <a:pt x="-7205" y="681535"/>
                    <a:pt x="12178" y="706605"/>
                  </a:cubicBezTo>
                  <a:lnTo>
                    <a:pt x="27056" y="725855"/>
                  </a:lnTo>
                  <a:lnTo>
                    <a:pt x="33714" y="734456"/>
                  </a:lnTo>
                  <a:lnTo>
                    <a:pt x="43896" y="747725"/>
                  </a:lnTo>
                  <a:lnTo>
                    <a:pt x="26475" y="760612"/>
                  </a:lnTo>
                  <a:lnTo>
                    <a:pt x="50945" y="794254"/>
                  </a:lnTo>
                  <a:cubicBezTo>
                    <a:pt x="54354" y="798950"/>
                    <a:pt x="85397" y="839850"/>
                    <a:pt x="85397" y="839850"/>
                  </a:cubicBezTo>
                  <a:cubicBezTo>
                    <a:pt x="94036" y="851728"/>
                    <a:pt x="109637" y="855271"/>
                    <a:pt x="122782" y="850128"/>
                  </a:cubicBezTo>
                  <a:lnTo>
                    <a:pt x="131393" y="861158"/>
                  </a:lnTo>
                  <a:cubicBezTo>
                    <a:pt x="150747" y="886228"/>
                    <a:pt x="187257" y="893381"/>
                    <a:pt x="213413" y="874988"/>
                  </a:cubicBezTo>
                  <a:lnTo>
                    <a:pt x="217918" y="871616"/>
                  </a:lnTo>
                  <a:cubicBezTo>
                    <a:pt x="243664" y="853519"/>
                    <a:pt x="247455" y="818200"/>
                    <a:pt x="228100" y="793130"/>
                  </a:cubicBezTo>
                  <a:lnTo>
                    <a:pt x="214203" y="775195"/>
                  </a:lnTo>
                  <a:cubicBezTo>
                    <a:pt x="225719" y="765489"/>
                    <a:pt x="237749" y="755411"/>
                    <a:pt x="250217" y="745105"/>
                  </a:cubicBezTo>
                  <a:lnTo>
                    <a:pt x="269791" y="770518"/>
                  </a:lnTo>
                  <a:cubicBezTo>
                    <a:pt x="284859" y="790035"/>
                    <a:pt x="313758" y="794235"/>
                    <a:pt x="334199" y="779862"/>
                  </a:cubicBezTo>
                  <a:lnTo>
                    <a:pt x="361993" y="760059"/>
                  </a:lnTo>
                  <a:cubicBezTo>
                    <a:pt x="382281" y="745791"/>
                    <a:pt x="386720" y="718302"/>
                    <a:pt x="371584" y="698756"/>
                  </a:cubicBezTo>
                  <a:lnTo>
                    <a:pt x="347115" y="667181"/>
                  </a:lnTo>
                  <a:cubicBezTo>
                    <a:pt x="353163" y="662428"/>
                    <a:pt x="363451" y="654599"/>
                    <a:pt x="373547" y="646807"/>
                  </a:cubicBezTo>
                  <a:lnTo>
                    <a:pt x="400950" y="682497"/>
                  </a:lnTo>
                  <a:cubicBezTo>
                    <a:pt x="416076" y="702100"/>
                    <a:pt x="444927" y="706729"/>
                    <a:pt x="465549" y="692222"/>
                  </a:cubicBezTo>
                  <a:lnTo>
                    <a:pt x="493152" y="672782"/>
                  </a:lnTo>
                  <a:cubicBezTo>
                    <a:pt x="513793" y="658266"/>
                    <a:pt x="517593" y="630491"/>
                    <a:pt x="502544" y="610926"/>
                  </a:cubicBezTo>
                  <a:lnTo>
                    <a:pt x="472007" y="571312"/>
                  </a:lnTo>
                  <a:cubicBezTo>
                    <a:pt x="484475" y="562063"/>
                    <a:pt x="496762" y="553243"/>
                    <a:pt x="508421" y="544775"/>
                  </a:cubicBezTo>
                  <a:cubicBezTo>
                    <a:pt x="511202" y="549852"/>
                    <a:pt x="514183" y="555091"/>
                    <a:pt x="516831" y="560092"/>
                  </a:cubicBezTo>
                  <a:cubicBezTo>
                    <a:pt x="519641" y="565368"/>
                    <a:pt x="526547" y="578627"/>
                    <a:pt x="527014" y="579532"/>
                  </a:cubicBezTo>
                  <a:cubicBezTo>
                    <a:pt x="527614" y="580713"/>
                    <a:pt x="528233" y="581990"/>
                    <a:pt x="528966" y="583085"/>
                  </a:cubicBezTo>
                  <a:cubicBezTo>
                    <a:pt x="542949" y="603402"/>
                    <a:pt x="571515" y="609469"/>
                    <a:pt x="592984" y="595972"/>
                  </a:cubicBezTo>
                  <a:lnTo>
                    <a:pt x="621559" y="578037"/>
                  </a:lnTo>
                  <a:cubicBezTo>
                    <a:pt x="642304" y="565035"/>
                    <a:pt x="647609" y="539098"/>
                    <a:pt x="635265" y="518982"/>
                  </a:cubicBezTo>
                  <a:lnTo>
                    <a:pt x="635655" y="518801"/>
                  </a:lnTo>
                  <a:cubicBezTo>
                    <a:pt x="635637" y="518772"/>
                    <a:pt x="634627" y="517172"/>
                    <a:pt x="634484" y="516924"/>
                  </a:cubicBezTo>
                  <a:cubicBezTo>
                    <a:pt x="633008" y="514429"/>
                    <a:pt x="626483" y="503046"/>
                    <a:pt x="623521" y="498055"/>
                  </a:cubicBezTo>
                  <a:cubicBezTo>
                    <a:pt x="618854" y="490254"/>
                    <a:pt x="613891" y="482282"/>
                    <a:pt x="609033" y="474319"/>
                  </a:cubicBezTo>
                  <a:cubicBezTo>
                    <a:pt x="626340" y="462508"/>
                    <a:pt x="645495" y="449144"/>
                    <a:pt x="657382" y="441429"/>
                  </a:cubicBezTo>
                  <a:cubicBezTo>
                    <a:pt x="658116" y="440953"/>
                    <a:pt x="659192" y="440219"/>
                    <a:pt x="659925" y="439743"/>
                  </a:cubicBezTo>
                  <a:cubicBezTo>
                    <a:pt x="663830" y="446754"/>
                    <a:pt x="667984" y="453783"/>
                    <a:pt x="671669" y="460679"/>
                  </a:cubicBezTo>
                  <a:cubicBezTo>
                    <a:pt x="674689" y="466318"/>
                    <a:pt x="682652" y="481615"/>
                    <a:pt x="682633" y="481606"/>
                  </a:cubicBezTo>
                  <a:cubicBezTo>
                    <a:pt x="683223" y="482777"/>
                    <a:pt x="683852" y="484044"/>
                    <a:pt x="684595" y="485158"/>
                  </a:cubicBezTo>
                  <a:cubicBezTo>
                    <a:pt x="698578" y="505475"/>
                    <a:pt x="727153" y="511533"/>
                    <a:pt x="748603" y="498055"/>
                  </a:cubicBezTo>
                  <a:lnTo>
                    <a:pt x="777187" y="480110"/>
                  </a:lnTo>
                  <a:cubicBezTo>
                    <a:pt x="798590" y="466689"/>
                    <a:pt x="804077" y="439343"/>
                    <a:pt x="790104" y="419007"/>
                  </a:cubicBezTo>
                  <a:cubicBezTo>
                    <a:pt x="790084" y="418969"/>
                    <a:pt x="790532" y="419407"/>
                    <a:pt x="790494" y="419379"/>
                  </a:cubicBezTo>
                  <a:cubicBezTo>
                    <a:pt x="789780" y="418140"/>
                    <a:pt x="782112" y="405225"/>
                    <a:pt x="778750" y="399567"/>
                  </a:cubicBezTo>
                  <a:cubicBezTo>
                    <a:pt x="774159" y="391842"/>
                    <a:pt x="769225" y="384063"/>
                    <a:pt x="764462" y="376209"/>
                  </a:cubicBezTo>
                  <a:cubicBezTo>
                    <a:pt x="778769" y="367782"/>
                    <a:pt x="792780" y="359818"/>
                    <a:pt x="806353" y="352102"/>
                  </a:cubicBezTo>
                  <a:cubicBezTo>
                    <a:pt x="810592" y="359689"/>
                    <a:pt x="815068" y="367226"/>
                    <a:pt x="819079" y="374713"/>
                  </a:cubicBezTo>
                  <a:cubicBezTo>
                    <a:pt x="822146" y="380471"/>
                    <a:pt x="830118" y="396014"/>
                    <a:pt x="830232" y="396204"/>
                  </a:cubicBezTo>
                  <a:cubicBezTo>
                    <a:pt x="827004" y="388575"/>
                    <a:pt x="828680" y="394623"/>
                    <a:pt x="832195" y="399757"/>
                  </a:cubicBezTo>
                  <a:cubicBezTo>
                    <a:pt x="846168" y="420074"/>
                    <a:pt x="874762" y="426132"/>
                    <a:pt x="896202" y="412654"/>
                  </a:cubicBezTo>
                  <a:lnTo>
                    <a:pt x="924977" y="394899"/>
                  </a:lnTo>
                  <a:cubicBezTo>
                    <a:pt x="945523" y="382012"/>
                    <a:pt x="950523" y="356658"/>
                    <a:pt x="939075" y="336777"/>
                  </a:cubicBezTo>
                  <a:lnTo>
                    <a:pt x="939465" y="336590"/>
                  </a:lnTo>
                  <a:cubicBezTo>
                    <a:pt x="939379" y="336432"/>
                    <a:pt x="938046" y="334255"/>
                    <a:pt x="937703" y="333600"/>
                  </a:cubicBezTo>
                  <a:cubicBezTo>
                    <a:pt x="935636" y="329747"/>
                    <a:pt x="930626" y="320303"/>
                    <a:pt x="927911" y="315473"/>
                  </a:cubicBezTo>
                  <a:cubicBezTo>
                    <a:pt x="923892" y="308255"/>
                    <a:pt x="919310" y="300638"/>
                    <a:pt x="914995" y="293235"/>
                  </a:cubicBezTo>
                  <a:cubicBezTo>
                    <a:pt x="925520" y="287795"/>
                    <a:pt x="936255" y="282260"/>
                    <a:pt x="947095" y="276789"/>
                  </a:cubicBezTo>
                  <a:cubicBezTo>
                    <a:pt x="952591" y="285558"/>
                    <a:pt x="958392" y="294274"/>
                    <a:pt x="963544" y="302953"/>
                  </a:cubicBezTo>
                  <a:cubicBezTo>
                    <a:pt x="966983" y="308755"/>
                    <a:pt x="976270" y="325004"/>
                    <a:pt x="976270" y="325004"/>
                  </a:cubicBezTo>
                  <a:lnTo>
                    <a:pt x="978222" y="327994"/>
                  </a:lnTo>
                  <a:cubicBezTo>
                    <a:pt x="993100" y="347651"/>
                    <a:pt x="1022152" y="352860"/>
                    <a:pt x="1043021" y="338459"/>
                  </a:cubicBezTo>
                  <a:lnTo>
                    <a:pt x="1070815" y="319211"/>
                  </a:lnTo>
                  <a:cubicBezTo>
                    <a:pt x="1090903" y="305353"/>
                    <a:pt x="1095027" y="279144"/>
                    <a:pt x="1081778" y="259597"/>
                  </a:cubicBezTo>
                  <a:lnTo>
                    <a:pt x="1081969" y="259410"/>
                  </a:lnTo>
                  <a:cubicBezTo>
                    <a:pt x="1081969" y="259410"/>
                    <a:pt x="1081111" y="257914"/>
                    <a:pt x="1080997" y="257728"/>
                  </a:cubicBezTo>
                  <a:cubicBezTo>
                    <a:pt x="1080978" y="257703"/>
                    <a:pt x="1080816" y="257563"/>
                    <a:pt x="1080797" y="257541"/>
                  </a:cubicBezTo>
                  <a:cubicBezTo>
                    <a:pt x="1079311" y="255271"/>
                    <a:pt x="1072377" y="244510"/>
                    <a:pt x="1069253" y="239788"/>
                  </a:cubicBezTo>
                  <a:cubicBezTo>
                    <a:pt x="1065605" y="234282"/>
                    <a:pt x="1061652" y="228573"/>
                    <a:pt x="1057899" y="222969"/>
                  </a:cubicBezTo>
                  <a:cubicBezTo>
                    <a:pt x="1067157" y="218723"/>
                    <a:pt x="1078073" y="213706"/>
                    <a:pt x="1088827" y="208953"/>
                  </a:cubicBezTo>
                  <a:cubicBezTo>
                    <a:pt x="1091217" y="213751"/>
                    <a:pt x="1093418" y="217794"/>
                    <a:pt x="1095484" y="221661"/>
                  </a:cubicBezTo>
                  <a:cubicBezTo>
                    <a:pt x="1099999" y="230116"/>
                    <a:pt x="1104486" y="237699"/>
                    <a:pt x="1109572" y="245394"/>
                  </a:cubicBezTo>
                  <a:cubicBezTo>
                    <a:pt x="1129108" y="274860"/>
                    <a:pt x="1173018" y="279975"/>
                    <a:pt x="1200602" y="260158"/>
                  </a:cubicBezTo>
                  <a:cubicBezTo>
                    <a:pt x="1222281" y="244591"/>
                    <a:pt x="1225434" y="220363"/>
                    <a:pt x="1217633" y="192321"/>
                  </a:cubicBezTo>
                  <a:cubicBezTo>
                    <a:pt x="1214747" y="181980"/>
                    <a:pt x="1209823" y="170391"/>
                    <a:pt x="1203927" y="158309"/>
                  </a:cubicBezTo>
                  <a:cubicBezTo>
                    <a:pt x="1220548" y="150344"/>
                    <a:pt x="1227720" y="129556"/>
                    <a:pt x="1214890" y="113833"/>
                  </a:cubicBezTo>
                  <a:cubicBezTo>
                    <a:pt x="1214890" y="113833"/>
                    <a:pt x="1175999" y="69943"/>
                    <a:pt x="1174952" y="68982"/>
                  </a:cubicBezTo>
                  <a:lnTo>
                    <a:pt x="1138157" y="34971"/>
                  </a:lnTo>
                  <a:cubicBezTo>
                    <a:pt x="1129184" y="26683"/>
                    <a:pt x="1116116" y="24716"/>
                    <a:pt x="1104676" y="29177"/>
                  </a:cubicBezTo>
                  <a:cubicBezTo>
                    <a:pt x="1081454" y="12554"/>
                    <a:pt x="1056499" y="1794"/>
                    <a:pt x="1034210" y="211"/>
                  </a:cubicBezTo>
                  <a:close/>
                </a:path>
              </a:pathLst>
            </a:custGeom>
            <a:solidFill>
              <a:srgbClr val="000000">
                <a:alpha val="36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6" name="Google Shape;1456;p40"/>
            <p:cNvGrpSpPr/>
            <p:nvPr/>
          </p:nvGrpSpPr>
          <p:grpSpPr>
            <a:xfrm>
              <a:off x="5902399" y="568287"/>
              <a:ext cx="1161238" cy="866284"/>
              <a:chOff x="5902399" y="568287"/>
              <a:chExt cx="1161238" cy="866284"/>
            </a:xfrm>
          </p:grpSpPr>
          <p:grpSp>
            <p:nvGrpSpPr>
              <p:cNvPr id="1457" name="Google Shape;1457;p40"/>
              <p:cNvGrpSpPr/>
              <p:nvPr/>
            </p:nvGrpSpPr>
            <p:grpSpPr>
              <a:xfrm>
                <a:off x="5923178" y="596070"/>
                <a:ext cx="1140456" cy="804571"/>
                <a:chOff x="5923178" y="596070"/>
                <a:chExt cx="1140456" cy="804571"/>
              </a:xfrm>
            </p:grpSpPr>
            <p:sp>
              <p:nvSpPr>
                <p:cNvPr id="1458" name="Google Shape;1458;p40"/>
                <p:cNvSpPr/>
                <p:nvPr/>
              </p:nvSpPr>
              <p:spPr>
                <a:xfrm>
                  <a:off x="5923178" y="596070"/>
                  <a:ext cx="1103461" cy="756631"/>
                </a:xfrm>
                <a:custGeom>
                  <a:rect b="b" l="l" r="r" t="t"/>
                  <a:pathLst>
                    <a:path extrusionOk="0" h="756631" w="1103461">
                      <a:moveTo>
                        <a:pt x="0" y="721323"/>
                      </a:moveTo>
                      <a:cubicBezTo>
                        <a:pt x="0" y="721323"/>
                        <a:pt x="254270" y="500257"/>
                        <a:pt x="524503" y="312572"/>
                      </a:cubicBezTo>
                      <a:cubicBezTo>
                        <a:pt x="794747" y="124891"/>
                        <a:pt x="1066514" y="0"/>
                        <a:pt x="1066514" y="0"/>
                      </a:cubicBezTo>
                      <a:lnTo>
                        <a:pt x="1103462" y="35710"/>
                      </a:lnTo>
                      <a:cubicBezTo>
                        <a:pt x="1103462" y="35710"/>
                        <a:pt x="827218" y="167075"/>
                        <a:pt x="554402" y="352681"/>
                      </a:cubicBezTo>
                      <a:cubicBezTo>
                        <a:pt x="281578" y="538290"/>
                        <a:pt x="24555" y="756632"/>
                        <a:pt x="24555" y="756632"/>
                      </a:cubicBezTo>
                      <a:lnTo>
                        <a:pt x="0" y="721323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9" name="Google Shape;1459;p40"/>
                <p:cNvSpPr/>
                <p:nvPr/>
              </p:nvSpPr>
              <p:spPr>
                <a:xfrm>
                  <a:off x="5957782" y="640279"/>
                  <a:ext cx="1105852" cy="760362"/>
                </a:xfrm>
                <a:custGeom>
                  <a:rect b="b" l="l" r="r" t="t"/>
                  <a:pathLst>
                    <a:path extrusionOk="0" h="760362" w="1105852">
                      <a:moveTo>
                        <a:pt x="0" y="725044"/>
                      </a:moveTo>
                      <a:cubicBezTo>
                        <a:pt x="0" y="725044"/>
                        <a:pt x="254279" y="503978"/>
                        <a:pt x="524513" y="316298"/>
                      </a:cubicBezTo>
                      <a:cubicBezTo>
                        <a:pt x="794756" y="128614"/>
                        <a:pt x="1078135" y="0"/>
                        <a:pt x="1078135" y="0"/>
                      </a:cubicBezTo>
                      <a:lnTo>
                        <a:pt x="1105852" y="35545"/>
                      </a:lnTo>
                      <a:cubicBezTo>
                        <a:pt x="1105852" y="35545"/>
                        <a:pt x="827055" y="148503"/>
                        <a:pt x="554241" y="334109"/>
                      </a:cubicBezTo>
                      <a:cubicBezTo>
                        <a:pt x="281416" y="519713"/>
                        <a:pt x="24565" y="760363"/>
                        <a:pt x="24565" y="760363"/>
                      </a:cubicBezTo>
                      <a:lnTo>
                        <a:pt x="0" y="725044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60" name="Google Shape;1460;p40"/>
              <p:cNvGrpSpPr/>
              <p:nvPr/>
            </p:nvGrpSpPr>
            <p:grpSpPr>
              <a:xfrm>
                <a:off x="5902399" y="568287"/>
                <a:ext cx="1161238" cy="866284"/>
                <a:chOff x="5902399" y="568287"/>
                <a:chExt cx="1161238" cy="866284"/>
              </a:xfrm>
            </p:grpSpPr>
            <p:sp>
              <p:nvSpPr>
                <p:cNvPr id="1461" name="Google Shape;1461;p40"/>
                <p:cNvSpPr/>
                <p:nvPr/>
              </p:nvSpPr>
              <p:spPr>
                <a:xfrm>
                  <a:off x="6016063" y="1082580"/>
                  <a:ext cx="204773" cy="250306"/>
                </a:xfrm>
                <a:custGeom>
                  <a:rect b="b" l="l" r="r" t="t"/>
                  <a:pathLst>
                    <a:path extrusionOk="0" h="250306" w="204773">
                      <a:moveTo>
                        <a:pt x="2850" y="43722"/>
                      </a:moveTo>
                      <a:cubicBezTo>
                        <a:pt x="-1941" y="37217"/>
                        <a:pt x="-550" y="28053"/>
                        <a:pt x="5955" y="23262"/>
                      </a:cubicBezTo>
                      <a:lnTo>
                        <a:pt x="33664" y="2850"/>
                      </a:lnTo>
                      <a:cubicBezTo>
                        <a:pt x="40170" y="-1941"/>
                        <a:pt x="49332" y="-550"/>
                        <a:pt x="54123" y="5955"/>
                      </a:cubicBezTo>
                      <a:lnTo>
                        <a:pt x="201923" y="206581"/>
                      </a:lnTo>
                      <a:cubicBezTo>
                        <a:pt x="206714" y="213086"/>
                        <a:pt x="205323" y="222249"/>
                        <a:pt x="198818" y="227040"/>
                      </a:cubicBezTo>
                      <a:lnTo>
                        <a:pt x="171110" y="247452"/>
                      </a:lnTo>
                      <a:cubicBezTo>
                        <a:pt x="164604" y="252244"/>
                        <a:pt x="155441" y="250862"/>
                        <a:pt x="150650" y="244357"/>
                      </a:cubicBezTo>
                      <a:lnTo>
                        <a:pt x="2850" y="43722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2" name="Google Shape;1462;p40"/>
                <p:cNvSpPr/>
                <p:nvPr/>
              </p:nvSpPr>
              <p:spPr>
                <a:xfrm>
                  <a:off x="6140490" y="980845"/>
                  <a:ext cx="211840" cy="260124"/>
                </a:xfrm>
                <a:custGeom>
                  <a:rect b="b" l="l" r="r" t="t"/>
                  <a:pathLst>
                    <a:path extrusionOk="0" h="260124" w="211840">
                      <a:moveTo>
                        <a:pt x="3086" y="44149"/>
                      </a:moveTo>
                      <a:cubicBezTo>
                        <a:pt x="-1924" y="37358"/>
                        <a:pt x="-705" y="27957"/>
                        <a:pt x="5801" y="23166"/>
                      </a:cubicBezTo>
                      <a:lnTo>
                        <a:pt x="33510" y="2753"/>
                      </a:lnTo>
                      <a:cubicBezTo>
                        <a:pt x="40015" y="-2038"/>
                        <a:pt x="49349" y="-418"/>
                        <a:pt x="54350" y="6383"/>
                      </a:cubicBezTo>
                      <a:lnTo>
                        <a:pt x="208750" y="215971"/>
                      </a:lnTo>
                      <a:cubicBezTo>
                        <a:pt x="213760" y="222771"/>
                        <a:pt x="212551" y="232163"/>
                        <a:pt x="206045" y="236954"/>
                      </a:cubicBezTo>
                      <a:lnTo>
                        <a:pt x="178328" y="257366"/>
                      </a:lnTo>
                      <a:cubicBezTo>
                        <a:pt x="171822" y="262167"/>
                        <a:pt x="162487" y="260538"/>
                        <a:pt x="157487" y="253747"/>
                      </a:cubicBezTo>
                      <a:lnTo>
                        <a:pt x="3086" y="44149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3" name="Google Shape;1463;p40"/>
                <p:cNvSpPr/>
                <p:nvPr/>
              </p:nvSpPr>
              <p:spPr>
                <a:xfrm>
                  <a:off x="6281710" y="872047"/>
                  <a:ext cx="201361" cy="266660"/>
                </a:xfrm>
                <a:custGeom>
                  <a:rect b="b" l="l" r="r" t="t"/>
                  <a:pathLst>
                    <a:path extrusionOk="0" h="266660" w="201361">
                      <a:moveTo>
                        <a:pt x="2608" y="42022"/>
                      </a:moveTo>
                      <a:cubicBezTo>
                        <a:pt x="-2031" y="34967"/>
                        <a:pt x="-316" y="25651"/>
                        <a:pt x="6437" y="21215"/>
                      </a:cubicBezTo>
                      <a:lnTo>
                        <a:pt x="35203" y="2318"/>
                      </a:lnTo>
                      <a:cubicBezTo>
                        <a:pt x="41956" y="-2119"/>
                        <a:pt x="51195" y="4"/>
                        <a:pt x="55824" y="7059"/>
                      </a:cubicBezTo>
                      <a:cubicBezTo>
                        <a:pt x="55824" y="7059"/>
                        <a:pt x="94925" y="54403"/>
                        <a:pt x="130662" y="108799"/>
                      </a:cubicBezTo>
                      <a:cubicBezTo>
                        <a:pt x="166391" y="163196"/>
                        <a:pt x="198757" y="224632"/>
                        <a:pt x="198757" y="224632"/>
                      </a:cubicBezTo>
                      <a:cubicBezTo>
                        <a:pt x="203395" y="231690"/>
                        <a:pt x="201671" y="241006"/>
                        <a:pt x="194918" y="245444"/>
                      </a:cubicBezTo>
                      <a:lnTo>
                        <a:pt x="166152" y="264342"/>
                      </a:lnTo>
                      <a:cubicBezTo>
                        <a:pt x="159399" y="268781"/>
                        <a:pt x="150169" y="266657"/>
                        <a:pt x="145540" y="259599"/>
                      </a:cubicBezTo>
                      <a:cubicBezTo>
                        <a:pt x="145540" y="259599"/>
                        <a:pt x="120471" y="201163"/>
                        <a:pt x="84742" y="146765"/>
                      </a:cubicBezTo>
                      <a:cubicBezTo>
                        <a:pt x="49005" y="92378"/>
                        <a:pt x="2608" y="42022"/>
                        <a:pt x="2608" y="4202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4" name="Google Shape;1464;p40"/>
                <p:cNvSpPr/>
                <p:nvPr/>
              </p:nvSpPr>
              <p:spPr>
                <a:xfrm>
                  <a:off x="6437626" y="784930"/>
                  <a:ext cx="201363" cy="250996"/>
                </a:xfrm>
                <a:custGeom>
                  <a:rect b="b" l="l" r="r" t="t"/>
                  <a:pathLst>
                    <a:path extrusionOk="0" h="250996" w="201363">
                      <a:moveTo>
                        <a:pt x="2608" y="26362"/>
                      </a:moveTo>
                      <a:cubicBezTo>
                        <a:pt x="-2031" y="19307"/>
                        <a:pt x="-317" y="9991"/>
                        <a:pt x="6446" y="5554"/>
                      </a:cubicBezTo>
                      <a:cubicBezTo>
                        <a:pt x="6446" y="5554"/>
                        <a:pt x="42470" y="-14903"/>
                        <a:pt x="77665" y="22705"/>
                      </a:cubicBezTo>
                      <a:cubicBezTo>
                        <a:pt x="100610" y="47228"/>
                        <a:pt x="94933" y="38743"/>
                        <a:pt x="130661" y="93137"/>
                      </a:cubicBezTo>
                      <a:cubicBezTo>
                        <a:pt x="166399" y="147532"/>
                        <a:pt x="198755" y="208975"/>
                        <a:pt x="198755" y="208975"/>
                      </a:cubicBezTo>
                      <a:cubicBezTo>
                        <a:pt x="203394" y="216033"/>
                        <a:pt x="201680" y="225348"/>
                        <a:pt x="194927" y="229787"/>
                      </a:cubicBezTo>
                      <a:lnTo>
                        <a:pt x="166161" y="248684"/>
                      </a:lnTo>
                      <a:cubicBezTo>
                        <a:pt x="159408" y="253113"/>
                        <a:pt x="150169" y="250989"/>
                        <a:pt x="145539" y="243941"/>
                      </a:cubicBezTo>
                      <a:cubicBezTo>
                        <a:pt x="145539" y="243941"/>
                        <a:pt x="120479" y="185505"/>
                        <a:pt x="84741" y="131108"/>
                      </a:cubicBezTo>
                      <a:cubicBezTo>
                        <a:pt x="49013" y="76713"/>
                        <a:pt x="2608" y="26362"/>
                        <a:pt x="2608" y="2636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5" name="Google Shape;1465;p40"/>
                <p:cNvSpPr/>
                <p:nvPr/>
              </p:nvSpPr>
              <p:spPr>
                <a:xfrm>
                  <a:off x="6583574" y="702433"/>
                  <a:ext cx="203412" cy="243808"/>
                </a:xfrm>
                <a:custGeom>
                  <a:rect b="b" l="l" r="r" t="t"/>
                  <a:pathLst>
                    <a:path extrusionOk="0" h="243808" w="203412">
                      <a:moveTo>
                        <a:pt x="13727" y="39968"/>
                      </a:moveTo>
                      <a:cubicBezTo>
                        <a:pt x="-13095" y="18855"/>
                        <a:pt x="4211" y="8171"/>
                        <a:pt x="24652" y="2152"/>
                      </a:cubicBezTo>
                      <a:cubicBezTo>
                        <a:pt x="37654" y="-1676"/>
                        <a:pt x="53484" y="-4499"/>
                        <a:pt x="90222" y="31603"/>
                      </a:cubicBezTo>
                      <a:cubicBezTo>
                        <a:pt x="142019" y="82497"/>
                        <a:pt x="200807" y="201786"/>
                        <a:pt x="200807" y="201786"/>
                      </a:cubicBezTo>
                      <a:cubicBezTo>
                        <a:pt x="205446" y="208841"/>
                        <a:pt x="203722" y="218157"/>
                        <a:pt x="196968" y="222593"/>
                      </a:cubicBezTo>
                      <a:lnTo>
                        <a:pt x="168203" y="241491"/>
                      </a:lnTo>
                      <a:cubicBezTo>
                        <a:pt x="161450" y="245928"/>
                        <a:pt x="152220" y="243804"/>
                        <a:pt x="147581" y="236749"/>
                      </a:cubicBezTo>
                      <a:cubicBezTo>
                        <a:pt x="147581" y="236749"/>
                        <a:pt x="122521" y="178312"/>
                        <a:pt x="86793" y="123918"/>
                      </a:cubicBezTo>
                      <a:cubicBezTo>
                        <a:pt x="51055" y="69524"/>
                        <a:pt x="13727" y="39968"/>
                        <a:pt x="13727" y="3996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6" name="Google Shape;1466;p40"/>
                <p:cNvSpPr/>
                <p:nvPr/>
              </p:nvSpPr>
              <p:spPr>
                <a:xfrm>
                  <a:off x="6721317" y="624349"/>
                  <a:ext cx="210074" cy="245138"/>
                </a:xfrm>
                <a:custGeom>
                  <a:rect b="b" l="l" r="r" t="t"/>
                  <a:pathLst>
                    <a:path extrusionOk="0" h="245138" w="210074">
                      <a:moveTo>
                        <a:pt x="2999" y="27634"/>
                      </a:moveTo>
                      <a:cubicBezTo>
                        <a:pt x="-1945" y="20792"/>
                        <a:pt x="-639" y="11409"/>
                        <a:pt x="5904" y="6676"/>
                      </a:cubicBezTo>
                      <a:cubicBezTo>
                        <a:pt x="5904" y="6676"/>
                        <a:pt x="40985" y="-15362"/>
                        <a:pt x="77818" y="20644"/>
                      </a:cubicBezTo>
                      <a:cubicBezTo>
                        <a:pt x="101830" y="44122"/>
                        <a:pt x="95782" y="35898"/>
                        <a:pt x="133901" y="88651"/>
                      </a:cubicBezTo>
                      <a:cubicBezTo>
                        <a:pt x="172010" y="141403"/>
                        <a:pt x="207072" y="201348"/>
                        <a:pt x="207072" y="201348"/>
                      </a:cubicBezTo>
                      <a:cubicBezTo>
                        <a:pt x="212016" y="208190"/>
                        <a:pt x="210720" y="217573"/>
                        <a:pt x="204167" y="222306"/>
                      </a:cubicBezTo>
                      <a:lnTo>
                        <a:pt x="176268" y="242462"/>
                      </a:lnTo>
                      <a:cubicBezTo>
                        <a:pt x="169725" y="247194"/>
                        <a:pt x="160409" y="245485"/>
                        <a:pt x="155456" y="238642"/>
                      </a:cubicBezTo>
                      <a:cubicBezTo>
                        <a:pt x="155456" y="238642"/>
                        <a:pt x="127824" y="181378"/>
                        <a:pt x="89714" y="128625"/>
                      </a:cubicBezTo>
                      <a:cubicBezTo>
                        <a:pt x="51596" y="75873"/>
                        <a:pt x="2999" y="27634"/>
                        <a:pt x="2999" y="27634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7" name="Google Shape;1467;p40"/>
                <p:cNvSpPr/>
                <p:nvPr/>
              </p:nvSpPr>
              <p:spPr>
                <a:xfrm>
                  <a:off x="6877567" y="568287"/>
                  <a:ext cx="186070" cy="222763"/>
                </a:xfrm>
                <a:custGeom>
                  <a:rect b="b" l="l" r="r" t="t"/>
                  <a:pathLst>
                    <a:path extrusionOk="0" h="222763" w="186070">
                      <a:moveTo>
                        <a:pt x="93" y="17257"/>
                      </a:moveTo>
                      <a:cubicBezTo>
                        <a:pt x="4693" y="-16619"/>
                        <a:pt x="72825" y="499"/>
                        <a:pt x="116926" y="58782"/>
                      </a:cubicBezTo>
                      <a:cubicBezTo>
                        <a:pt x="156207" y="110678"/>
                        <a:pt x="206118" y="195271"/>
                        <a:pt x="177705" y="216643"/>
                      </a:cubicBezTo>
                      <a:cubicBezTo>
                        <a:pt x="164980" y="226213"/>
                        <a:pt x="141606" y="225070"/>
                        <a:pt x="131804" y="209584"/>
                      </a:cubicBezTo>
                      <a:cubicBezTo>
                        <a:pt x="110344" y="175684"/>
                        <a:pt x="106744" y="151147"/>
                        <a:pt x="71006" y="96753"/>
                      </a:cubicBezTo>
                      <a:cubicBezTo>
                        <a:pt x="35278" y="42358"/>
                        <a:pt x="-2108" y="33425"/>
                        <a:pt x="93" y="1725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8" name="Google Shape;1468;p40"/>
                <p:cNvSpPr/>
                <p:nvPr/>
              </p:nvSpPr>
              <p:spPr>
                <a:xfrm>
                  <a:off x="5902399" y="1213343"/>
                  <a:ext cx="177963" cy="221228"/>
                </a:xfrm>
                <a:custGeom>
                  <a:rect b="b" l="l" r="r" t="t"/>
                  <a:pathLst>
                    <a:path extrusionOk="0" h="221228" w="177963">
                      <a:moveTo>
                        <a:pt x="6120" y="46605"/>
                      </a:moveTo>
                      <a:cubicBezTo>
                        <a:pt x="-3367" y="33717"/>
                        <a:pt x="-1634" y="16334"/>
                        <a:pt x="9997" y="7762"/>
                      </a:cubicBezTo>
                      <a:lnTo>
                        <a:pt x="14168" y="4695"/>
                      </a:lnTo>
                      <a:cubicBezTo>
                        <a:pt x="25799" y="-3878"/>
                        <a:pt x="42915" y="-382"/>
                        <a:pt x="52402" y="12505"/>
                      </a:cubicBezTo>
                      <a:lnTo>
                        <a:pt x="171836" y="174630"/>
                      </a:lnTo>
                      <a:cubicBezTo>
                        <a:pt x="181332" y="187508"/>
                        <a:pt x="179599" y="204901"/>
                        <a:pt x="167969" y="213464"/>
                      </a:cubicBezTo>
                      <a:lnTo>
                        <a:pt x="163797" y="216540"/>
                      </a:lnTo>
                      <a:cubicBezTo>
                        <a:pt x="152167" y="225103"/>
                        <a:pt x="135041" y="221608"/>
                        <a:pt x="125554" y="208730"/>
                      </a:cubicBezTo>
                      <a:lnTo>
                        <a:pt x="6120" y="46605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69" name="Google Shape;1469;p40"/>
            <p:cNvSpPr/>
            <p:nvPr/>
          </p:nvSpPr>
          <p:spPr>
            <a:xfrm>
              <a:off x="6430276" y="449091"/>
              <a:ext cx="772067" cy="487541"/>
            </a:xfrm>
            <a:custGeom>
              <a:rect b="b" l="l" r="r" t="t"/>
              <a:pathLst>
                <a:path extrusionOk="0" h="487541" w="772067">
                  <a:moveTo>
                    <a:pt x="6976" y="380129"/>
                  </a:moveTo>
                  <a:cubicBezTo>
                    <a:pt x="-33163" y="268546"/>
                    <a:pt x="104006" y="117042"/>
                    <a:pt x="313356" y="41734"/>
                  </a:cubicBezTo>
                  <a:cubicBezTo>
                    <a:pt x="522706" y="-33574"/>
                    <a:pt x="724951" y="-4169"/>
                    <a:pt x="765089" y="107413"/>
                  </a:cubicBezTo>
                  <a:cubicBezTo>
                    <a:pt x="805237" y="218996"/>
                    <a:pt x="668058" y="370500"/>
                    <a:pt x="458718" y="445808"/>
                  </a:cubicBezTo>
                  <a:cubicBezTo>
                    <a:pt x="249368" y="521115"/>
                    <a:pt x="47114" y="491711"/>
                    <a:pt x="6976" y="380129"/>
                  </a:cubicBezTo>
                  <a:close/>
                </a:path>
              </a:pathLst>
            </a:custGeom>
            <a:solidFill>
              <a:srgbClr val="FFFFFF">
                <a:alpha val="113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70" name="Google Shape;1470;p40"/>
            <p:cNvGrpSpPr/>
            <p:nvPr/>
          </p:nvGrpSpPr>
          <p:grpSpPr>
            <a:xfrm>
              <a:off x="5443357" y="424823"/>
              <a:ext cx="2276658" cy="1731260"/>
              <a:chOff x="5443357" y="424823"/>
              <a:chExt cx="2276658" cy="1731260"/>
            </a:xfrm>
          </p:grpSpPr>
          <p:sp>
            <p:nvSpPr>
              <p:cNvPr id="1471" name="Google Shape;1471;p40"/>
              <p:cNvSpPr/>
              <p:nvPr/>
            </p:nvSpPr>
            <p:spPr>
              <a:xfrm>
                <a:off x="5443357" y="989533"/>
                <a:ext cx="353986" cy="1098041"/>
              </a:xfrm>
              <a:custGeom>
                <a:rect b="b" l="l" r="r" t="t"/>
                <a:pathLst>
                  <a:path extrusionOk="0" h="1098041" w="353986">
                    <a:moveTo>
                      <a:pt x="353986" y="0"/>
                    </a:moveTo>
                    <a:cubicBezTo>
                      <a:pt x="-12879" y="455733"/>
                      <a:pt x="-28938" y="920763"/>
                      <a:pt x="20144" y="988590"/>
                    </a:cubicBezTo>
                    <a:cubicBezTo>
                      <a:pt x="43233" y="1020499"/>
                      <a:pt x="124443" y="1062609"/>
                      <a:pt x="241200" y="1098042"/>
                    </a:cubicBezTo>
                    <a:cubicBezTo>
                      <a:pt x="238867" y="946776"/>
                      <a:pt x="241896" y="771687"/>
                      <a:pt x="257679" y="598056"/>
                    </a:cubicBezTo>
                    <a:cubicBezTo>
                      <a:pt x="277462" y="380400"/>
                      <a:pt x="317372" y="166964"/>
                      <a:pt x="353986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40"/>
              <p:cNvSpPr/>
              <p:nvPr/>
            </p:nvSpPr>
            <p:spPr>
              <a:xfrm>
                <a:off x="7422041" y="424823"/>
                <a:ext cx="297974" cy="968188"/>
              </a:xfrm>
              <a:custGeom>
                <a:rect b="b" l="l" r="r" t="t"/>
                <a:pathLst>
                  <a:path extrusionOk="0" h="968188" w="297974">
                    <a:moveTo>
                      <a:pt x="0" y="0"/>
                    </a:moveTo>
                    <a:cubicBezTo>
                      <a:pt x="25784" y="69981"/>
                      <a:pt x="48187" y="151395"/>
                      <a:pt x="61199" y="245775"/>
                    </a:cubicBezTo>
                    <a:cubicBezTo>
                      <a:pt x="91126" y="462876"/>
                      <a:pt x="73181" y="757829"/>
                      <a:pt x="54140" y="968189"/>
                    </a:cubicBezTo>
                    <a:cubicBezTo>
                      <a:pt x="334937" y="539345"/>
                      <a:pt x="307658" y="174190"/>
                      <a:pt x="284217" y="125143"/>
                    </a:cubicBezTo>
                    <a:cubicBezTo>
                      <a:pt x="272472" y="100560"/>
                      <a:pt x="164268" y="43139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40"/>
              <p:cNvSpPr/>
              <p:nvPr/>
            </p:nvSpPr>
            <p:spPr>
              <a:xfrm>
                <a:off x="5443596" y="1209808"/>
                <a:ext cx="2137132" cy="946275"/>
              </a:xfrm>
              <a:custGeom>
                <a:rect b="b" l="l" r="r" t="t"/>
                <a:pathLst>
                  <a:path extrusionOk="0" h="946275" w="2137132">
                    <a:moveTo>
                      <a:pt x="2137133" y="0"/>
                    </a:moveTo>
                    <a:cubicBezTo>
                      <a:pt x="1861336" y="179441"/>
                      <a:pt x="1442284" y="431816"/>
                      <a:pt x="1137950" y="523523"/>
                    </a:cubicBezTo>
                    <a:cubicBezTo>
                      <a:pt x="689428" y="658682"/>
                      <a:pt x="279214" y="624945"/>
                      <a:pt x="4609" y="568833"/>
                    </a:cubicBezTo>
                    <a:cubicBezTo>
                      <a:pt x="-6002" y="671741"/>
                      <a:pt x="2799" y="744684"/>
                      <a:pt x="19906" y="768315"/>
                    </a:cubicBezTo>
                    <a:cubicBezTo>
                      <a:pt x="106459" y="887930"/>
                      <a:pt x="994323" y="1155487"/>
                      <a:pt x="1610076" y="647290"/>
                    </a:cubicBezTo>
                    <a:cubicBezTo>
                      <a:pt x="1876776" y="427177"/>
                      <a:pt x="2039120" y="201254"/>
                      <a:pt x="2137133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74" name="Google Shape;1474;p40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41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1480" name="Google Shape;1480;p41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1481" name="Google Shape;1481;p41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2" name="Google Shape;1482;p41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1483" name="Google Shape;1483;p41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41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85" name="Google Shape;1485;p41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1486" name="Google Shape;1486;p41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7" name="Google Shape;1487;p41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1488" name="Google Shape;1488;p41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41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41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41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41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41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41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41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41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41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41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99" name="Google Shape;1499;p41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1500" name="Google Shape;1500;p41"/>
          <p:cNvGrpSpPr/>
          <p:nvPr/>
        </p:nvGrpSpPr>
        <p:grpSpPr>
          <a:xfrm>
            <a:off x="3580541" y="4427153"/>
            <a:ext cx="1502568" cy="1177231"/>
            <a:chOff x="5443356" y="372129"/>
            <a:chExt cx="2276963" cy="1783954"/>
          </a:xfrm>
        </p:grpSpPr>
        <p:grpSp>
          <p:nvGrpSpPr>
            <p:cNvPr id="1501" name="Google Shape;1501;p41"/>
            <p:cNvGrpSpPr/>
            <p:nvPr/>
          </p:nvGrpSpPr>
          <p:grpSpPr>
            <a:xfrm>
              <a:off x="5443356" y="372129"/>
              <a:ext cx="2276963" cy="1783952"/>
              <a:chOff x="5443356" y="372129"/>
              <a:chExt cx="2276963" cy="1783952"/>
            </a:xfrm>
          </p:grpSpPr>
          <p:grpSp>
            <p:nvGrpSpPr>
              <p:cNvPr id="1502" name="Google Shape;1502;p41"/>
              <p:cNvGrpSpPr/>
              <p:nvPr/>
            </p:nvGrpSpPr>
            <p:grpSpPr>
              <a:xfrm>
                <a:off x="5443356" y="372129"/>
                <a:ext cx="2276963" cy="1783952"/>
                <a:chOff x="5443356" y="372129"/>
                <a:chExt cx="2276963" cy="1783952"/>
              </a:xfrm>
            </p:grpSpPr>
            <p:sp>
              <p:nvSpPr>
                <p:cNvPr id="1503" name="Google Shape;1503;p41"/>
                <p:cNvSpPr/>
                <p:nvPr/>
              </p:nvSpPr>
              <p:spPr>
                <a:xfrm>
                  <a:off x="5443356" y="372153"/>
                  <a:ext cx="2276963" cy="1783928"/>
                </a:xfrm>
                <a:custGeom>
                  <a:rect b="b" l="l" r="r" t="t"/>
                  <a:pathLst>
                    <a:path extrusionOk="0" h="1783928" w="2276963">
                      <a:moveTo>
                        <a:pt x="20327" y="1605941"/>
                      </a:moveTo>
                      <a:cubicBezTo>
                        <a:pt x="-38852" y="1524159"/>
                        <a:pt x="-5096" y="864753"/>
                        <a:pt x="626707" y="340648"/>
                      </a:cubicBezTo>
                      <a:cubicBezTo>
                        <a:pt x="1354827" y="-263356"/>
                        <a:pt x="2228127" y="104869"/>
                        <a:pt x="2263017" y="177889"/>
                      </a:cubicBezTo>
                      <a:cubicBezTo>
                        <a:pt x="2294678" y="244151"/>
                        <a:pt x="2335102" y="886899"/>
                        <a:pt x="1610469" y="1484964"/>
                      </a:cubicBezTo>
                      <a:cubicBezTo>
                        <a:pt x="994706" y="1993161"/>
                        <a:pt x="106881" y="1725556"/>
                        <a:pt x="20327" y="1605941"/>
                      </a:cubicBezTo>
                      <a:close/>
                    </a:path>
                  </a:pathLst>
                </a:custGeom>
                <a:solidFill>
                  <a:srgbClr val="903D1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4" name="Google Shape;1504;p41"/>
                <p:cNvSpPr/>
                <p:nvPr/>
              </p:nvSpPr>
              <p:spPr>
                <a:xfrm>
                  <a:off x="5541635" y="1143590"/>
                  <a:ext cx="741835" cy="1011833"/>
                </a:xfrm>
                <a:custGeom>
                  <a:rect b="b" l="l" r="r" t="t"/>
                  <a:pathLst>
                    <a:path extrusionOk="0" h="1011833" w="741835">
                      <a:moveTo>
                        <a:pt x="144361" y="0"/>
                      </a:moveTo>
                      <a:cubicBezTo>
                        <a:pt x="119386" y="38852"/>
                        <a:pt x="97117" y="77267"/>
                        <a:pt x="76495" y="115338"/>
                      </a:cubicBezTo>
                      <a:cubicBezTo>
                        <a:pt x="69085" y="129130"/>
                        <a:pt x="61579" y="142875"/>
                        <a:pt x="54721" y="156524"/>
                      </a:cubicBezTo>
                      <a:cubicBezTo>
                        <a:pt x="47882" y="170040"/>
                        <a:pt x="41414" y="183585"/>
                        <a:pt x="35109" y="196929"/>
                      </a:cubicBezTo>
                      <a:cubicBezTo>
                        <a:pt x="24593" y="219380"/>
                        <a:pt x="14554" y="241554"/>
                        <a:pt x="5496" y="263423"/>
                      </a:cubicBezTo>
                      <a:cubicBezTo>
                        <a:pt x="3915" y="267224"/>
                        <a:pt x="1924" y="271215"/>
                        <a:pt x="391" y="274996"/>
                      </a:cubicBezTo>
                      <a:cubicBezTo>
                        <a:pt x="238" y="275368"/>
                        <a:pt x="152" y="275806"/>
                        <a:pt x="0" y="276177"/>
                      </a:cubicBezTo>
                      <a:cubicBezTo>
                        <a:pt x="30451" y="381057"/>
                        <a:pt x="81239" y="515388"/>
                        <a:pt x="163001" y="636699"/>
                      </a:cubicBezTo>
                      <a:cubicBezTo>
                        <a:pt x="262537" y="784384"/>
                        <a:pt x="394821" y="918248"/>
                        <a:pt x="488804" y="1006631"/>
                      </a:cubicBezTo>
                      <a:cubicBezTo>
                        <a:pt x="569195" y="1012793"/>
                        <a:pt x="654091" y="1013927"/>
                        <a:pt x="741836" y="1007612"/>
                      </a:cubicBezTo>
                      <a:cubicBezTo>
                        <a:pt x="588559" y="843553"/>
                        <a:pt x="387258" y="600066"/>
                        <a:pt x="253622" y="346786"/>
                      </a:cubicBezTo>
                      <a:cubicBezTo>
                        <a:pt x="187985" y="222399"/>
                        <a:pt x="155257" y="105575"/>
                        <a:pt x="144361" y="0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41"/>
                <p:cNvSpPr/>
                <p:nvPr/>
              </p:nvSpPr>
              <p:spPr>
                <a:xfrm>
                  <a:off x="6954688" y="372129"/>
                  <a:ext cx="691029" cy="914450"/>
                </a:xfrm>
                <a:custGeom>
                  <a:rect b="b" l="l" r="r" t="t"/>
                  <a:pathLst>
                    <a:path extrusionOk="0" h="914450" w="691029">
                      <a:moveTo>
                        <a:pt x="71990" y="8"/>
                      </a:moveTo>
                      <a:cubicBezTo>
                        <a:pt x="48559" y="-135"/>
                        <a:pt x="24089" y="1616"/>
                        <a:pt x="0" y="2558"/>
                      </a:cubicBezTo>
                      <a:cubicBezTo>
                        <a:pt x="44215" y="37151"/>
                        <a:pt x="89868" y="74440"/>
                        <a:pt x="137503" y="117697"/>
                      </a:cubicBezTo>
                      <a:cubicBezTo>
                        <a:pt x="316602" y="280372"/>
                        <a:pt x="458457" y="523264"/>
                        <a:pt x="511950" y="672010"/>
                      </a:cubicBezTo>
                      <a:cubicBezTo>
                        <a:pt x="543668" y="760222"/>
                        <a:pt x="567557" y="841527"/>
                        <a:pt x="586292" y="914450"/>
                      </a:cubicBezTo>
                      <a:cubicBezTo>
                        <a:pt x="586769" y="913584"/>
                        <a:pt x="587187" y="912764"/>
                        <a:pt x="587664" y="911898"/>
                      </a:cubicBezTo>
                      <a:cubicBezTo>
                        <a:pt x="608686" y="873855"/>
                        <a:pt x="627126" y="836622"/>
                        <a:pt x="643566" y="800293"/>
                      </a:cubicBezTo>
                      <a:cubicBezTo>
                        <a:pt x="645662" y="795674"/>
                        <a:pt x="647414" y="791159"/>
                        <a:pt x="649453" y="786568"/>
                      </a:cubicBezTo>
                      <a:cubicBezTo>
                        <a:pt x="665036" y="751182"/>
                        <a:pt x="679123" y="716502"/>
                        <a:pt x="691029" y="682993"/>
                      </a:cubicBezTo>
                      <a:cubicBezTo>
                        <a:pt x="681076" y="654218"/>
                        <a:pt x="678256" y="644102"/>
                        <a:pt x="666512" y="610812"/>
                      </a:cubicBezTo>
                      <a:cubicBezTo>
                        <a:pt x="600390" y="423369"/>
                        <a:pt x="552831" y="295498"/>
                        <a:pt x="381115" y="105732"/>
                      </a:cubicBezTo>
                      <a:cubicBezTo>
                        <a:pt x="350158" y="71516"/>
                        <a:pt x="328403" y="46052"/>
                        <a:pt x="304029" y="18250"/>
                      </a:cubicBezTo>
                      <a:cubicBezTo>
                        <a:pt x="232229" y="7391"/>
                        <a:pt x="154334" y="514"/>
                        <a:pt x="71990" y="8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6" name="Google Shape;1506;p41"/>
              <p:cNvSpPr/>
              <p:nvPr/>
            </p:nvSpPr>
            <p:spPr>
              <a:xfrm>
                <a:off x="5460806" y="464084"/>
                <a:ext cx="2171947" cy="1529955"/>
              </a:xfrm>
              <a:custGeom>
                <a:rect b="b" l="l" r="r" t="t"/>
                <a:pathLst>
                  <a:path extrusionOk="0" h="1529955" w="2171947">
                    <a:moveTo>
                      <a:pt x="2088395" y="0"/>
                    </a:moveTo>
                    <a:cubicBezTo>
                      <a:pt x="2033683" y="6400"/>
                      <a:pt x="1970447" y="18793"/>
                      <a:pt x="1897142" y="39426"/>
                    </a:cubicBezTo>
                    <a:cubicBezTo>
                      <a:pt x="1904867" y="48299"/>
                      <a:pt x="1912506" y="57280"/>
                      <a:pt x="1919707" y="65906"/>
                    </a:cubicBezTo>
                    <a:cubicBezTo>
                      <a:pt x="1912478" y="57248"/>
                      <a:pt x="1904705" y="48333"/>
                      <a:pt x="1896952" y="39426"/>
                    </a:cubicBezTo>
                    <a:cubicBezTo>
                      <a:pt x="1892142" y="40772"/>
                      <a:pt x="1887931" y="41725"/>
                      <a:pt x="1883026" y="43153"/>
                    </a:cubicBezTo>
                    <a:cubicBezTo>
                      <a:pt x="1828057" y="59133"/>
                      <a:pt x="1769573" y="79393"/>
                      <a:pt x="1708062" y="103174"/>
                    </a:cubicBezTo>
                    <a:cubicBezTo>
                      <a:pt x="1502673" y="182570"/>
                      <a:pt x="1260682" y="306189"/>
                      <a:pt x="978580" y="482329"/>
                    </a:cubicBezTo>
                    <a:cubicBezTo>
                      <a:pt x="908618" y="526011"/>
                      <a:pt x="841972" y="570997"/>
                      <a:pt x="778316" y="617279"/>
                    </a:cubicBezTo>
                    <a:cubicBezTo>
                      <a:pt x="601485" y="745828"/>
                      <a:pt x="453285" y="880579"/>
                      <a:pt x="330308" y="1017424"/>
                    </a:cubicBezTo>
                    <a:cubicBezTo>
                      <a:pt x="274577" y="1079442"/>
                      <a:pt x="224343" y="1141783"/>
                      <a:pt x="178889" y="1204352"/>
                    </a:cubicBezTo>
                    <a:cubicBezTo>
                      <a:pt x="169193" y="1217687"/>
                      <a:pt x="159096" y="1231023"/>
                      <a:pt x="149857" y="1244367"/>
                    </a:cubicBezTo>
                    <a:cubicBezTo>
                      <a:pt x="97812" y="1319548"/>
                      <a:pt x="56769" y="1389547"/>
                      <a:pt x="25498" y="1452479"/>
                    </a:cubicBezTo>
                    <a:cubicBezTo>
                      <a:pt x="15183" y="1473234"/>
                      <a:pt x="6925" y="1491264"/>
                      <a:pt x="0" y="1507600"/>
                    </a:cubicBezTo>
                    <a:cubicBezTo>
                      <a:pt x="1019" y="1509486"/>
                      <a:pt x="1848" y="1512562"/>
                      <a:pt x="2943" y="1514067"/>
                    </a:cubicBezTo>
                    <a:cubicBezTo>
                      <a:pt x="4229" y="1515858"/>
                      <a:pt x="7372" y="1517906"/>
                      <a:pt x="9020" y="1519754"/>
                    </a:cubicBezTo>
                    <a:cubicBezTo>
                      <a:pt x="11954" y="1523059"/>
                      <a:pt x="15773" y="1526488"/>
                      <a:pt x="19812" y="1529955"/>
                    </a:cubicBezTo>
                    <a:cubicBezTo>
                      <a:pt x="24889" y="1518420"/>
                      <a:pt x="29842" y="1507038"/>
                      <a:pt x="36681" y="1493274"/>
                    </a:cubicBezTo>
                    <a:cubicBezTo>
                      <a:pt x="67952" y="1430352"/>
                      <a:pt x="108995" y="1360543"/>
                      <a:pt x="161039" y="1285363"/>
                    </a:cubicBezTo>
                    <a:cubicBezTo>
                      <a:pt x="172212" y="1269218"/>
                      <a:pt x="184299" y="1253044"/>
                      <a:pt x="196149" y="1236909"/>
                    </a:cubicBezTo>
                    <a:cubicBezTo>
                      <a:pt x="241907" y="1174558"/>
                      <a:pt x="292161" y="1112332"/>
                      <a:pt x="348158" y="1050571"/>
                    </a:cubicBezTo>
                    <a:cubicBezTo>
                      <a:pt x="469764" y="916450"/>
                      <a:pt x="616001" y="784595"/>
                      <a:pt x="789499" y="658475"/>
                    </a:cubicBezTo>
                    <a:cubicBezTo>
                      <a:pt x="853154" y="612193"/>
                      <a:pt x="919801" y="567016"/>
                      <a:pt x="989762" y="523324"/>
                    </a:cubicBezTo>
                    <a:cubicBezTo>
                      <a:pt x="1280646" y="341700"/>
                      <a:pt x="1528667" y="216510"/>
                      <a:pt x="1738065" y="137500"/>
                    </a:cubicBezTo>
                    <a:cubicBezTo>
                      <a:pt x="1792577" y="116935"/>
                      <a:pt x="1845136" y="98664"/>
                      <a:pt x="1894399" y="84344"/>
                    </a:cubicBezTo>
                    <a:cubicBezTo>
                      <a:pt x="1906286" y="80887"/>
                      <a:pt x="1916735" y="78577"/>
                      <a:pt x="1928136" y="75517"/>
                    </a:cubicBezTo>
                    <a:cubicBezTo>
                      <a:pt x="2027091" y="48967"/>
                      <a:pt x="2107940" y="36772"/>
                      <a:pt x="2171948" y="35895"/>
                    </a:cubicBezTo>
                    <a:cubicBezTo>
                      <a:pt x="2169100" y="34476"/>
                      <a:pt x="2166138" y="32998"/>
                      <a:pt x="2163318" y="31580"/>
                    </a:cubicBezTo>
                    <a:cubicBezTo>
                      <a:pt x="2160261" y="30113"/>
                      <a:pt x="2157708" y="28750"/>
                      <a:pt x="2154488" y="27264"/>
                    </a:cubicBezTo>
                    <a:cubicBezTo>
                      <a:pt x="2154441" y="27242"/>
                      <a:pt x="2154346" y="27287"/>
                      <a:pt x="2154298" y="27264"/>
                    </a:cubicBezTo>
                    <a:cubicBezTo>
                      <a:pt x="2134943" y="18338"/>
                      <a:pt x="2113083" y="9201"/>
                      <a:pt x="2088395" y="0"/>
                    </a:cubicBezTo>
                    <a:close/>
                  </a:path>
                </a:pathLst>
              </a:custGeom>
              <a:solidFill>
                <a:srgbClr val="000000">
                  <a:alpha val="274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41"/>
              <p:cNvSpPr/>
              <p:nvPr/>
            </p:nvSpPr>
            <p:spPr>
              <a:xfrm>
                <a:off x="5469826" y="491342"/>
                <a:ext cx="2201179" cy="1521527"/>
              </a:xfrm>
              <a:custGeom>
                <a:rect b="b" l="l" r="r" t="t"/>
                <a:pathLst>
                  <a:path extrusionOk="0" h="1521527" w="2201179">
                    <a:moveTo>
                      <a:pt x="2145278" y="6"/>
                    </a:moveTo>
                    <a:cubicBezTo>
                      <a:pt x="2082975" y="1485"/>
                      <a:pt x="2005279" y="13539"/>
                      <a:pt x="1910877" y="38648"/>
                    </a:cubicBezTo>
                    <a:cubicBezTo>
                      <a:pt x="1910849" y="38616"/>
                      <a:pt x="1910706" y="38680"/>
                      <a:pt x="1910686" y="38648"/>
                    </a:cubicBezTo>
                    <a:cubicBezTo>
                      <a:pt x="1898266" y="41951"/>
                      <a:pt x="1886798" y="44481"/>
                      <a:pt x="1873805" y="48259"/>
                    </a:cubicBezTo>
                    <a:cubicBezTo>
                      <a:pt x="1825400" y="62331"/>
                      <a:pt x="1773688" y="79938"/>
                      <a:pt x="1720225" y="100043"/>
                    </a:cubicBezTo>
                    <a:cubicBezTo>
                      <a:pt x="1510256" y="178991"/>
                      <a:pt x="1261557" y="304799"/>
                      <a:pt x="969369" y="487237"/>
                    </a:cubicBezTo>
                    <a:cubicBezTo>
                      <a:pt x="899398" y="530928"/>
                      <a:pt x="832561" y="576105"/>
                      <a:pt x="768905" y="622387"/>
                    </a:cubicBezTo>
                    <a:cubicBezTo>
                      <a:pt x="597303" y="747136"/>
                      <a:pt x="452504" y="877533"/>
                      <a:pt x="331689" y="1010169"/>
                    </a:cubicBezTo>
                    <a:cubicBezTo>
                      <a:pt x="275520" y="1071834"/>
                      <a:pt x="225037" y="1133860"/>
                      <a:pt x="179079" y="1196116"/>
                    </a:cubicBezTo>
                    <a:cubicBezTo>
                      <a:pt x="166021" y="1213823"/>
                      <a:pt x="152705" y="1231558"/>
                      <a:pt x="140446" y="1249275"/>
                    </a:cubicBezTo>
                    <a:cubicBezTo>
                      <a:pt x="88402" y="1324456"/>
                      <a:pt x="47358" y="1394464"/>
                      <a:pt x="16087" y="1457387"/>
                    </a:cubicBezTo>
                    <a:cubicBezTo>
                      <a:pt x="9525" y="1470588"/>
                      <a:pt x="5000" y="1481304"/>
                      <a:pt x="0" y="1492496"/>
                    </a:cubicBezTo>
                    <a:cubicBezTo>
                      <a:pt x="2934" y="1495801"/>
                      <a:pt x="6753" y="1499230"/>
                      <a:pt x="10792" y="1502697"/>
                    </a:cubicBezTo>
                    <a:cubicBezTo>
                      <a:pt x="17879" y="1508802"/>
                      <a:pt x="26584" y="1515041"/>
                      <a:pt x="36881" y="1521528"/>
                    </a:cubicBezTo>
                    <a:cubicBezTo>
                      <a:pt x="38405" y="1517556"/>
                      <a:pt x="40262" y="1512898"/>
                      <a:pt x="42567" y="1507412"/>
                    </a:cubicBezTo>
                    <a:cubicBezTo>
                      <a:pt x="49235" y="1491496"/>
                      <a:pt x="57826" y="1472874"/>
                      <a:pt x="68256" y="1451900"/>
                    </a:cubicBezTo>
                    <a:cubicBezTo>
                      <a:pt x="98260" y="1391540"/>
                      <a:pt x="137741" y="1324189"/>
                      <a:pt x="188109" y="1251437"/>
                    </a:cubicBezTo>
                    <a:cubicBezTo>
                      <a:pt x="192291" y="1245389"/>
                      <a:pt x="197158" y="1239435"/>
                      <a:pt x="201444" y="1233387"/>
                    </a:cubicBezTo>
                    <a:cubicBezTo>
                      <a:pt x="201416" y="1233339"/>
                      <a:pt x="201473" y="1233235"/>
                      <a:pt x="201444" y="1233187"/>
                    </a:cubicBezTo>
                    <a:cubicBezTo>
                      <a:pt x="246012" y="1170265"/>
                      <a:pt x="295799" y="1107219"/>
                      <a:pt x="351111" y="1044697"/>
                    </a:cubicBezTo>
                    <a:cubicBezTo>
                      <a:pt x="473812" y="905975"/>
                      <a:pt x="623097" y="769329"/>
                      <a:pt x="802834" y="638665"/>
                    </a:cubicBezTo>
                    <a:cubicBezTo>
                      <a:pt x="865384" y="593193"/>
                      <a:pt x="930964" y="548835"/>
                      <a:pt x="999773" y="505877"/>
                    </a:cubicBezTo>
                    <a:cubicBezTo>
                      <a:pt x="1289189" y="325160"/>
                      <a:pt x="1534706" y="201049"/>
                      <a:pt x="1740818" y="123580"/>
                    </a:cubicBezTo>
                    <a:cubicBezTo>
                      <a:pt x="1792757" y="104058"/>
                      <a:pt x="1842802" y="86608"/>
                      <a:pt x="1889693" y="72973"/>
                    </a:cubicBezTo>
                    <a:cubicBezTo>
                      <a:pt x="1904466" y="68681"/>
                      <a:pt x="1916763" y="66419"/>
                      <a:pt x="1930689" y="62774"/>
                    </a:cubicBezTo>
                    <a:cubicBezTo>
                      <a:pt x="2050742" y="31341"/>
                      <a:pt x="2139791" y="22886"/>
                      <a:pt x="2201180" y="29625"/>
                    </a:cubicBezTo>
                    <a:cubicBezTo>
                      <a:pt x="2200894" y="29447"/>
                      <a:pt x="2200684" y="29216"/>
                      <a:pt x="2200389" y="29037"/>
                    </a:cubicBezTo>
                    <a:cubicBezTo>
                      <a:pt x="2189969" y="22552"/>
                      <a:pt x="2177625" y="15950"/>
                      <a:pt x="2162927" y="8637"/>
                    </a:cubicBezTo>
                    <a:cubicBezTo>
                      <a:pt x="2160079" y="7218"/>
                      <a:pt x="2157117" y="5740"/>
                      <a:pt x="2154298" y="4322"/>
                    </a:cubicBezTo>
                    <a:cubicBezTo>
                      <a:pt x="2151240" y="2855"/>
                      <a:pt x="2148688" y="1492"/>
                      <a:pt x="2145468" y="6"/>
                    </a:cubicBezTo>
                    <a:cubicBezTo>
                      <a:pt x="2145420" y="-16"/>
                      <a:pt x="2145326" y="29"/>
                      <a:pt x="2145278" y="6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8" name="Google Shape;1508;p41"/>
            <p:cNvSpPr/>
            <p:nvPr/>
          </p:nvSpPr>
          <p:spPr>
            <a:xfrm>
              <a:off x="5872262" y="568287"/>
              <a:ext cx="1221508" cy="885308"/>
            </a:xfrm>
            <a:custGeom>
              <a:rect b="b" l="l" r="r" t="t"/>
              <a:pathLst>
                <a:path extrusionOk="0" h="885308" w="1221508">
                  <a:moveTo>
                    <a:pt x="1034210" y="211"/>
                  </a:moveTo>
                  <a:cubicBezTo>
                    <a:pt x="1003711" y="-1966"/>
                    <a:pt x="977727" y="12750"/>
                    <a:pt x="973527" y="42258"/>
                  </a:cubicBezTo>
                  <a:cubicBezTo>
                    <a:pt x="972412" y="50073"/>
                    <a:pt x="973812" y="57733"/>
                    <a:pt x="977241" y="64684"/>
                  </a:cubicBezTo>
                  <a:cubicBezTo>
                    <a:pt x="980604" y="71507"/>
                    <a:pt x="985452" y="76429"/>
                    <a:pt x="992119" y="82250"/>
                  </a:cubicBezTo>
                  <a:cubicBezTo>
                    <a:pt x="982632" y="86906"/>
                    <a:pt x="972708" y="91750"/>
                    <a:pt x="962953" y="96640"/>
                  </a:cubicBezTo>
                  <a:cubicBezTo>
                    <a:pt x="958372" y="91959"/>
                    <a:pt x="955629" y="88369"/>
                    <a:pt x="948276" y="81503"/>
                  </a:cubicBezTo>
                  <a:cubicBezTo>
                    <a:pt x="925673" y="60408"/>
                    <a:pt x="899917" y="51806"/>
                    <a:pt x="874276" y="53658"/>
                  </a:cubicBezTo>
                  <a:cubicBezTo>
                    <a:pt x="865208" y="54311"/>
                    <a:pt x="856779" y="56291"/>
                    <a:pt x="849226" y="59077"/>
                  </a:cubicBezTo>
                  <a:cubicBezTo>
                    <a:pt x="846482" y="60086"/>
                    <a:pt x="844015" y="61168"/>
                    <a:pt x="841786" y="62254"/>
                  </a:cubicBezTo>
                  <a:cubicBezTo>
                    <a:pt x="840910" y="62679"/>
                    <a:pt x="838452" y="64012"/>
                    <a:pt x="838262" y="64123"/>
                  </a:cubicBezTo>
                  <a:cubicBezTo>
                    <a:pt x="838157" y="64182"/>
                    <a:pt x="836500" y="65064"/>
                    <a:pt x="836500" y="65057"/>
                  </a:cubicBezTo>
                  <a:lnTo>
                    <a:pt x="836109" y="65432"/>
                  </a:lnTo>
                  <a:cubicBezTo>
                    <a:pt x="815297" y="79784"/>
                    <a:pt x="811230" y="107399"/>
                    <a:pt x="826127" y="127101"/>
                  </a:cubicBezTo>
                  <a:cubicBezTo>
                    <a:pt x="826880" y="128098"/>
                    <a:pt x="827794" y="129182"/>
                    <a:pt x="828670" y="130091"/>
                  </a:cubicBezTo>
                  <a:cubicBezTo>
                    <a:pt x="829337" y="130782"/>
                    <a:pt x="839414" y="141240"/>
                    <a:pt x="843349" y="145415"/>
                  </a:cubicBezTo>
                  <a:cubicBezTo>
                    <a:pt x="846301" y="148545"/>
                    <a:pt x="849359" y="151934"/>
                    <a:pt x="852359" y="155132"/>
                  </a:cubicBezTo>
                  <a:cubicBezTo>
                    <a:pt x="843615" y="159841"/>
                    <a:pt x="834938" y="164590"/>
                    <a:pt x="825927" y="169522"/>
                  </a:cubicBezTo>
                  <a:cubicBezTo>
                    <a:pt x="825127" y="168714"/>
                    <a:pt x="824079" y="167181"/>
                    <a:pt x="823184" y="166345"/>
                  </a:cubicBezTo>
                  <a:cubicBezTo>
                    <a:pt x="793218" y="138229"/>
                    <a:pt x="769063" y="126389"/>
                    <a:pt x="744298" y="127848"/>
                  </a:cubicBezTo>
                  <a:cubicBezTo>
                    <a:pt x="738088" y="128213"/>
                    <a:pt x="733620" y="129140"/>
                    <a:pt x="726877" y="131026"/>
                  </a:cubicBezTo>
                  <a:cubicBezTo>
                    <a:pt x="707550" y="136460"/>
                    <a:pt x="693834" y="143381"/>
                    <a:pt x="685376" y="157375"/>
                  </a:cubicBezTo>
                  <a:cubicBezTo>
                    <a:pt x="671832" y="179832"/>
                    <a:pt x="682347" y="202003"/>
                    <a:pt x="705541" y="219418"/>
                  </a:cubicBezTo>
                  <a:cubicBezTo>
                    <a:pt x="705360" y="219282"/>
                    <a:pt x="706217" y="219830"/>
                    <a:pt x="707493" y="220913"/>
                  </a:cubicBezTo>
                  <a:cubicBezTo>
                    <a:pt x="709817" y="222865"/>
                    <a:pt x="712513" y="225273"/>
                    <a:pt x="715523" y="228015"/>
                  </a:cubicBezTo>
                  <a:cubicBezTo>
                    <a:pt x="716246" y="228675"/>
                    <a:pt x="717152" y="229572"/>
                    <a:pt x="717875" y="230257"/>
                  </a:cubicBezTo>
                  <a:cubicBezTo>
                    <a:pt x="704645" y="237996"/>
                    <a:pt x="691158" y="245920"/>
                    <a:pt x="679309" y="253056"/>
                  </a:cubicBezTo>
                  <a:cubicBezTo>
                    <a:pt x="675041" y="248233"/>
                    <a:pt x="672117" y="243618"/>
                    <a:pt x="666002" y="237359"/>
                  </a:cubicBezTo>
                  <a:cubicBezTo>
                    <a:pt x="644400" y="215328"/>
                    <a:pt x="619073" y="205767"/>
                    <a:pt x="593374" y="206524"/>
                  </a:cubicBezTo>
                  <a:cubicBezTo>
                    <a:pt x="584621" y="206782"/>
                    <a:pt x="576410" y="208142"/>
                    <a:pt x="568904" y="210448"/>
                  </a:cubicBezTo>
                  <a:cubicBezTo>
                    <a:pt x="563637" y="212070"/>
                    <a:pt x="559513" y="213942"/>
                    <a:pt x="556570" y="215494"/>
                  </a:cubicBezTo>
                  <a:cubicBezTo>
                    <a:pt x="555893" y="215855"/>
                    <a:pt x="555255" y="216207"/>
                    <a:pt x="554617" y="216615"/>
                  </a:cubicBezTo>
                  <a:cubicBezTo>
                    <a:pt x="533081" y="230120"/>
                    <a:pt x="527966" y="257665"/>
                    <a:pt x="541891" y="277911"/>
                  </a:cubicBezTo>
                  <a:cubicBezTo>
                    <a:pt x="542625" y="278977"/>
                    <a:pt x="543387" y="279934"/>
                    <a:pt x="544235" y="280901"/>
                  </a:cubicBezTo>
                  <a:cubicBezTo>
                    <a:pt x="544997" y="281742"/>
                    <a:pt x="556027" y="294263"/>
                    <a:pt x="560294" y="299215"/>
                  </a:cubicBezTo>
                  <a:cubicBezTo>
                    <a:pt x="565504" y="305276"/>
                    <a:pt x="570743" y="311642"/>
                    <a:pt x="575953" y="317903"/>
                  </a:cubicBezTo>
                  <a:cubicBezTo>
                    <a:pt x="568133" y="322885"/>
                    <a:pt x="560589" y="327604"/>
                    <a:pt x="557751" y="329489"/>
                  </a:cubicBezTo>
                  <a:cubicBezTo>
                    <a:pt x="548350" y="335720"/>
                    <a:pt x="540234" y="341365"/>
                    <a:pt x="525842" y="351541"/>
                  </a:cubicBezTo>
                  <a:cubicBezTo>
                    <a:pt x="525766" y="351595"/>
                    <a:pt x="525328" y="351850"/>
                    <a:pt x="525252" y="351914"/>
                  </a:cubicBezTo>
                  <a:cubicBezTo>
                    <a:pt x="519022" y="343870"/>
                    <a:pt x="512821" y="335548"/>
                    <a:pt x="506659" y="327807"/>
                  </a:cubicBezTo>
                  <a:cubicBezTo>
                    <a:pt x="502296" y="322349"/>
                    <a:pt x="490447" y="307704"/>
                    <a:pt x="490209" y="307438"/>
                  </a:cubicBezTo>
                  <a:cubicBezTo>
                    <a:pt x="490952" y="308822"/>
                    <a:pt x="490638" y="308155"/>
                    <a:pt x="491190" y="309119"/>
                  </a:cubicBezTo>
                  <a:cubicBezTo>
                    <a:pt x="484504" y="299769"/>
                    <a:pt x="474616" y="293125"/>
                    <a:pt x="463196" y="290619"/>
                  </a:cubicBezTo>
                  <a:cubicBezTo>
                    <a:pt x="451252" y="287997"/>
                    <a:pt x="438488" y="289683"/>
                    <a:pt x="427763" y="296412"/>
                  </a:cubicBezTo>
                  <a:lnTo>
                    <a:pt x="398988" y="314539"/>
                  </a:lnTo>
                  <a:cubicBezTo>
                    <a:pt x="377709" y="327885"/>
                    <a:pt x="372299" y="355312"/>
                    <a:pt x="386262" y="375648"/>
                  </a:cubicBezTo>
                  <a:cubicBezTo>
                    <a:pt x="387005" y="376731"/>
                    <a:pt x="387929" y="377850"/>
                    <a:pt x="388815" y="378825"/>
                  </a:cubicBezTo>
                  <a:cubicBezTo>
                    <a:pt x="389625" y="379733"/>
                    <a:pt x="401445" y="393280"/>
                    <a:pt x="406036" y="398633"/>
                  </a:cubicBezTo>
                  <a:cubicBezTo>
                    <a:pt x="412485" y="406139"/>
                    <a:pt x="418638" y="414073"/>
                    <a:pt x="425029" y="421808"/>
                  </a:cubicBezTo>
                  <a:cubicBezTo>
                    <a:pt x="410094" y="432142"/>
                    <a:pt x="394654" y="442839"/>
                    <a:pt x="391549" y="444982"/>
                  </a:cubicBezTo>
                  <a:cubicBezTo>
                    <a:pt x="387272" y="447954"/>
                    <a:pt x="384272" y="450097"/>
                    <a:pt x="380395" y="452831"/>
                  </a:cubicBezTo>
                  <a:lnTo>
                    <a:pt x="348486" y="411340"/>
                  </a:lnTo>
                  <a:cubicBezTo>
                    <a:pt x="341286" y="402015"/>
                    <a:pt x="330646" y="395547"/>
                    <a:pt x="318731" y="393585"/>
                  </a:cubicBezTo>
                  <a:cubicBezTo>
                    <a:pt x="306557" y="391566"/>
                    <a:pt x="294051" y="394252"/>
                    <a:pt x="283888" y="401434"/>
                  </a:cubicBezTo>
                  <a:lnTo>
                    <a:pt x="256094" y="420684"/>
                  </a:lnTo>
                  <a:cubicBezTo>
                    <a:pt x="235358" y="435266"/>
                    <a:pt x="231624" y="463156"/>
                    <a:pt x="246693" y="482730"/>
                  </a:cubicBezTo>
                  <a:lnTo>
                    <a:pt x="280754" y="526830"/>
                  </a:lnTo>
                  <a:cubicBezTo>
                    <a:pt x="271134" y="534012"/>
                    <a:pt x="261704" y="541137"/>
                    <a:pt x="254132" y="546823"/>
                  </a:cubicBezTo>
                  <a:lnTo>
                    <a:pt x="223985" y="507771"/>
                  </a:lnTo>
                  <a:cubicBezTo>
                    <a:pt x="216613" y="498217"/>
                    <a:pt x="205726" y="492093"/>
                    <a:pt x="193839" y="490388"/>
                  </a:cubicBezTo>
                  <a:cubicBezTo>
                    <a:pt x="182027" y="488683"/>
                    <a:pt x="169816" y="491388"/>
                    <a:pt x="159777" y="498427"/>
                  </a:cubicBezTo>
                  <a:lnTo>
                    <a:pt x="131983" y="518048"/>
                  </a:lnTo>
                  <a:cubicBezTo>
                    <a:pt x="111695" y="532317"/>
                    <a:pt x="107247" y="559806"/>
                    <a:pt x="122391" y="579342"/>
                  </a:cubicBezTo>
                  <a:lnTo>
                    <a:pt x="155472" y="622328"/>
                  </a:lnTo>
                  <a:cubicBezTo>
                    <a:pt x="142451" y="632558"/>
                    <a:pt x="128726" y="643216"/>
                    <a:pt x="118676" y="651293"/>
                  </a:cubicBezTo>
                  <a:lnTo>
                    <a:pt x="108885" y="638587"/>
                  </a:lnTo>
                  <a:cubicBezTo>
                    <a:pt x="94864" y="620413"/>
                    <a:pt x="71509" y="611308"/>
                    <a:pt x="48982" y="615603"/>
                  </a:cubicBezTo>
                  <a:cubicBezTo>
                    <a:pt x="41048" y="617108"/>
                    <a:pt x="33437" y="620328"/>
                    <a:pt x="26865" y="624938"/>
                  </a:cubicBezTo>
                  <a:lnTo>
                    <a:pt x="23141" y="627376"/>
                  </a:lnTo>
                  <a:cubicBezTo>
                    <a:pt x="-3377" y="646017"/>
                    <a:pt x="-7205" y="681535"/>
                    <a:pt x="12178" y="706605"/>
                  </a:cubicBezTo>
                  <a:lnTo>
                    <a:pt x="27056" y="725855"/>
                  </a:lnTo>
                  <a:lnTo>
                    <a:pt x="33714" y="734456"/>
                  </a:lnTo>
                  <a:lnTo>
                    <a:pt x="43896" y="747725"/>
                  </a:lnTo>
                  <a:lnTo>
                    <a:pt x="26475" y="760612"/>
                  </a:lnTo>
                  <a:lnTo>
                    <a:pt x="50945" y="794254"/>
                  </a:lnTo>
                  <a:cubicBezTo>
                    <a:pt x="54354" y="798950"/>
                    <a:pt x="85397" y="839850"/>
                    <a:pt x="85397" y="839850"/>
                  </a:cubicBezTo>
                  <a:cubicBezTo>
                    <a:pt x="94036" y="851728"/>
                    <a:pt x="109637" y="855271"/>
                    <a:pt x="122782" y="850128"/>
                  </a:cubicBezTo>
                  <a:lnTo>
                    <a:pt x="131393" y="861158"/>
                  </a:lnTo>
                  <a:cubicBezTo>
                    <a:pt x="150747" y="886228"/>
                    <a:pt x="187257" y="893381"/>
                    <a:pt x="213413" y="874988"/>
                  </a:cubicBezTo>
                  <a:lnTo>
                    <a:pt x="217918" y="871616"/>
                  </a:lnTo>
                  <a:cubicBezTo>
                    <a:pt x="243664" y="853519"/>
                    <a:pt x="247455" y="818200"/>
                    <a:pt x="228100" y="793130"/>
                  </a:cubicBezTo>
                  <a:lnTo>
                    <a:pt x="214203" y="775195"/>
                  </a:lnTo>
                  <a:cubicBezTo>
                    <a:pt x="225719" y="765489"/>
                    <a:pt x="237749" y="755411"/>
                    <a:pt x="250217" y="745105"/>
                  </a:cubicBezTo>
                  <a:lnTo>
                    <a:pt x="269791" y="770518"/>
                  </a:lnTo>
                  <a:cubicBezTo>
                    <a:pt x="284859" y="790035"/>
                    <a:pt x="313758" y="794235"/>
                    <a:pt x="334199" y="779862"/>
                  </a:cubicBezTo>
                  <a:lnTo>
                    <a:pt x="361993" y="760059"/>
                  </a:lnTo>
                  <a:cubicBezTo>
                    <a:pt x="382281" y="745791"/>
                    <a:pt x="386720" y="718302"/>
                    <a:pt x="371584" y="698756"/>
                  </a:cubicBezTo>
                  <a:lnTo>
                    <a:pt x="347115" y="667181"/>
                  </a:lnTo>
                  <a:cubicBezTo>
                    <a:pt x="353163" y="662428"/>
                    <a:pt x="363451" y="654599"/>
                    <a:pt x="373547" y="646807"/>
                  </a:cubicBezTo>
                  <a:lnTo>
                    <a:pt x="400950" y="682497"/>
                  </a:lnTo>
                  <a:cubicBezTo>
                    <a:pt x="416076" y="702100"/>
                    <a:pt x="444927" y="706729"/>
                    <a:pt x="465549" y="692222"/>
                  </a:cubicBezTo>
                  <a:lnTo>
                    <a:pt x="493152" y="672782"/>
                  </a:lnTo>
                  <a:cubicBezTo>
                    <a:pt x="513793" y="658266"/>
                    <a:pt x="517593" y="630491"/>
                    <a:pt x="502544" y="610926"/>
                  </a:cubicBezTo>
                  <a:lnTo>
                    <a:pt x="472007" y="571312"/>
                  </a:lnTo>
                  <a:cubicBezTo>
                    <a:pt x="484475" y="562063"/>
                    <a:pt x="496762" y="553243"/>
                    <a:pt x="508421" y="544775"/>
                  </a:cubicBezTo>
                  <a:cubicBezTo>
                    <a:pt x="511202" y="549852"/>
                    <a:pt x="514183" y="555091"/>
                    <a:pt x="516831" y="560092"/>
                  </a:cubicBezTo>
                  <a:cubicBezTo>
                    <a:pt x="519641" y="565368"/>
                    <a:pt x="526547" y="578627"/>
                    <a:pt x="527014" y="579532"/>
                  </a:cubicBezTo>
                  <a:cubicBezTo>
                    <a:pt x="527614" y="580713"/>
                    <a:pt x="528233" y="581990"/>
                    <a:pt x="528966" y="583085"/>
                  </a:cubicBezTo>
                  <a:cubicBezTo>
                    <a:pt x="542949" y="603402"/>
                    <a:pt x="571515" y="609469"/>
                    <a:pt x="592984" y="595972"/>
                  </a:cubicBezTo>
                  <a:lnTo>
                    <a:pt x="621559" y="578037"/>
                  </a:lnTo>
                  <a:cubicBezTo>
                    <a:pt x="642304" y="565035"/>
                    <a:pt x="647609" y="539098"/>
                    <a:pt x="635265" y="518982"/>
                  </a:cubicBezTo>
                  <a:lnTo>
                    <a:pt x="635655" y="518801"/>
                  </a:lnTo>
                  <a:cubicBezTo>
                    <a:pt x="635637" y="518772"/>
                    <a:pt x="634627" y="517172"/>
                    <a:pt x="634484" y="516924"/>
                  </a:cubicBezTo>
                  <a:cubicBezTo>
                    <a:pt x="633008" y="514429"/>
                    <a:pt x="626483" y="503046"/>
                    <a:pt x="623521" y="498055"/>
                  </a:cubicBezTo>
                  <a:cubicBezTo>
                    <a:pt x="618854" y="490254"/>
                    <a:pt x="613891" y="482282"/>
                    <a:pt x="609033" y="474319"/>
                  </a:cubicBezTo>
                  <a:cubicBezTo>
                    <a:pt x="626340" y="462508"/>
                    <a:pt x="645495" y="449144"/>
                    <a:pt x="657382" y="441429"/>
                  </a:cubicBezTo>
                  <a:cubicBezTo>
                    <a:pt x="658116" y="440953"/>
                    <a:pt x="659192" y="440219"/>
                    <a:pt x="659925" y="439743"/>
                  </a:cubicBezTo>
                  <a:cubicBezTo>
                    <a:pt x="663830" y="446754"/>
                    <a:pt x="667984" y="453783"/>
                    <a:pt x="671669" y="460679"/>
                  </a:cubicBezTo>
                  <a:cubicBezTo>
                    <a:pt x="674689" y="466318"/>
                    <a:pt x="682652" y="481615"/>
                    <a:pt x="682633" y="481606"/>
                  </a:cubicBezTo>
                  <a:cubicBezTo>
                    <a:pt x="683223" y="482777"/>
                    <a:pt x="683852" y="484044"/>
                    <a:pt x="684595" y="485158"/>
                  </a:cubicBezTo>
                  <a:cubicBezTo>
                    <a:pt x="698578" y="505475"/>
                    <a:pt x="727153" y="511533"/>
                    <a:pt x="748603" y="498055"/>
                  </a:cubicBezTo>
                  <a:lnTo>
                    <a:pt x="777187" y="480110"/>
                  </a:lnTo>
                  <a:cubicBezTo>
                    <a:pt x="798590" y="466689"/>
                    <a:pt x="804077" y="439343"/>
                    <a:pt x="790104" y="419007"/>
                  </a:cubicBezTo>
                  <a:cubicBezTo>
                    <a:pt x="790084" y="418969"/>
                    <a:pt x="790532" y="419407"/>
                    <a:pt x="790494" y="419379"/>
                  </a:cubicBezTo>
                  <a:cubicBezTo>
                    <a:pt x="789780" y="418140"/>
                    <a:pt x="782112" y="405225"/>
                    <a:pt x="778750" y="399567"/>
                  </a:cubicBezTo>
                  <a:cubicBezTo>
                    <a:pt x="774159" y="391842"/>
                    <a:pt x="769225" y="384063"/>
                    <a:pt x="764462" y="376209"/>
                  </a:cubicBezTo>
                  <a:cubicBezTo>
                    <a:pt x="778769" y="367782"/>
                    <a:pt x="792780" y="359818"/>
                    <a:pt x="806353" y="352102"/>
                  </a:cubicBezTo>
                  <a:cubicBezTo>
                    <a:pt x="810592" y="359689"/>
                    <a:pt x="815068" y="367226"/>
                    <a:pt x="819079" y="374713"/>
                  </a:cubicBezTo>
                  <a:cubicBezTo>
                    <a:pt x="822146" y="380471"/>
                    <a:pt x="830118" y="396014"/>
                    <a:pt x="830232" y="396204"/>
                  </a:cubicBezTo>
                  <a:cubicBezTo>
                    <a:pt x="827004" y="388575"/>
                    <a:pt x="828680" y="394623"/>
                    <a:pt x="832195" y="399757"/>
                  </a:cubicBezTo>
                  <a:cubicBezTo>
                    <a:pt x="846168" y="420074"/>
                    <a:pt x="874762" y="426132"/>
                    <a:pt x="896202" y="412654"/>
                  </a:cubicBezTo>
                  <a:lnTo>
                    <a:pt x="924977" y="394899"/>
                  </a:lnTo>
                  <a:cubicBezTo>
                    <a:pt x="945523" y="382012"/>
                    <a:pt x="950523" y="356658"/>
                    <a:pt x="939075" y="336777"/>
                  </a:cubicBezTo>
                  <a:lnTo>
                    <a:pt x="939465" y="336590"/>
                  </a:lnTo>
                  <a:cubicBezTo>
                    <a:pt x="939379" y="336432"/>
                    <a:pt x="938046" y="334255"/>
                    <a:pt x="937703" y="333600"/>
                  </a:cubicBezTo>
                  <a:cubicBezTo>
                    <a:pt x="935636" y="329747"/>
                    <a:pt x="930626" y="320303"/>
                    <a:pt x="927911" y="315473"/>
                  </a:cubicBezTo>
                  <a:cubicBezTo>
                    <a:pt x="923892" y="308255"/>
                    <a:pt x="919310" y="300638"/>
                    <a:pt x="914995" y="293235"/>
                  </a:cubicBezTo>
                  <a:cubicBezTo>
                    <a:pt x="925520" y="287795"/>
                    <a:pt x="936255" y="282260"/>
                    <a:pt x="947095" y="276789"/>
                  </a:cubicBezTo>
                  <a:cubicBezTo>
                    <a:pt x="952591" y="285558"/>
                    <a:pt x="958392" y="294274"/>
                    <a:pt x="963544" y="302953"/>
                  </a:cubicBezTo>
                  <a:cubicBezTo>
                    <a:pt x="966983" y="308755"/>
                    <a:pt x="976270" y="325004"/>
                    <a:pt x="976270" y="325004"/>
                  </a:cubicBezTo>
                  <a:lnTo>
                    <a:pt x="978222" y="327994"/>
                  </a:lnTo>
                  <a:cubicBezTo>
                    <a:pt x="993100" y="347651"/>
                    <a:pt x="1022152" y="352860"/>
                    <a:pt x="1043021" y="338459"/>
                  </a:cubicBezTo>
                  <a:lnTo>
                    <a:pt x="1070815" y="319211"/>
                  </a:lnTo>
                  <a:cubicBezTo>
                    <a:pt x="1090903" y="305353"/>
                    <a:pt x="1095027" y="279144"/>
                    <a:pt x="1081778" y="259597"/>
                  </a:cubicBezTo>
                  <a:lnTo>
                    <a:pt x="1081969" y="259410"/>
                  </a:lnTo>
                  <a:cubicBezTo>
                    <a:pt x="1081969" y="259410"/>
                    <a:pt x="1081111" y="257914"/>
                    <a:pt x="1080997" y="257728"/>
                  </a:cubicBezTo>
                  <a:cubicBezTo>
                    <a:pt x="1080978" y="257703"/>
                    <a:pt x="1080816" y="257563"/>
                    <a:pt x="1080797" y="257541"/>
                  </a:cubicBezTo>
                  <a:cubicBezTo>
                    <a:pt x="1079311" y="255271"/>
                    <a:pt x="1072377" y="244510"/>
                    <a:pt x="1069253" y="239788"/>
                  </a:cubicBezTo>
                  <a:cubicBezTo>
                    <a:pt x="1065605" y="234282"/>
                    <a:pt x="1061652" y="228573"/>
                    <a:pt x="1057899" y="222969"/>
                  </a:cubicBezTo>
                  <a:cubicBezTo>
                    <a:pt x="1067157" y="218723"/>
                    <a:pt x="1078073" y="213706"/>
                    <a:pt x="1088827" y="208953"/>
                  </a:cubicBezTo>
                  <a:cubicBezTo>
                    <a:pt x="1091217" y="213751"/>
                    <a:pt x="1093418" y="217794"/>
                    <a:pt x="1095484" y="221661"/>
                  </a:cubicBezTo>
                  <a:cubicBezTo>
                    <a:pt x="1099999" y="230116"/>
                    <a:pt x="1104486" y="237699"/>
                    <a:pt x="1109572" y="245394"/>
                  </a:cubicBezTo>
                  <a:cubicBezTo>
                    <a:pt x="1129108" y="274860"/>
                    <a:pt x="1173018" y="279975"/>
                    <a:pt x="1200602" y="260158"/>
                  </a:cubicBezTo>
                  <a:cubicBezTo>
                    <a:pt x="1222281" y="244591"/>
                    <a:pt x="1225434" y="220363"/>
                    <a:pt x="1217633" y="192321"/>
                  </a:cubicBezTo>
                  <a:cubicBezTo>
                    <a:pt x="1214747" y="181980"/>
                    <a:pt x="1209823" y="170391"/>
                    <a:pt x="1203927" y="158309"/>
                  </a:cubicBezTo>
                  <a:cubicBezTo>
                    <a:pt x="1220548" y="150344"/>
                    <a:pt x="1227720" y="129556"/>
                    <a:pt x="1214890" y="113833"/>
                  </a:cubicBezTo>
                  <a:cubicBezTo>
                    <a:pt x="1214890" y="113833"/>
                    <a:pt x="1175999" y="69943"/>
                    <a:pt x="1174952" y="68982"/>
                  </a:cubicBezTo>
                  <a:lnTo>
                    <a:pt x="1138157" y="34971"/>
                  </a:lnTo>
                  <a:cubicBezTo>
                    <a:pt x="1129184" y="26683"/>
                    <a:pt x="1116116" y="24716"/>
                    <a:pt x="1104676" y="29177"/>
                  </a:cubicBezTo>
                  <a:cubicBezTo>
                    <a:pt x="1081454" y="12554"/>
                    <a:pt x="1056499" y="1794"/>
                    <a:pt x="1034210" y="211"/>
                  </a:cubicBezTo>
                  <a:close/>
                </a:path>
              </a:pathLst>
            </a:custGeom>
            <a:solidFill>
              <a:srgbClr val="000000">
                <a:alpha val="36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9" name="Google Shape;1509;p41"/>
            <p:cNvGrpSpPr/>
            <p:nvPr/>
          </p:nvGrpSpPr>
          <p:grpSpPr>
            <a:xfrm>
              <a:off x="5902399" y="568287"/>
              <a:ext cx="1161238" cy="866284"/>
              <a:chOff x="5902399" y="568287"/>
              <a:chExt cx="1161238" cy="866284"/>
            </a:xfrm>
          </p:grpSpPr>
          <p:grpSp>
            <p:nvGrpSpPr>
              <p:cNvPr id="1510" name="Google Shape;1510;p41"/>
              <p:cNvGrpSpPr/>
              <p:nvPr/>
            </p:nvGrpSpPr>
            <p:grpSpPr>
              <a:xfrm>
                <a:off x="5923178" y="596070"/>
                <a:ext cx="1140456" cy="804571"/>
                <a:chOff x="5923178" y="596070"/>
                <a:chExt cx="1140456" cy="804571"/>
              </a:xfrm>
            </p:grpSpPr>
            <p:sp>
              <p:nvSpPr>
                <p:cNvPr id="1511" name="Google Shape;1511;p41"/>
                <p:cNvSpPr/>
                <p:nvPr/>
              </p:nvSpPr>
              <p:spPr>
                <a:xfrm>
                  <a:off x="5923178" y="596070"/>
                  <a:ext cx="1103461" cy="756631"/>
                </a:xfrm>
                <a:custGeom>
                  <a:rect b="b" l="l" r="r" t="t"/>
                  <a:pathLst>
                    <a:path extrusionOk="0" h="756631" w="1103461">
                      <a:moveTo>
                        <a:pt x="0" y="721323"/>
                      </a:moveTo>
                      <a:cubicBezTo>
                        <a:pt x="0" y="721323"/>
                        <a:pt x="254270" y="500257"/>
                        <a:pt x="524503" y="312572"/>
                      </a:cubicBezTo>
                      <a:cubicBezTo>
                        <a:pt x="794747" y="124891"/>
                        <a:pt x="1066514" y="0"/>
                        <a:pt x="1066514" y="0"/>
                      </a:cubicBezTo>
                      <a:lnTo>
                        <a:pt x="1103462" y="35710"/>
                      </a:lnTo>
                      <a:cubicBezTo>
                        <a:pt x="1103462" y="35710"/>
                        <a:pt x="827218" y="167075"/>
                        <a:pt x="554402" y="352681"/>
                      </a:cubicBezTo>
                      <a:cubicBezTo>
                        <a:pt x="281578" y="538290"/>
                        <a:pt x="24555" y="756632"/>
                        <a:pt x="24555" y="756632"/>
                      </a:cubicBezTo>
                      <a:lnTo>
                        <a:pt x="0" y="721323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2" name="Google Shape;1512;p41"/>
                <p:cNvSpPr/>
                <p:nvPr/>
              </p:nvSpPr>
              <p:spPr>
                <a:xfrm>
                  <a:off x="5957782" y="640279"/>
                  <a:ext cx="1105852" cy="760362"/>
                </a:xfrm>
                <a:custGeom>
                  <a:rect b="b" l="l" r="r" t="t"/>
                  <a:pathLst>
                    <a:path extrusionOk="0" h="760362" w="1105852">
                      <a:moveTo>
                        <a:pt x="0" y="725044"/>
                      </a:moveTo>
                      <a:cubicBezTo>
                        <a:pt x="0" y="725044"/>
                        <a:pt x="254279" y="503978"/>
                        <a:pt x="524513" y="316298"/>
                      </a:cubicBezTo>
                      <a:cubicBezTo>
                        <a:pt x="794756" y="128614"/>
                        <a:pt x="1078135" y="0"/>
                        <a:pt x="1078135" y="0"/>
                      </a:cubicBezTo>
                      <a:lnTo>
                        <a:pt x="1105852" y="35545"/>
                      </a:lnTo>
                      <a:cubicBezTo>
                        <a:pt x="1105852" y="35545"/>
                        <a:pt x="827055" y="148503"/>
                        <a:pt x="554241" y="334109"/>
                      </a:cubicBezTo>
                      <a:cubicBezTo>
                        <a:pt x="281416" y="519713"/>
                        <a:pt x="24565" y="760363"/>
                        <a:pt x="24565" y="760363"/>
                      </a:cubicBezTo>
                      <a:lnTo>
                        <a:pt x="0" y="725044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13" name="Google Shape;1513;p41"/>
              <p:cNvGrpSpPr/>
              <p:nvPr/>
            </p:nvGrpSpPr>
            <p:grpSpPr>
              <a:xfrm>
                <a:off x="5902399" y="568287"/>
                <a:ext cx="1161238" cy="866284"/>
                <a:chOff x="5902399" y="568287"/>
                <a:chExt cx="1161238" cy="866284"/>
              </a:xfrm>
            </p:grpSpPr>
            <p:sp>
              <p:nvSpPr>
                <p:cNvPr id="1514" name="Google Shape;1514;p41"/>
                <p:cNvSpPr/>
                <p:nvPr/>
              </p:nvSpPr>
              <p:spPr>
                <a:xfrm>
                  <a:off x="6016063" y="1082580"/>
                  <a:ext cx="204773" cy="250306"/>
                </a:xfrm>
                <a:custGeom>
                  <a:rect b="b" l="l" r="r" t="t"/>
                  <a:pathLst>
                    <a:path extrusionOk="0" h="250306" w="204773">
                      <a:moveTo>
                        <a:pt x="2850" y="43722"/>
                      </a:moveTo>
                      <a:cubicBezTo>
                        <a:pt x="-1941" y="37217"/>
                        <a:pt x="-550" y="28053"/>
                        <a:pt x="5955" y="23262"/>
                      </a:cubicBezTo>
                      <a:lnTo>
                        <a:pt x="33664" y="2850"/>
                      </a:lnTo>
                      <a:cubicBezTo>
                        <a:pt x="40170" y="-1941"/>
                        <a:pt x="49332" y="-550"/>
                        <a:pt x="54123" y="5955"/>
                      </a:cubicBezTo>
                      <a:lnTo>
                        <a:pt x="201923" y="206581"/>
                      </a:lnTo>
                      <a:cubicBezTo>
                        <a:pt x="206714" y="213086"/>
                        <a:pt x="205323" y="222249"/>
                        <a:pt x="198818" y="227040"/>
                      </a:cubicBezTo>
                      <a:lnTo>
                        <a:pt x="171110" y="247452"/>
                      </a:lnTo>
                      <a:cubicBezTo>
                        <a:pt x="164604" y="252244"/>
                        <a:pt x="155441" y="250862"/>
                        <a:pt x="150650" y="244357"/>
                      </a:cubicBezTo>
                      <a:lnTo>
                        <a:pt x="2850" y="43722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41"/>
                <p:cNvSpPr/>
                <p:nvPr/>
              </p:nvSpPr>
              <p:spPr>
                <a:xfrm>
                  <a:off x="6140490" y="980845"/>
                  <a:ext cx="211840" cy="260124"/>
                </a:xfrm>
                <a:custGeom>
                  <a:rect b="b" l="l" r="r" t="t"/>
                  <a:pathLst>
                    <a:path extrusionOk="0" h="260124" w="211840">
                      <a:moveTo>
                        <a:pt x="3086" y="44149"/>
                      </a:moveTo>
                      <a:cubicBezTo>
                        <a:pt x="-1924" y="37358"/>
                        <a:pt x="-705" y="27957"/>
                        <a:pt x="5801" y="23166"/>
                      </a:cubicBezTo>
                      <a:lnTo>
                        <a:pt x="33510" y="2753"/>
                      </a:lnTo>
                      <a:cubicBezTo>
                        <a:pt x="40015" y="-2038"/>
                        <a:pt x="49349" y="-418"/>
                        <a:pt x="54350" y="6383"/>
                      </a:cubicBezTo>
                      <a:lnTo>
                        <a:pt x="208750" y="215971"/>
                      </a:lnTo>
                      <a:cubicBezTo>
                        <a:pt x="213760" y="222771"/>
                        <a:pt x="212551" y="232163"/>
                        <a:pt x="206045" y="236954"/>
                      </a:cubicBezTo>
                      <a:lnTo>
                        <a:pt x="178328" y="257366"/>
                      </a:lnTo>
                      <a:cubicBezTo>
                        <a:pt x="171822" y="262167"/>
                        <a:pt x="162487" y="260538"/>
                        <a:pt x="157487" y="253747"/>
                      </a:cubicBezTo>
                      <a:lnTo>
                        <a:pt x="3086" y="44149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41"/>
                <p:cNvSpPr/>
                <p:nvPr/>
              </p:nvSpPr>
              <p:spPr>
                <a:xfrm>
                  <a:off x="6281710" y="872047"/>
                  <a:ext cx="201361" cy="266660"/>
                </a:xfrm>
                <a:custGeom>
                  <a:rect b="b" l="l" r="r" t="t"/>
                  <a:pathLst>
                    <a:path extrusionOk="0" h="266660" w="201361">
                      <a:moveTo>
                        <a:pt x="2608" y="42022"/>
                      </a:moveTo>
                      <a:cubicBezTo>
                        <a:pt x="-2031" y="34967"/>
                        <a:pt x="-316" y="25651"/>
                        <a:pt x="6437" y="21215"/>
                      </a:cubicBezTo>
                      <a:lnTo>
                        <a:pt x="35203" y="2318"/>
                      </a:lnTo>
                      <a:cubicBezTo>
                        <a:pt x="41956" y="-2119"/>
                        <a:pt x="51195" y="4"/>
                        <a:pt x="55824" y="7059"/>
                      </a:cubicBezTo>
                      <a:cubicBezTo>
                        <a:pt x="55824" y="7059"/>
                        <a:pt x="94925" y="54403"/>
                        <a:pt x="130662" y="108799"/>
                      </a:cubicBezTo>
                      <a:cubicBezTo>
                        <a:pt x="166391" y="163196"/>
                        <a:pt x="198757" y="224632"/>
                        <a:pt x="198757" y="224632"/>
                      </a:cubicBezTo>
                      <a:cubicBezTo>
                        <a:pt x="203395" y="231690"/>
                        <a:pt x="201671" y="241006"/>
                        <a:pt x="194918" y="245444"/>
                      </a:cubicBezTo>
                      <a:lnTo>
                        <a:pt x="166152" y="264342"/>
                      </a:lnTo>
                      <a:cubicBezTo>
                        <a:pt x="159399" y="268781"/>
                        <a:pt x="150169" y="266657"/>
                        <a:pt x="145540" y="259599"/>
                      </a:cubicBezTo>
                      <a:cubicBezTo>
                        <a:pt x="145540" y="259599"/>
                        <a:pt x="120471" y="201163"/>
                        <a:pt x="84742" y="146765"/>
                      </a:cubicBezTo>
                      <a:cubicBezTo>
                        <a:pt x="49005" y="92378"/>
                        <a:pt x="2608" y="42022"/>
                        <a:pt x="2608" y="4202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7" name="Google Shape;1517;p41"/>
                <p:cNvSpPr/>
                <p:nvPr/>
              </p:nvSpPr>
              <p:spPr>
                <a:xfrm>
                  <a:off x="6437626" y="784930"/>
                  <a:ext cx="201363" cy="250996"/>
                </a:xfrm>
                <a:custGeom>
                  <a:rect b="b" l="l" r="r" t="t"/>
                  <a:pathLst>
                    <a:path extrusionOk="0" h="250996" w="201363">
                      <a:moveTo>
                        <a:pt x="2608" y="26362"/>
                      </a:moveTo>
                      <a:cubicBezTo>
                        <a:pt x="-2031" y="19307"/>
                        <a:pt x="-317" y="9991"/>
                        <a:pt x="6446" y="5554"/>
                      </a:cubicBezTo>
                      <a:cubicBezTo>
                        <a:pt x="6446" y="5554"/>
                        <a:pt x="42470" y="-14903"/>
                        <a:pt x="77665" y="22705"/>
                      </a:cubicBezTo>
                      <a:cubicBezTo>
                        <a:pt x="100610" y="47228"/>
                        <a:pt x="94933" y="38743"/>
                        <a:pt x="130661" y="93137"/>
                      </a:cubicBezTo>
                      <a:cubicBezTo>
                        <a:pt x="166399" y="147532"/>
                        <a:pt x="198755" y="208975"/>
                        <a:pt x="198755" y="208975"/>
                      </a:cubicBezTo>
                      <a:cubicBezTo>
                        <a:pt x="203394" y="216033"/>
                        <a:pt x="201680" y="225348"/>
                        <a:pt x="194927" y="229787"/>
                      </a:cubicBezTo>
                      <a:lnTo>
                        <a:pt x="166161" y="248684"/>
                      </a:lnTo>
                      <a:cubicBezTo>
                        <a:pt x="159408" y="253113"/>
                        <a:pt x="150169" y="250989"/>
                        <a:pt x="145539" y="243941"/>
                      </a:cubicBezTo>
                      <a:cubicBezTo>
                        <a:pt x="145539" y="243941"/>
                        <a:pt x="120479" y="185505"/>
                        <a:pt x="84741" y="131108"/>
                      </a:cubicBezTo>
                      <a:cubicBezTo>
                        <a:pt x="49013" y="76713"/>
                        <a:pt x="2608" y="26362"/>
                        <a:pt x="2608" y="2636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8" name="Google Shape;1518;p41"/>
                <p:cNvSpPr/>
                <p:nvPr/>
              </p:nvSpPr>
              <p:spPr>
                <a:xfrm>
                  <a:off x="6583574" y="702433"/>
                  <a:ext cx="203412" cy="243808"/>
                </a:xfrm>
                <a:custGeom>
                  <a:rect b="b" l="l" r="r" t="t"/>
                  <a:pathLst>
                    <a:path extrusionOk="0" h="243808" w="203412">
                      <a:moveTo>
                        <a:pt x="13727" y="39968"/>
                      </a:moveTo>
                      <a:cubicBezTo>
                        <a:pt x="-13095" y="18855"/>
                        <a:pt x="4211" y="8171"/>
                        <a:pt x="24652" y="2152"/>
                      </a:cubicBezTo>
                      <a:cubicBezTo>
                        <a:pt x="37654" y="-1676"/>
                        <a:pt x="53484" y="-4499"/>
                        <a:pt x="90222" y="31603"/>
                      </a:cubicBezTo>
                      <a:cubicBezTo>
                        <a:pt x="142019" y="82497"/>
                        <a:pt x="200807" y="201786"/>
                        <a:pt x="200807" y="201786"/>
                      </a:cubicBezTo>
                      <a:cubicBezTo>
                        <a:pt x="205446" y="208841"/>
                        <a:pt x="203722" y="218157"/>
                        <a:pt x="196968" y="222593"/>
                      </a:cubicBezTo>
                      <a:lnTo>
                        <a:pt x="168203" y="241491"/>
                      </a:lnTo>
                      <a:cubicBezTo>
                        <a:pt x="161450" y="245928"/>
                        <a:pt x="152220" y="243804"/>
                        <a:pt x="147581" y="236749"/>
                      </a:cubicBezTo>
                      <a:cubicBezTo>
                        <a:pt x="147581" y="236749"/>
                        <a:pt x="122521" y="178312"/>
                        <a:pt x="86793" y="123918"/>
                      </a:cubicBezTo>
                      <a:cubicBezTo>
                        <a:pt x="51055" y="69524"/>
                        <a:pt x="13727" y="39968"/>
                        <a:pt x="13727" y="3996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9" name="Google Shape;1519;p41"/>
                <p:cNvSpPr/>
                <p:nvPr/>
              </p:nvSpPr>
              <p:spPr>
                <a:xfrm>
                  <a:off x="6721317" y="624349"/>
                  <a:ext cx="210074" cy="245138"/>
                </a:xfrm>
                <a:custGeom>
                  <a:rect b="b" l="l" r="r" t="t"/>
                  <a:pathLst>
                    <a:path extrusionOk="0" h="245138" w="210074">
                      <a:moveTo>
                        <a:pt x="2999" y="27634"/>
                      </a:moveTo>
                      <a:cubicBezTo>
                        <a:pt x="-1945" y="20792"/>
                        <a:pt x="-639" y="11409"/>
                        <a:pt x="5904" y="6676"/>
                      </a:cubicBezTo>
                      <a:cubicBezTo>
                        <a:pt x="5904" y="6676"/>
                        <a:pt x="40985" y="-15362"/>
                        <a:pt x="77818" y="20644"/>
                      </a:cubicBezTo>
                      <a:cubicBezTo>
                        <a:pt x="101830" y="44122"/>
                        <a:pt x="95782" y="35898"/>
                        <a:pt x="133901" y="88651"/>
                      </a:cubicBezTo>
                      <a:cubicBezTo>
                        <a:pt x="172010" y="141403"/>
                        <a:pt x="207072" y="201348"/>
                        <a:pt x="207072" y="201348"/>
                      </a:cubicBezTo>
                      <a:cubicBezTo>
                        <a:pt x="212016" y="208190"/>
                        <a:pt x="210720" y="217573"/>
                        <a:pt x="204167" y="222306"/>
                      </a:cubicBezTo>
                      <a:lnTo>
                        <a:pt x="176268" y="242462"/>
                      </a:lnTo>
                      <a:cubicBezTo>
                        <a:pt x="169725" y="247194"/>
                        <a:pt x="160409" y="245485"/>
                        <a:pt x="155456" y="238642"/>
                      </a:cubicBezTo>
                      <a:cubicBezTo>
                        <a:pt x="155456" y="238642"/>
                        <a:pt x="127824" y="181378"/>
                        <a:pt x="89714" y="128625"/>
                      </a:cubicBezTo>
                      <a:cubicBezTo>
                        <a:pt x="51596" y="75873"/>
                        <a:pt x="2999" y="27634"/>
                        <a:pt x="2999" y="27634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0" name="Google Shape;1520;p41"/>
                <p:cNvSpPr/>
                <p:nvPr/>
              </p:nvSpPr>
              <p:spPr>
                <a:xfrm>
                  <a:off x="6877567" y="568287"/>
                  <a:ext cx="186070" cy="222763"/>
                </a:xfrm>
                <a:custGeom>
                  <a:rect b="b" l="l" r="r" t="t"/>
                  <a:pathLst>
                    <a:path extrusionOk="0" h="222763" w="186070">
                      <a:moveTo>
                        <a:pt x="93" y="17257"/>
                      </a:moveTo>
                      <a:cubicBezTo>
                        <a:pt x="4693" y="-16619"/>
                        <a:pt x="72825" y="499"/>
                        <a:pt x="116926" y="58782"/>
                      </a:cubicBezTo>
                      <a:cubicBezTo>
                        <a:pt x="156207" y="110678"/>
                        <a:pt x="206118" y="195271"/>
                        <a:pt x="177705" y="216643"/>
                      </a:cubicBezTo>
                      <a:cubicBezTo>
                        <a:pt x="164980" y="226213"/>
                        <a:pt x="141606" y="225070"/>
                        <a:pt x="131804" y="209584"/>
                      </a:cubicBezTo>
                      <a:cubicBezTo>
                        <a:pt x="110344" y="175684"/>
                        <a:pt x="106744" y="151147"/>
                        <a:pt x="71006" y="96753"/>
                      </a:cubicBezTo>
                      <a:cubicBezTo>
                        <a:pt x="35278" y="42358"/>
                        <a:pt x="-2108" y="33425"/>
                        <a:pt x="93" y="1725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1" name="Google Shape;1521;p41"/>
                <p:cNvSpPr/>
                <p:nvPr/>
              </p:nvSpPr>
              <p:spPr>
                <a:xfrm>
                  <a:off x="5902399" y="1213343"/>
                  <a:ext cx="177963" cy="221228"/>
                </a:xfrm>
                <a:custGeom>
                  <a:rect b="b" l="l" r="r" t="t"/>
                  <a:pathLst>
                    <a:path extrusionOk="0" h="221228" w="177963">
                      <a:moveTo>
                        <a:pt x="6120" y="46605"/>
                      </a:moveTo>
                      <a:cubicBezTo>
                        <a:pt x="-3367" y="33717"/>
                        <a:pt x="-1634" y="16334"/>
                        <a:pt x="9997" y="7762"/>
                      </a:cubicBezTo>
                      <a:lnTo>
                        <a:pt x="14168" y="4695"/>
                      </a:lnTo>
                      <a:cubicBezTo>
                        <a:pt x="25799" y="-3878"/>
                        <a:pt x="42915" y="-382"/>
                        <a:pt x="52402" y="12505"/>
                      </a:cubicBezTo>
                      <a:lnTo>
                        <a:pt x="171836" y="174630"/>
                      </a:lnTo>
                      <a:cubicBezTo>
                        <a:pt x="181332" y="187508"/>
                        <a:pt x="179599" y="204901"/>
                        <a:pt x="167969" y="213464"/>
                      </a:cubicBezTo>
                      <a:lnTo>
                        <a:pt x="163797" y="216540"/>
                      </a:lnTo>
                      <a:cubicBezTo>
                        <a:pt x="152167" y="225103"/>
                        <a:pt x="135041" y="221608"/>
                        <a:pt x="125554" y="208730"/>
                      </a:cubicBezTo>
                      <a:lnTo>
                        <a:pt x="6120" y="46605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22" name="Google Shape;1522;p41"/>
            <p:cNvSpPr/>
            <p:nvPr/>
          </p:nvSpPr>
          <p:spPr>
            <a:xfrm>
              <a:off x="6430276" y="449091"/>
              <a:ext cx="772067" cy="487541"/>
            </a:xfrm>
            <a:custGeom>
              <a:rect b="b" l="l" r="r" t="t"/>
              <a:pathLst>
                <a:path extrusionOk="0" h="487541" w="772067">
                  <a:moveTo>
                    <a:pt x="6976" y="380129"/>
                  </a:moveTo>
                  <a:cubicBezTo>
                    <a:pt x="-33163" y="268546"/>
                    <a:pt x="104006" y="117042"/>
                    <a:pt x="313356" y="41734"/>
                  </a:cubicBezTo>
                  <a:cubicBezTo>
                    <a:pt x="522706" y="-33574"/>
                    <a:pt x="724951" y="-4169"/>
                    <a:pt x="765089" y="107413"/>
                  </a:cubicBezTo>
                  <a:cubicBezTo>
                    <a:pt x="805237" y="218996"/>
                    <a:pt x="668058" y="370500"/>
                    <a:pt x="458718" y="445808"/>
                  </a:cubicBezTo>
                  <a:cubicBezTo>
                    <a:pt x="249368" y="521115"/>
                    <a:pt x="47114" y="491711"/>
                    <a:pt x="6976" y="380129"/>
                  </a:cubicBezTo>
                  <a:close/>
                </a:path>
              </a:pathLst>
            </a:custGeom>
            <a:solidFill>
              <a:srgbClr val="FFFFFF">
                <a:alpha val="113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3" name="Google Shape;1523;p41"/>
            <p:cNvGrpSpPr/>
            <p:nvPr/>
          </p:nvGrpSpPr>
          <p:grpSpPr>
            <a:xfrm>
              <a:off x="5443357" y="424823"/>
              <a:ext cx="2276658" cy="1731260"/>
              <a:chOff x="5443357" y="424823"/>
              <a:chExt cx="2276658" cy="1731260"/>
            </a:xfrm>
          </p:grpSpPr>
          <p:sp>
            <p:nvSpPr>
              <p:cNvPr id="1524" name="Google Shape;1524;p41"/>
              <p:cNvSpPr/>
              <p:nvPr/>
            </p:nvSpPr>
            <p:spPr>
              <a:xfrm>
                <a:off x="5443357" y="989533"/>
                <a:ext cx="353986" cy="1098041"/>
              </a:xfrm>
              <a:custGeom>
                <a:rect b="b" l="l" r="r" t="t"/>
                <a:pathLst>
                  <a:path extrusionOk="0" h="1098041" w="353986">
                    <a:moveTo>
                      <a:pt x="353986" y="0"/>
                    </a:moveTo>
                    <a:cubicBezTo>
                      <a:pt x="-12879" y="455733"/>
                      <a:pt x="-28938" y="920763"/>
                      <a:pt x="20144" y="988590"/>
                    </a:cubicBezTo>
                    <a:cubicBezTo>
                      <a:pt x="43233" y="1020499"/>
                      <a:pt x="124443" y="1062609"/>
                      <a:pt x="241200" y="1098042"/>
                    </a:cubicBezTo>
                    <a:cubicBezTo>
                      <a:pt x="238867" y="946776"/>
                      <a:pt x="241896" y="771687"/>
                      <a:pt x="257679" y="598056"/>
                    </a:cubicBezTo>
                    <a:cubicBezTo>
                      <a:pt x="277462" y="380400"/>
                      <a:pt x="317372" y="166964"/>
                      <a:pt x="353986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41"/>
              <p:cNvSpPr/>
              <p:nvPr/>
            </p:nvSpPr>
            <p:spPr>
              <a:xfrm>
                <a:off x="7422041" y="424823"/>
                <a:ext cx="297974" cy="968188"/>
              </a:xfrm>
              <a:custGeom>
                <a:rect b="b" l="l" r="r" t="t"/>
                <a:pathLst>
                  <a:path extrusionOk="0" h="968188" w="297974">
                    <a:moveTo>
                      <a:pt x="0" y="0"/>
                    </a:moveTo>
                    <a:cubicBezTo>
                      <a:pt x="25784" y="69981"/>
                      <a:pt x="48187" y="151395"/>
                      <a:pt x="61199" y="245775"/>
                    </a:cubicBezTo>
                    <a:cubicBezTo>
                      <a:pt x="91126" y="462876"/>
                      <a:pt x="73181" y="757829"/>
                      <a:pt x="54140" y="968189"/>
                    </a:cubicBezTo>
                    <a:cubicBezTo>
                      <a:pt x="334937" y="539345"/>
                      <a:pt x="307658" y="174190"/>
                      <a:pt x="284217" y="125143"/>
                    </a:cubicBezTo>
                    <a:cubicBezTo>
                      <a:pt x="272472" y="100560"/>
                      <a:pt x="164268" y="43139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41"/>
              <p:cNvSpPr/>
              <p:nvPr/>
            </p:nvSpPr>
            <p:spPr>
              <a:xfrm>
                <a:off x="5443596" y="1209808"/>
                <a:ext cx="2137132" cy="946275"/>
              </a:xfrm>
              <a:custGeom>
                <a:rect b="b" l="l" r="r" t="t"/>
                <a:pathLst>
                  <a:path extrusionOk="0" h="946275" w="2137132">
                    <a:moveTo>
                      <a:pt x="2137133" y="0"/>
                    </a:moveTo>
                    <a:cubicBezTo>
                      <a:pt x="1861336" y="179441"/>
                      <a:pt x="1442284" y="431816"/>
                      <a:pt x="1137950" y="523523"/>
                    </a:cubicBezTo>
                    <a:cubicBezTo>
                      <a:pt x="689428" y="658682"/>
                      <a:pt x="279214" y="624945"/>
                      <a:pt x="4609" y="568833"/>
                    </a:cubicBezTo>
                    <a:cubicBezTo>
                      <a:pt x="-6002" y="671741"/>
                      <a:pt x="2799" y="744684"/>
                      <a:pt x="19906" y="768315"/>
                    </a:cubicBezTo>
                    <a:cubicBezTo>
                      <a:pt x="106459" y="887930"/>
                      <a:pt x="994323" y="1155487"/>
                      <a:pt x="1610076" y="647290"/>
                    </a:cubicBezTo>
                    <a:cubicBezTo>
                      <a:pt x="1876776" y="427177"/>
                      <a:pt x="2039120" y="201254"/>
                      <a:pt x="2137133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27" name="Google Shape;1527;p41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41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41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p41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42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1536" name="Google Shape;1536;p42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1537" name="Google Shape;1537;p42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02448E"/>
      </a:lt1>
      <a:dk2>
        <a:srgbClr val="FFFFFF"/>
      </a:dk2>
      <a:lt2>
        <a:srgbClr val="020305"/>
      </a:lt2>
      <a:accent1>
        <a:srgbClr val="073763"/>
      </a:accent1>
      <a:accent2>
        <a:srgbClr val="CB1C21"/>
      </a:accent2>
      <a:accent3>
        <a:srgbClr val="FFFFFF"/>
      </a:accent3>
      <a:accent4>
        <a:srgbClr val="073763"/>
      </a:accent4>
      <a:accent5>
        <a:srgbClr val="9E1C23"/>
      </a:accent5>
      <a:accent6>
        <a:srgbClr val="FFFFFF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6AA84F"/>
      </a:lt1>
      <a:dk2>
        <a:srgbClr val="FFFFFF"/>
      </a:dk2>
      <a:lt2>
        <a:srgbClr val="020305"/>
      </a:lt2>
      <a:accent1>
        <a:srgbClr val="F1C232"/>
      </a:accent1>
      <a:accent2>
        <a:srgbClr val="38761D"/>
      </a:accent2>
      <a:accent3>
        <a:srgbClr val="FFFFFF"/>
      </a:accent3>
      <a:accent4>
        <a:srgbClr val="F1C232"/>
      </a:accent4>
      <a:accent5>
        <a:srgbClr val="38761D"/>
      </a:accent5>
      <a:accent6>
        <a:srgbClr val="FFF2CC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