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7" r:id="rId3"/>
    <p:sldId id="328" r:id="rId4"/>
    <p:sldId id="329" r:id="rId5"/>
    <p:sldId id="33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6000" b="1" dirty="0">
                <a:solidFill>
                  <a:srgbClr val="FF0000"/>
                </a:solidFill>
                <a:latin typeface="Arial" panose="020B0604020202020204" pitchFamily="34" charset="0"/>
                <a:cs typeface="Arial" panose="020B0604020202020204" pitchFamily="34" charset="0"/>
              </a:rPr>
              <a:t>Lễ tế tạ ơn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44F66-FE97-BAA1-B1C1-75EF6E5B35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9899CA-07DA-0A15-5B78-4889AD1B29B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1968EAE-863F-18B3-840F-25923C80F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608E8F2-6E48-3955-F542-6102DBE878C8}"/>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Lạy Chúa, con lấy gì, con lấy gì mà đền đáp Chúa vì biết bao ân huệ Chúa ban. Con xin nâng chén mừng ơn cứu độ và nài xin, con nài xin Thánh Danh Ngài là Thiên Chúa con.</a:t>
            </a:r>
          </a:p>
        </p:txBody>
      </p:sp>
    </p:spTree>
    <p:extLst>
      <p:ext uri="{BB962C8B-B14F-4D97-AF65-F5344CB8AC3E}">
        <p14:creationId xmlns:p14="http://schemas.microsoft.com/office/powerpoint/2010/main" val="47433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602FA-7646-C437-AD4B-5B244C89D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B19456-6424-8261-6F24-CCD98A09157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7729B23-1143-415F-DDBC-6D78956198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E5EA061-99A7-3D50-099F-7A29CC37273B}"/>
              </a:ext>
            </a:extLst>
          </p:cNvPr>
          <p:cNvSpPr/>
          <p:nvPr/>
        </p:nvSpPr>
        <p:spPr>
          <a:xfrm>
            <a:off x="538367" y="302359"/>
            <a:ext cx="11087865" cy="4555093"/>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Này con sẽ dâng Ngài, sẽ dâng Ngài lễ tế tạ ơn, lễ tế tạ ơn. Bánh rượu với cả tâm tình đoàn con dâng Chúa thay cho muôn lời tạ ơn.</a:t>
            </a:r>
          </a:p>
        </p:txBody>
      </p:sp>
    </p:spTree>
    <p:extLst>
      <p:ext uri="{BB962C8B-B14F-4D97-AF65-F5344CB8AC3E}">
        <p14:creationId xmlns:p14="http://schemas.microsoft.com/office/powerpoint/2010/main" val="3943562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49AB1-F69E-5CBA-BE18-3E49525ED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2B7EC0-2FA6-2929-4A0B-EA248793270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B16F9C2-3C0E-8B4B-135F-636E2FDBFB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CFCBFEB-D299-C30F-728D-C5DE20BFD0C7}"/>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Lạy Chúa, xin đoái nhìn muôn tấm lòng hiệp thông trong Chúa cùng thiết tha dâng lời khấn xin. Xin cho giáo xứ này nên dấu chỉ của tình mến giữa trần gian bước đăng trình ngời ánh đức tin.</a:t>
            </a:r>
          </a:p>
        </p:txBody>
      </p:sp>
    </p:spTree>
    <p:extLst>
      <p:ext uri="{BB962C8B-B14F-4D97-AF65-F5344CB8AC3E}">
        <p14:creationId xmlns:p14="http://schemas.microsoft.com/office/powerpoint/2010/main" val="323913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42C86-BBF1-D0AA-3966-C5D62D43F2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DF2C8C-198A-7579-3BD1-B550AAF9E25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9A15FD9-5E8E-AE0F-97E9-01EC8A3242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78A5F5-BB8A-90AE-F20D-D09E3682413E}"/>
              </a:ext>
            </a:extLst>
          </p:cNvPr>
          <p:cNvSpPr/>
          <p:nvPr/>
        </p:nvSpPr>
        <p:spPr>
          <a:xfrm>
            <a:off x="538367" y="302359"/>
            <a:ext cx="11087865" cy="4555093"/>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ĐK: </a:t>
            </a:r>
            <a:r>
              <a:rPr lang="vi-VN" sz="5800" b="1" dirty="0">
                <a:latin typeface="Arial" panose="020B0604020202020204" pitchFamily="34" charset="0"/>
                <a:cs typeface="Arial" panose="020B0604020202020204" pitchFamily="34" charset="0"/>
              </a:rPr>
              <a:t>Này con sẽ dâng Ngài, sẽ dâng Ngài lễ tế tạ ơn, lễ tế tạ ơn. Bánh rượu với cả tâm tình đoàn con dâng Chúa thay cho muôn lời tạ ơn.</a:t>
            </a:r>
          </a:p>
        </p:txBody>
      </p:sp>
    </p:spTree>
    <p:extLst>
      <p:ext uri="{BB962C8B-B14F-4D97-AF65-F5344CB8AC3E}">
        <p14:creationId xmlns:p14="http://schemas.microsoft.com/office/powerpoint/2010/main" val="3017201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204</TotalTime>
  <Words>172</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Lễ tế tạ ơn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50</cp:revision>
  <dcterms:created xsi:type="dcterms:W3CDTF">2024-12-09T09:23:25Z</dcterms:created>
  <dcterms:modified xsi:type="dcterms:W3CDTF">2026-01-19T11:37:43Z</dcterms:modified>
</cp:coreProperties>
</file>